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dfe44503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dfe44503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dfe44503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dfe44503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dfe44503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dfe44503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fe44503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fe44503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dfe44503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dfe44503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dfe44503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dfe44503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fe44503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fe44503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fe44503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fe44503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fe44503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dfe44503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fe44503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dfe44503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dfe44503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dfe44503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dfe44503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dfe44503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Boston Housing Data: Exploratory Data Analysis</a:t>
            </a:r>
            <a:endParaRPr sz="30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DSC530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Distribution Function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6347900" y="2124375"/>
            <a:ext cx="2484300" cy="24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CDF of Pupil to Student Ratio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8413"/>
            <a:ext cx="56007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Distribution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5844100" y="2250325"/>
            <a:ext cx="2988000" cy="23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Rooms Per House Normal </a:t>
            </a:r>
            <a:r>
              <a:rPr lang="en"/>
              <a:t>Distribution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52673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5" y="1215425"/>
            <a:ext cx="4306175" cy="28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670" y="1215424"/>
            <a:ext cx="4032630" cy="28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and Regression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525" y="115975"/>
            <a:ext cx="4217925" cy="26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74" y="2303646"/>
            <a:ext cx="5971299" cy="27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Using the 1980 Boston Housing Data, There are variables that can be used to predict the median home value. 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https://www.kaggle.com/c/boston-housing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Analysis    -&gt;   Variable Selection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0796"/>
            <a:ext cx="4239750" cy="32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350" y="1152475"/>
            <a:ext cx="2724025" cy="364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Value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50" y="1276213"/>
            <a:ext cx="4650201" cy="3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313" y="366200"/>
            <a:ext cx="51339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0926" y="1964975"/>
            <a:ext cx="3171949" cy="1892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Status Population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5343525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222" y="2117889"/>
            <a:ext cx="3389250" cy="1822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1563" y="299525"/>
            <a:ext cx="41624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Rooms Per House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25" y="1068425"/>
            <a:ext cx="529590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025" y="2077275"/>
            <a:ext cx="3332175" cy="1837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6400" y="370950"/>
            <a:ext cx="40195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Pupil Teacher Ratio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68425"/>
            <a:ext cx="5362575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4263" y="2056988"/>
            <a:ext cx="3164937" cy="1756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4263" y="399535"/>
            <a:ext cx="29051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</a:t>
            </a:r>
            <a:r>
              <a:rPr lang="en"/>
              <a:t>Industrialized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5267325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9031" y="2228825"/>
            <a:ext cx="3100291" cy="16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3754" y="445025"/>
            <a:ext cx="4600320" cy="6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Mass Function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5844100" y="1670950"/>
            <a:ext cx="2988000" cy="28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PMF Split by Lower Status Population at 10%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4250"/>
            <a:ext cx="52959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