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5A"/>
    <a:srgbClr val="203864"/>
    <a:srgbClr val="4CFF0D"/>
    <a:srgbClr val="7030A0"/>
    <a:srgbClr val="F4EF11"/>
    <a:srgbClr val="FFFFFF"/>
    <a:srgbClr val="6A6158"/>
    <a:srgbClr val="EC5354"/>
    <a:srgbClr val="645B53"/>
    <a:srgbClr val="E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87CD-6580-4E8C-9701-4ED77318F65D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41713" y="0"/>
            <a:ext cx="5250287" cy="6858000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5" y="1307205"/>
            <a:ext cx="6129629" cy="42435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0085" y="1616451"/>
            <a:ext cx="578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Business Intelligence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Academy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5" y="-301949"/>
            <a:ext cx="6017470" cy="222034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27251" y="4049148"/>
            <a:ext cx="5096456" cy="1506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Do zero ao Datawarehouse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8" y="3466614"/>
            <a:ext cx="2095277" cy="25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Fase 01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9956" y="2439773"/>
            <a:ext cx="89636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A loja Tera SA, atuante no varejo,</a:t>
            </a:r>
          </a:p>
          <a:p>
            <a:r>
              <a:rPr lang="pt-BR" sz="4400" dirty="0" smtClean="0">
                <a:solidFill>
                  <a:schemeClr val="bg1"/>
                </a:solidFill>
              </a:rPr>
              <a:t>está entrando no mercado e contratou a Unidados como consultoria para toda a modelagem e execução do projeto, desde o banco transacional até a entrega de relatórios e cubos.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3239" y="1333148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Modelagem Transacional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Fase 01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3239" y="1333148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Modelagem Transacional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611728" y="2875936"/>
            <a:ext cx="6253317" cy="34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Fase 01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3239" y="1333148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Modelagem Transacional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801250" y="2772697"/>
            <a:ext cx="6339859" cy="3504431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1845494" y="2816941"/>
            <a:ext cx="1620377" cy="3392129"/>
          </a:xfrm>
          <a:prstGeom prst="roundRect">
            <a:avLst>
              <a:gd name="adj" fmla="val 6824"/>
            </a:avLst>
          </a:prstGeom>
          <a:noFill/>
          <a:ln w="57150">
            <a:solidFill>
              <a:srgbClr val="F53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Fase 01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3239" y="1333148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Modelagem Transacional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4956" y="2809105"/>
            <a:ext cx="5294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A equipe de analistas da UNIDADOS entrevistou os usuários e realizou os levantamentos para a produção do documento de requisitos. Vamos lá!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19" y="3650736"/>
            <a:ext cx="5200650" cy="24574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19" y="2365849"/>
            <a:ext cx="2097881" cy="25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374509" y="213768"/>
            <a:ext cx="390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Fase 01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394216" y="5702092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257" y="5757227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Modelagem Transacional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374509" y="1027700"/>
            <a:ext cx="267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Nota Fiscal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549" y="4240786"/>
            <a:ext cx="2097881" cy="256977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21" y="493167"/>
            <a:ext cx="6978692" cy="49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374509" y="213768"/>
            <a:ext cx="390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Fase 01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394216" y="5702092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257" y="5757227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Modelagem Transacional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5640" y="463302"/>
            <a:ext cx="490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1ª Forma Normal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549" y="4240786"/>
            <a:ext cx="2097881" cy="25697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5640" y="1420703"/>
            <a:ext cx="102962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FF00"/>
                </a:solidFill>
              </a:rPr>
              <a:t>1 – Em todo registro deve haver um campo que o identifique como sendo único. Seu nome é chave primária.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2 – Campos Multivalorados deverão tornar-se outra tabela.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3 – Campos vetorizados deverão tornar-se outra tabela.</a:t>
            </a:r>
            <a:endParaRPr lang="pt-BR" sz="36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257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374509" y="213768"/>
            <a:ext cx="390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Fase 01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394216" y="5702092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257" y="5757227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Modelagem Transacional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5639" y="463302"/>
            <a:ext cx="8308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Segundo passo após a 1ª Forma Normal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através das regras de negócio.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549" y="4240786"/>
            <a:ext cx="2097881" cy="25697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037371" y="1600400"/>
            <a:ext cx="7212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FF00"/>
                </a:solidFill>
              </a:rPr>
              <a:t>1 x 1 – Um pra um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1 x N – Um pra N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N x N – N pra N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Autorelacionamento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Generalização e Especialização</a:t>
            </a:r>
            <a:endParaRPr lang="pt-BR" sz="3600" dirty="0" smtClean="0">
              <a:solidFill>
                <a:srgbClr val="FFFF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5012" y="4267901"/>
            <a:ext cx="9563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Todo relacionamento reflete na chave primária x Chave estrangeira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257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374509" y="213768"/>
            <a:ext cx="390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Fase 01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394216" y="5702092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257" y="5757227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Modelagem Transacional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5639" y="463302"/>
            <a:ext cx="830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Relacionamentos</a:t>
            </a:r>
            <a:r>
              <a:rPr lang="pt-BR" sz="3600" dirty="0" smtClean="0">
                <a:solidFill>
                  <a:schemeClr val="bg1"/>
                </a:solidFill>
              </a:rPr>
              <a:t>.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549" y="4240786"/>
            <a:ext cx="2097881" cy="25697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908624" y="1533786"/>
            <a:ext cx="7212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FF00"/>
                </a:solidFill>
              </a:rPr>
              <a:t>- Em relacionamentos 1 x 1 a FK fica sempre na tabela mais fraca.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- Em relacionamentos 1 x N a FK fica sempre na cardinalidad</a:t>
            </a:r>
            <a:r>
              <a:rPr lang="pt-BR" sz="3600" dirty="0" smtClean="0">
                <a:solidFill>
                  <a:srgbClr val="FFFF00"/>
                </a:solidFill>
              </a:rPr>
              <a:t>e N</a:t>
            </a:r>
            <a:endParaRPr lang="pt-BR" sz="3600" dirty="0" smtClean="0">
              <a:solidFill>
                <a:srgbClr val="FFFF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5012" y="4267901"/>
            <a:ext cx="9563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Todo relacionamento reflete na chave primária x Chave estrangeira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19979</TotalTime>
  <Words>234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Mafra</dc:creator>
  <cp:lastModifiedBy>Mafra</cp:lastModifiedBy>
  <cp:revision>51</cp:revision>
  <dcterms:created xsi:type="dcterms:W3CDTF">2017-11-16T16:30:18Z</dcterms:created>
  <dcterms:modified xsi:type="dcterms:W3CDTF">2018-06-17T03:03:17Z</dcterms:modified>
</cp:coreProperties>
</file>