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2" r:id="rId4"/>
    <p:sldId id="283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FF0D"/>
    <a:srgbClr val="F53B5A"/>
    <a:srgbClr val="203864"/>
    <a:srgbClr val="7030A0"/>
    <a:srgbClr val="F4EF11"/>
    <a:srgbClr val="FFFFFF"/>
    <a:srgbClr val="6A6158"/>
    <a:srgbClr val="EC5354"/>
    <a:srgbClr val="645B53"/>
    <a:srgbClr val="EC5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14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01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64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42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15/07/2018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63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15/07/2018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48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15/07/2018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7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15/07/2018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59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15/07/2018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4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15/07/2018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89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487CD-6580-4E8C-9701-4ED77318F65D}" type="datetimeFigureOut">
              <a:rPr lang="pt-BR" smtClean="0"/>
              <a:t>15/07/2018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05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941713" y="0"/>
            <a:ext cx="5250287" cy="6858000"/>
          </a:xfrm>
          <a:prstGeom prst="rect">
            <a:avLst/>
          </a:prstGeom>
          <a:solidFill>
            <a:srgbClr val="FFFFFF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45" y="1307205"/>
            <a:ext cx="6129629" cy="424358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80085" y="1616451"/>
            <a:ext cx="5786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</a:rPr>
              <a:t>Business Intelligence</a:t>
            </a:r>
          </a:p>
          <a:p>
            <a:pPr algn="ctr"/>
            <a:r>
              <a:rPr lang="pt-BR" sz="4800" dirty="0" smtClean="0">
                <a:solidFill>
                  <a:schemeClr val="bg1"/>
                </a:solidFill>
              </a:rPr>
              <a:t>Academy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75" y="-301949"/>
            <a:ext cx="6017470" cy="2220349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527251" y="4049148"/>
            <a:ext cx="5096456" cy="15068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Do zero ao Datawarehouse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68" y="3466614"/>
            <a:ext cx="2095277" cy="25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386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987" y="4127551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2319" y="186744"/>
            <a:ext cx="7542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Mapa Geral do Projeto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614152" y="2564200"/>
            <a:ext cx="89636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Modelagem Lógica da Área de Stage</a:t>
            </a:r>
          </a:p>
          <a:p>
            <a:r>
              <a:rPr lang="pt-BR" sz="3200" dirty="0" smtClean="0">
                <a:solidFill>
                  <a:schemeClr val="bg1"/>
                </a:solidFill>
              </a:rPr>
              <a:t>Técnicas de Limpeza de Stage</a:t>
            </a:r>
          </a:p>
          <a:p>
            <a:r>
              <a:rPr lang="pt-BR" sz="3200" dirty="0" smtClean="0">
                <a:solidFill>
                  <a:schemeClr val="bg1"/>
                </a:solidFill>
              </a:rPr>
              <a:t>Técnicas de Tratamento de Erros</a:t>
            </a:r>
          </a:p>
          <a:p>
            <a:r>
              <a:rPr lang="pt-BR" sz="3200" dirty="0" smtClean="0">
                <a:solidFill>
                  <a:schemeClr val="bg1"/>
                </a:solidFill>
              </a:rPr>
              <a:t>Técnicas de Transformação em Stage</a:t>
            </a:r>
          </a:p>
          <a:p>
            <a:r>
              <a:rPr lang="pt-BR" sz="3200" dirty="0" smtClean="0">
                <a:solidFill>
                  <a:schemeClr val="bg1"/>
                </a:solidFill>
              </a:rPr>
              <a:t>Modelagem de Dimensões</a:t>
            </a:r>
          </a:p>
          <a:p>
            <a:r>
              <a:rPr lang="pt-BR" sz="3200" dirty="0" smtClean="0">
                <a:solidFill>
                  <a:schemeClr val="bg1"/>
                </a:solidFill>
              </a:rPr>
              <a:t>Modelagem de Fatos</a:t>
            </a:r>
          </a:p>
          <a:p>
            <a:r>
              <a:rPr lang="pt-BR" sz="3200" dirty="0" smtClean="0">
                <a:solidFill>
                  <a:schemeClr val="bg1"/>
                </a:solidFill>
              </a:rPr>
              <a:t>Carga de Dados</a:t>
            </a:r>
            <a:endParaRPr lang="pt-BR" sz="3200" dirty="0" smtClean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218941" y="1296817"/>
            <a:ext cx="6542467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03239" y="1333148"/>
            <a:ext cx="611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Fase </a:t>
            </a:r>
            <a:r>
              <a:rPr lang="pt-BR" sz="4400" b="1" dirty="0" smtClean="0">
                <a:solidFill>
                  <a:schemeClr val="bg1"/>
                </a:solidFill>
              </a:rPr>
              <a:t>02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7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4481173"/>
            <a:ext cx="12192000" cy="2347217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122" y="4505013"/>
            <a:ext cx="3355991" cy="2323378"/>
          </a:xfrm>
          <a:prstGeom prst="rect">
            <a:avLst/>
          </a:prstGeom>
        </p:spPr>
      </p:pic>
      <p:pic>
        <p:nvPicPr>
          <p:cNvPr id="13" name="Imagem 1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0513" y="263087"/>
            <a:ext cx="9019255" cy="3922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1712889" y="76599"/>
            <a:ext cx="3670480" cy="4303514"/>
          </a:xfrm>
          <a:prstGeom prst="rect">
            <a:avLst/>
          </a:prstGeom>
          <a:noFill/>
          <a:ln w="38100">
            <a:solidFill>
              <a:srgbClr val="4CF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7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361" y="101061"/>
            <a:ext cx="9478756" cy="4164437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4481173"/>
            <a:ext cx="12192000" cy="2347217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122" y="4505013"/>
            <a:ext cx="3355991" cy="2323378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635617" y="69822"/>
            <a:ext cx="2382592" cy="4303514"/>
          </a:xfrm>
          <a:prstGeom prst="rect">
            <a:avLst/>
          </a:prstGeom>
          <a:noFill/>
          <a:ln w="38100">
            <a:solidFill>
              <a:srgbClr val="4CF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018209" y="69821"/>
            <a:ext cx="1083878" cy="4303514"/>
          </a:xfrm>
          <a:prstGeom prst="rect">
            <a:avLst/>
          </a:prstGeom>
          <a:noFill/>
          <a:ln w="38100">
            <a:solidFill>
              <a:srgbClr val="4CF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0" y="0"/>
            <a:ext cx="12192000" cy="4505013"/>
            <a:chOff x="0" y="0"/>
            <a:chExt cx="12192000" cy="4505013"/>
          </a:xfrm>
        </p:grpSpPr>
        <p:sp>
          <p:nvSpPr>
            <p:cNvPr id="2" name="Retângulo 1"/>
            <p:cNvSpPr/>
            <p:nvPr/>
          </p:nvSpPr>
          <p:spPr>
            <a:xfrm>
              <a:off x="0" y="0"/>
              <a:ext cx="12192000" cy="4505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3222" y="1106809"/>
              <a:ext cx="6205556" cy="2696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719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20006</TotalTime>
  <Words>43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Mafra</dc:creator>
  <cp:lastModifiedBy>Mafra</cp:lastModifiedBy>
  <cp:revision>55</cp:revision>
  <dcterms:created xsi:type="dcterms:W3CDTF">2017-11-16T16:30:18Z</dcterms:created>
  <dcterms:modified xsi:type="dcterms:W3CDTF">2018-07-15T20:11:12Z</dcterms:modified>
</cp:coreProperties>
</file>