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253"/>
    <a:srgbClr val="7030A0"/>
    <a:srgbClr val="203864"/>
    <a:srgbClr val="4CFF0D"/>
    <a:srgbClr val="F53B5A"/>
    <a:srgbClr val="F4EF11"/>
    <a:srgbClr val="FFFFFF"/>
    <a:srgbClr val="6A6158"/>
    <a:srgbClr val="EC5354"/>
    <a:srgbClr val="645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8" y="186744"/>
            <a:ext cx="1025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 de Datawarehouse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13120" y="2847317"/>
            <a:ext cx="5604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chemeClr val="bg1"/>
                </a:solidFill>
              </a:rPr>
              <a:t>Datawarehouse x </a:t>
            </a:r>
          </a:p>
          <a:p>
            <a:pPr algn="ctr"/>
            <a:r>
              <a:rPr lang="pt-BR" sz="6600" dirty="0" smtClean="0">
                <a:solidFill>
                  <a:schemeClr val="bg1"/>
                </a:solidFill>
              </a:rPr>
              <a:t>DataMart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Fase 03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24" y="186637"/>
            <a:ext cx="2667707" cy="184687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8" y="186744"/>
            <a:ext cx="1025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 de Datawarehouse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03239" y="1333148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Fase 03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4" y="2560481"/>
            <a:ext cx="1219200" cy="1219200"/>
          </a:xfrm>
          <a:prstGeom prst="rect">
            <a:avLst/>
          </a:prstGeom>
        </p:spPr>
      </p:pic>
      <p:pic>
        <p:nvPicPr>
          <p:cNvPr id="1026" name="Picture 2" descr="http://icons.iconarchive.com/icons/wallpaperfx/3d-bluefx-desktop/128/Monit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8" y="394067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cons.iconarchive.com/icons/wallpaperfx/3d-bluefx-desktop/128/Monit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6" y="53208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5" y="2378218"/>
            <a:ext cx="1219200" cy="1219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5" y="3907665"/>
            <a:ext cx="1219200" cy="1219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5" y="5382832"/>
            <a:ext cx="1219200" cy="12192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1" y="3321483"/>
            <a:ext cx="2090670" cy="209067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2693" y="2352025"/>
            <a:ext cx="1219200" cy="1219200"/>
          </a:xfrm>
          <a:prstGeom prst="rect">
            <a:avLst/>
          </a:prstGeom>
        </p:spPr>
      </p:pic>
      <p:pic>
        <p:nvPicPr>
          <p:cNvPr id="17" name="Picture 2" descr="http://icons.iconarchive.com/icons/wallpaperfx/3d-bluefx-desktop/128/Monit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5938" y="38850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cons.iconarchive.com/icons/wallpaperfx/3d-bluefx-desktop/128/Monit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55938" y="53399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 para baixo 11"/>
          <p:cNvSpPr/>
          <p:nvPr/>
        </p:nvSpPr>
        <p:spPr>
          <a:xfrm rot="16200000">
            <a:off x="2623356" y="1943373"/>
            <a:ext cx="914399" cy="2074026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rgbClr val="203864"/>
                </a:solidFill>
              </a:rPr>
              <a:t>Marketing</a:t>
            </a:r>
            <a:endParaRPr lang="pt-BR" dirty="0">
              <a:solidFill>
                <a:srgbClr val="203864"/>
              </a:solidFill>
            </a:endParaRPr>
          </a:p>
        </p:txBody>
      </p:sp>
      <p:sp>
        <p:nvSpPr>
          <p:cNvPr id="20" name="Seta para baixo 19"/>
          <p:cNvSpPr/>
          <p:nvPr/>
        </p:nvSpPr>
        <p:spPr>
          <a:xfrm rot="16200000">
            <a:off x="2595092" y="3444835"/>
            <a:ext cx="914399" cy="2074026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rgbClr val="203864"/>
                </a:solidFill>
              </a:rPr>
              <a:t>Vendas</a:t>
            </a:r>
            <a:endParaRPr lang="pt-BR" dirty="0">
              <a:solidFill>
                <a:srgbClr val="203864"/>
              </a:solidFill>
            </a:endParaRPr>
          </a:p>
        </p:txBody>
      </p:sp>
      <p:sp>
        <p:nvSpPr>
          <p:cNvPr id="21" name="Seta para baixo 20"/>
          <p:cNvSpPr/>
          <p:nvPr/>
        </p:nvSpPr>
        <p:spPr>
          <a:xfrm rot="16200000">
            <a:off x="2591968" y="4741063"/>
            <a:ext cx="914399" cy="2074026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>
                <a:solidFill>
                  <a:srgbClr val="203864"/>
                </a:solidFill>
              </a:rPr>
              <a:t>Estoque</a:t>
            </a:r>
            <a:endParaRPr lang="pt-BR" dirty="0">
              <a:solidFill>
                <a:srgbClr val="203864"/>
              </a:solidFill>
            </a:endParaRPr>
          </a:p>
        </p:txBody>
      </p:sp>
      <p:sp>
        <p:nvSpPr>
          <p:cNvPr id="19" name="Seta para baixo 18"/>
          <p:cNvSpPr/>
          <p:nvPr/>
        </p:nvSpPr>
        <p:spPr>
          <a:xfrm rot="3634997">
            <a:off x="8707443" y="2294358"/>
            <a:ext cx="1073661" cy="2167579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17965003" flipV="1">
            <a:off x="8679382" y="4161059"/>
            <a:ext cx="1073661" cy="2167579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baixo 23"/>
          <p:cNvSpPr/>
          <p:nvPr/>
        </p:nvSpPr>
        <p:spPr>
          <a:xfrm rot="16200000" flipV="1">
            <a:off x="9229329" y="3658732"/>
            <a:ext cx="1073661" cy="1315558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6334926" y="3676832"/>
            <a:ext cx="146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03864"/>
                </a:solidFill>
              </a:rPr>
              <a:t>Marketing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540110" y="4263013"/>
            <a:ext cx="146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03864"/>
                </a:solidFill>
              </a:rPr>
              <a:t>Vendas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512233" y="4829791"/>
            <a:ext cx="146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203864"/>
                </a:solidFill>
              </a:rPr>
              <a:t>Estoque</a:t>
            </a:r>
          </a:p>
        </p:txBody>
      </p:sp>
    </p:spTree>
    <p:extLst>
      <p:ext uri="{BB962C8B-B14F-4D97-AF65-F5344CB8AC3E}">
        <p14:creationId xmlns:p14="http://schemas.microsoft.com/office/powerpoint/2010/main" val="19063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824" y="186637"/>
            <a:ext cx="2667707" cy="184687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8" y="186744"/>
            <a:ext cx="1025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Visão Geral de Datawarehouse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95616"/>
            <a:ext cx="1219200" cy="1219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85" y="4330909"/>
            <a:ext cx="1219200" cy="1219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73" y="4330909"/>
            <a:ext cx="1219200" cy="12192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90" y="1319925"/>
            <a:ext cx="1775691" cy="177569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36" y="3095616"/>
            <a:ext cx="1219200" cy="12192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79" y="5594454"/>
            <a:ext cx="1219200" cy="12192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79" y="5594454"/>
            <a:ext cx="1219200" cy="12192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96" y="4330909"/>
            <a:ext cx="1219200" cy="12192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79" y="5594454"/>
            <a:ext cx="1219200" cy="12192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79" y="5594454"/>
            <a:ext cx="1219200" cy="1219200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804141" y="1511515"/>
            <a:ext cx="4026794" cy="1584101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DATAWAREHOUSE</a:t>
            </a:r>
            <a:endParaRPr lang="pt-BR" sz="2800" b="1" dirty="0"/>
          </a:p>
        </p:txBody>
      </p:sp>
      <p:sp>
        <p:nvSpPr>
          <p:cNvPr id="34" name="Seta para a direita 33"/>
          <p:cNvSpPr/>
          <p:nvPr/>
        </p:nvSpPr>
        <p:spPr>
          <a:xfrm>
            <a:off x="737560" y="3705216"/>
            <a:ext cx="3458282" cy="1584101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DATAMARTS</a:t>
            </a:r>
            <a:endParaRPr lang="pt-BR" sz="2800" b="1" dirty="0"/>
          </a:p>
        </p:txBody>
      </p:sp>
      <p:sp>
        <p:nvSpPr>
          <p:cNvPr id="25" name="Seta para baixo 24"/>
          <p:cNvSpPr/>
          <p:nvPr/>
        </p:nvSpPr>
        <p:spPr>
          <a:xfrm>
            <a:off x="8660773" y="2135918"/>
            <a:ext cx="940158" cy="3696237"/>
          </a:xfrm>
          <a:prstGeom prst="down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TOP-DOWN</a:t>
            </a:r>
            <a:endParaRPr lang="pt-BR" dirty="0"/>
          </a:p>
        </p:txBody>
      </p:sp>
      <p:sp>
        <p:nvSpPr>
          <p:cNvPr id="36" name="Seta para baixo 35"/>
          <p:cNvSpPr/>
          <p:nvPr/>
        </p:nvSpPr>
        <p:spPr>
          <a:xfrm rot="10800000">
            <a:off x="9661021" y="1898217"/>
            <a:ext cx="940158" cy="3696237"/>
          </a:xfrm>
          <a:prstGeom prst="down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BOTOM-UP 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443677" y="5876855"/>
            <a:ext cx="2104486" cy="697434"/>
          </a:xfrm>
          <a:prstGeom prst="roundRect">
            <a:avLst/>
          </a:prstGeom>
          <a:solidFill>
            <a:srgbClr val="EC52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Kimball</a:t>
            </a:r>
            <a:endParaRPr lang="pt-BR" sz="2800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7071452" y="1154419"/>
            <a:ext cx="2104486" cy="697434"/>
          </a:xfrm>
          <a:prstGeom prst="roundRect">
            <a:avLst/>
          </a:prstGeom>
          <a:solidFill>
            <a:srgbClr val="EC52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Bill Inmon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298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25" grpId="0" animBg="1"/>
      <p:bldP spid="3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20095</TotalTime>
  <Words>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61</cp:revision>
  <dcterms:created xsi:type="dcterms:W3CDTF">2017-11-16T16:30:18Z</dcterms:created>
  <dcterms:modified xsi:type="dcterms:W3CDTF">2018-07-18T00:02:00Z</dcterms:modified>
</cp:coreProperties>
</file>