
<file path=[Content_Types].xml><?xml version="1.0" encoding="utf-8"?>
<Types xmlns="http://schemas.openxmlformats.org/package/2006/content-types"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"/>
  </p:notesMasterIdLst>
  <p:handoutMasterIdLst>
    <p:handoutMasterId r:id="rId5"/>
  </p:handoutMasterIdLst>
  <p:sldIdLst>
    <p:sldId id="2886" r:id="rId2"/>
    <p:sldId id="2887" r:id="rId3"/>
  </p:sldIdLst>
  <p:sldSz cx="9144000" cy="5143500" type="screen16x9"/>
  <p:notesSz cx="6858000" cy="9144000"/>
  <p:defaultTextStyle>
    <a:defPPr>
      <a:defRPr lang="en-US"/>
    </a:defPPr>
    <a:lvl1pPr marL="0" algn="l" defTabSz="17140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1404" algn="l" defTabSz="17140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42809" algn="l" defTabSz="17140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14213" algn="l" defTabSz="17140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85617" algn="l" defTabSz="17140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57021" algn="l" defTabSz="17140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28426" algn="l" defTabSz="17140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99830" algn="l" defTabSz="17140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71234" algn="l" defTabSz="17140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817" userDrawn="1">
          <p15:clr>
            <a:srgbClr val="A4A3A4"/>
          </p15:clr>
        </p15:guide>
        <p15:guide id="2" orient="horz" pos="7345" userDrawn="1">
          <p15:clr>
            <a:srgbClr val="A4A3A4"/>
          </p15:clr>
        </p15:guide>
        <p15:guide id="3" pos="1207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=""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AAB"/>
    <a:srgbClr val="FBF9F8"/>
    <a:srgbClr val="D9D9D9"/>
    <a:srgbClr val="94C5EA"/>
    <a:srgbClr val="F7F8F5"/>
    <a:srgbClr val="F7F7F7"/>
    <a:srgbClr val="F6F8F7"/>
    <a:srgbClr val="F7F7F6"/>
    <a:srgbClr val="F1F3F2"/>
    <a:srgbClr val="BAD0E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9" autoAdjust="0"/>
    <p:restoredTop sz="82721"/>
  </p:normalViewPr>
  <p:slideViewPr>
    <p:cSldViewPr snapToGrid="0">
      <p:cViewPr varScale="1">
        <p:scale>
          <a:sx n="86" d="100"/>
          <a:sy n="86" d="100"/>
        </p:scale>
        <p:origin x="-1020" y="-84"/>
      </p:cViewPr>
      <p:guideLst>
        <p:guide orient="horz" pos="2754"/>
        <p:guide pos="306"/>
        <p:guide pos="452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75" d="100"/>
        <a:sy n="175" d="100"/>
      </p:scale>
      <p:origin x="0" y="-141204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7D2EF31-294B-4AFF-BA27-14BAABB7F8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0A3FAD5-F3D8-47E2-8A33-9486D86843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5DBCA-B11A-4FD3-9932-D7D12B64B4E1}" type="datetimeFigureOut">
              <a:rPr lang="en-GB" smtClean="0"/>
              <a:pPr/>
              <a:t>15/07/2020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57D4A4-0A0D-430E-AC34-EAC15B82C2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27ADBD-3A28-486B-A2F4-FC48BAED8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D8CE0-1A92-47EA-8AFC-C65B97CD4FAE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13965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BD7FC-D4C0-4186-BDB5-45F0BA99B0B2}" type="datetimeFigureOut">
              <a:rPr lang="en-GB" smtClean="0"/>
              <a:pPr/>
              <a:t>15/07/2020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E4C1F-2773-44B9-8AD1-57FDD882415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4692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09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71404" algn="l" defTabSz="342809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342809" algn="l" defTabSz="342809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514213" algn="l" defTabSz="342809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685617" algn="l" defTabSz="342809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857021" algn="l" defTabSz="342809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1028426" algn="l" defTabSz="342809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1199830" algn="l" defTabSz="342809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371234" algn="l" defTabSz="342809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041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 dirty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0495" y="2461505"/>
            <a:ext cx="5143500" cy="22049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961203A2-E9F1-4CCA-A99B-0FFB3B6C1795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4566440" y="54083"/>
            <a:ext cx="176796" cy="57503"/>
            <a:chOff x="11661248" y="7789719"/>
            <a:chExt cx="1293156" cy="420621"/>
          </a:xfrm>
        </p:grpSpPr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0B495974-C02F-4D34-B077-29878CF6A8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F0855A41-208C-42C1-AD15-B21FF4B9E1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827EB003-D20C-4011-BAC3-DE4485C4F0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0289152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window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9FDB6977-00A8-4AA9-80A0-BC246DCE6A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030419" y="1795322"/>
            <a:ext cx="3863220" cy="277569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3233852"/>
            <a:ext cx="9144000" cy="1909649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 sz="1300" dirty="0"/>
          </a:p>
        </p:txBody>
      </p:sp>
      <p:sp>
        <p:nvSpPr>
          <p:cNvPr id="24" name="Picture Placeholder 7">
            <a:extLst>
              <a:ext uri="{FF2B5EF4-FFF2-40B4-BE49-F238E27FC236}">
                <a16:creationId xmlns="" xmlns:a16="http://schemas.microsoft.com/office/drawing/2014/main" id="{000119CF-1EBB-4CEC-A410-AEACA5B0C0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3926920" cy="3232711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 dirty="0"/>
            </a:lvl1pPr>
          </a:lstStyle>
          <a:p>
            <a:pPr marL="214277" lvl="0" indent="-214277">
              <a:spcBef>
                <a:spcPts val="0"/>
              </a:spcBef>
            </a:pPr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5C8D27CF-2BF5-4877-9A7E-6E9802A3D7D8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-5559" y="3287935"/>
            <a:ext cx="176796" cy="57503"/>
            <a:chOff x="11661248" y="7789719"/>
            <a:chExt cx="1293156" cy="42062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4F565BB4-2839-4877-976D-996C5AA5C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2AA3C5C9-FFE6-40A7-AEA0-C7C26FE5E3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DFD34F5E-0342-45C2-85A1-9D9D3591AB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D71ACFE2-4ED5-489B-9C3C-DE9B3D609536}"/>
              </a:ext>
            </a:extLst>
          </p:cNvPr>
          <p:cNvGrpSpPr/>
          <p:nvPr userDrawn="1"/>
        </p:nvGrpSpPr>
        <p:grpSpPr>
          <a:xfrm>
            <a:off x="4111452" y="174963"/>
            <a:ext cx="459422" cy="459399"/>
            <a:chOff x="494744" y="523692"/>
            <a:chExt cx="1225205" cy="1225205"/>
          </a:xfrm>
        </p:grpSpPr>
        <p:grpSp>
          <p:nvGrpSpPr>
            <p:cNvPr id="48" name="Group 47">
              <a:extLst>
                <a:ext uri="{FF2B5EF4-FFF2-40B4-BE49-F238E27FC236}">
                  <a16:creationId xmlns="" xmlns:a16="http://schemas.microsoft.com/office/drawing/2014/main" id="{DEB475E3-C172-41F6-B447-7E67E7B35B81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="" xmlns:a16="http://schemas.microsoft.com/office/drawing/2014/main" id="{E79079EB-4935-43DA-ABB8-1CAA9E27EE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="" xmlns:a16="http://schemas.microsoft.com/office/drawing/2014/main" id="{FE4136F6-D1B9-4D40-9DB5-DCCF818AB8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="" xmlns:a16="http://schemas.microsoft.com/office/drawing/2014/main" id="{FDA2DD61-B4C6-432F-8E20-707B5E56F6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="" xmlns:a16="http://schemas.microsoft.com/office/drawing/2014/main" id="{CA48B89E-3091-427C-9242-0BD2B3935FD3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="" xmlns:a16="http://schemas.microsoft.com/office/drawing/2014/main" id="{E99FDFAD-64D8-45B1-A80F-0E87A98970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="" xmlns:a16="http://schemas.microsoft.com/office/drawing/2014/main" id="{C1017105-7659-4DA7-8925-8879A386D5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itle 7">
            <a:extLst>
              <a:ext uri="{FF2B5EF4-FFF2-40B4-BE49-F238E27FC236}">
                <a16:creationId xmlns="" xmlns:a16="http://schemas.microsoft.com/office/drawing/2014/main" id="{7103B84D-8727-438D-AB26-490BDC64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330" y="303805"/>
            <a:ext cx="4556241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18" name="Parallelogram 17">
            <a:extLst>
              <a:ext uri="{FF2B5EF4-FFF2-40B4-BE49-F238E27FC236}">
                <a16:creationId xmlns="" xmlns:a16="http://schemas.microsoft.com/office/drawing/2014/main" id="{284C5CCE-DA33-4A23-A842-8D42C631846F}"/>
              </a:ext>
            </a:extLst>
          </p:cNvPr>
          <p:cNvSpPr/>
          <p:nvPr userDrawn="1"/>
        </p:nvSpPr>
        <p:spPr>
          <a:xfrm>
            <a:off x="3127468" y="3232711"/>
            <a:ext cx="2889065" cy="1910789"/>
          </a:xfrm>
          <a:prstGeom prst="parallelogram">
            <a:avLst>
              <a:gd name="adj" fmla="val 0"/>
            </a:avLst>
          </a:prstGeom>
          <a:solidFill>
            <a:srgbClr val="D8D8D8">
              <a:alpha val="20000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DA6877D5-7F0A-439E-B0DE-70AC2300A010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3121908" y="3287935"/>
            <a:ext cx="176796" cy="57503"/>
            <a:chOff x="11661248" y="7789719"/>
            <a:chExt cx="1293156" cy="42062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00910394-94B2-4E6A-810C-A30F310872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8D135A01-F4EF-4F81-8CA3-56A84F8845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507D5E48-9EA7-4411-911F-3ED2DD40D0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2652204D-D06D-4F43-ADAB-628EAF9DA770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6010974" y="3287935"/>
            <a:ext cx="176796" cy="57503"/>
            <a:chOff x="11661248" y="7789719"/>
            <a:chExt cx="1293156" cy="42062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686BA8DA-C3FF-4579-AF1C-759B4CCCB7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9710B475-D137-496E-9939-A8C0F07AB7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98434DA1-8671-4AC7-8A70-55DF3785B9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1985078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window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4942936" y="2"/>
            <a:ext cx="4201064" cy="3291458"/>
          </a:xfrm>
          <a:custGeom>
            <a:avLst/>
            <a:gdLst>
              <a:gd name="connsiteX0" fmla="*/ 0 w 1843204"/>
              <a:gd name="connsiteY0" fmla="*/ 0 h 4517999"/>
              <a:gd name="connsiteX1" fmla="*/ 1843204 w 1843204"/>
              <a:gd name="connsiteY1" fmla="*/ 0 h 4517999"/>
              <a:gd name="connsiteX2" fmla="*/ 1843204 w 1843204"/>
              <a:gd name="connsiteY2" fmla="*/ 4517999 h 4517999"/>
              <a:gd name="connsiteX3" fmla="*/ 0 w 1843204"/>
              <a:gd name="connsiteY3" fmla="*/ 4517999 h 451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4" h="4517999">
                <a:moveTo>
                  <a:pt x="0" y="0"/>
                </a:moveTo>
                <a:lnTo>
                  <a:pt x="1843204" y="0"/>
                </a:lnTo>
                <a:lnTo>
                  <a:pt x="1843204" y="4517999"/>
                </a:lnTo>
                <a:lnTo>
                  <a:pt x="0" y="451799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4942936" y="3291459"/>
            <a:ext cx="4201064" cy="1852041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 sz="500" dirty="0"/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 rot="8100000" flipH="1" flipV="1">
            <a:off x="4937376" y="3345542"/>
            <a:ext cx="176796" cy="57503"/>
            <a:chOff x="11661248" y="7789719"/>
            <a:chExt cx="1293156" cy="420621"/>
          </a:xfrm>
        </p:grpSpPr>
        <p:cxnSp>
          <p:nvCxnSpPr>
            <p:cNvPr id="23" name="Straight Connector 22"/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E4B23F8D-8C38-4A56-B1A8-35145F8F4FCA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FFB94A97-A7BA-4F85-B597-B214CD1C9A8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="" xmlns:a16="http://schemas.microsoft.com/office/drawing/2014/main" id="{CF05A8D4-203F-4E89-9C88-02AE549BCA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8281D09A-4FE4-4569-8854-C199940CAA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097F09D8-E02B-45C4-9D1D-4046B114C08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67C1F77A-6423-48E0-936E-55B12B6A29B5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8E5D94E6-9459-409A-B6A6-31BEFD1104A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="" xmlns:a16="http://schemas.microsoft.com/office/drawing/2014/main" id="{D9C4DDCA-25EA-4CB9-A9BA-6021504E11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itle 1">
            <a:extLst>
              <a:ext uri="{FF2B5EF4-FFF2-40B4-BE49-F238E27FC236}">
                <a16:creationId xmlns="" xmlns:a16="http://schemas.microsoft.com/office/drawing/2014/main" id="{5614D797-A09E-4B4D-90E6-3A075C3C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8" y="303805"/>
            <a:ext cx="4279606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82455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window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921303" cy="5143500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 dirty="0"/>
            </a:lvl1pPr>
          </a:lstStyle>
          <a:p>
            <a:pPr marL="214277" lvl="0" indent="-214277">
              <a:spcBef>
                <a:spcPts val="0"/>
              </a:spcBef>
            </a:pP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C157E14-A38C-481D-8748-5AA105EB2797}"/>
              </a:ext>
            </a:extLst>
          </p:cNvPr>
          <p:cNvSpPr/>
          <p:nvPr userDrawn="1"/>
        </p:nvSpPr>
        <p:spPr>
          <a:xfrm>
            <a:off x="4921303" y="182560"/>
            <a:ext cx="4222697" cy="1845474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4513F5E-C12D-4ECF-964C-FB9BE4A86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00206" y="2461505"/>
            <a:ext cx="5143500" cy="22049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6DC04F0D-1FFF-4EA0-A9EC-9BD137AA69EF}"/>
              </a:ext>
            </a:extLst>
          </p:cNvPr>
          <p:cNvGrpSpPr>
            <a:grpSpLocks noChangeAspect="1"/>
          </p:cNvGrpSpPr>
          <p:nvPr userDrawn="1"/>
        </p:nvGrpSpPr>
        <p:grpSpPr>
          <a:xfrm rot="18900000" flipH="1" flipV="1">
            <a:off x="8972763" y="1917141"/>
            <a:ext cx="176796" cy="57503"/>
            <a:chOff x="11661248" y="7789719"/>
            <a:chExt cx="1293156" cy="420621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73E90363-046D-43F0-9C2E-689A0D26BE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6361962C-3FC4-4F33-A05D-95517FE6B7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409916C7-7315-4F9D-B7B3-722CF8734A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B439073-07E3-4466-8F10-572CEA18F21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9DBA48A9-4445-4E5A-A316-11F361AC1F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6084633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279815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 dirty="0"/>
            </a:lvl1pPr>
          </a:lstStyle>
          <a:p>
            <a:pPr marL="214277" lvl="0" indent="-214277">
              <a:spcBef>
                <a:spcPts val="0"/>
              </a:spcBef>
            </a:pPr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38862FEC-6896-41CF-8C9A-96110FC9052D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-5560" y="3336425"/>
            <a:ext cx="176796" cy="57503"/>
            <a:chOff x="11661248" y="7789719"/>
            <a:chExt cx="1293156" cy="42062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13787642-DA47-48A0-A0BD-E9A53BA103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F59EDE57-3F00-4C2A-AB08-5B36AC1095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571804AA-E1E7-431B-B572-AF6F541BEC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FC1526-9F22-4002-A3EF-B528910895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67B1433-80F4-43C0-B9A4-B589C982F9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148461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104A3CE-DD81-433B-8433-BE6C94A2076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7D11A7-6DBD-4F1C-9BCB-91A6F89DC1E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502ABED-DFF9-4081-A27E-BC1631A99549}"/>
              </a:ext>
            </a:extLst>
          </p:cNvPr>
          <p:cNvGrpSpPr/>
          <p:nvPr userDrawn="1"/>
        </p:nvGrpSpPr>
        <p:grpSpPr>
          <a:xfrm flipH="1">
            <a:off x="4196628" y="2369274"/>
            <a:ext cx="98506" cy="404953"/>
            <a:chOff x="12931152" y="6318794"/>
            <a:chExt cx="262700" cy="1080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BB95B0AA-2A69-4239-BAEA-D7AD6AC42544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2653852" y="6858794"/>
              <a:ext cx="1080000" cy="0"/>
            </a:xfrm>
            <a:prstGeom prst="line">
              <a:avLst/>
            </a:prstGeom>
            <a:ln w="50800" cap="rnd">
              <a:solidFill>
                <a:schemeClr val="accent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68F20715-481F-49DC-863D-794885F2C9E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2695937" y="6858794"/>
              <a:ext cx="733130" cy="0"/>
            </a:xfrm>
            <a:prstGeom prst="line">
              <a:avLst/>
            </a:prstGeom>
            <a:ln w="50800" cap="rnd">
              <a:solidFill>
                <a:schemeClr val="accent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7F65500-25AE-4E8D-BD25-871D35D7EA5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2747869" y="6858794"/>
              <a:ext cx="366565" cy="0"/>
            </a:xfrm>
            <a:prstGeom prst="line">
              <a:avLst/>
            </a:prstGeom>
            <a:ln w="50800" cap="rnd">
              <a:solidFill>
                <a:schemeClr val="accent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D03C028-6925-420C-BBC9-B0028D4F79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8234" y="0"/>
            <a:ext cx="1597627" cy="5143500"/>
          </a:xfrm>
          <a:prstGeom prst="rect">
            <a:avLst/>
          </a:prstGeom>
        </p:spPr>
      </p:pic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62B09D8A-2E8F-41B9-85B8-E5DC9D3C0A7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935758" y="-1"/>
            <a:ext cx="6208242" cy="5143500"/>
          </a:xfrm>
          <a:custGeom>
            <a:avLst/>
            <a:gdLst>
              <a:gd name="connsiteX0" fmla="*/ 0 w 16556390"/>
              <a:gd name="connsiteY0" fmla="*/ 0 h 13717588"/>
              <a:gd name="connsiteX1" fmla="*/ 16556390 w 16556390"/>
              <a:gd name="connsiteY1" fmla="*/ 0 h 13717588"/>
              <a:gd name="connsiteX2" fmla="*/ 16556390 w 16556390"/>
              <a:gd name="connsiteY2" fmla="*/ 19022 h 13717588"/>
              <a:gd name="connsiteX3" fmla="*/ 16556390 w 16556390"/>
              <a:gd name="connsiteY3" fmla="*/ 13698568 h 13717588"/>
              <a:gd name="connsiteX4" fmla="*/ 16556390 w 16556390"/>
              <a:gd name="connsiteY4" fmla="*/ 13717588 h 13717588"/>
              <a:gd name="connsiteX5" fmla="*/ 0 w 16556390"/>
              <a:gd name="connsiteY5" fmla="*/ 13717588 h 13717588"/>
              <a:gd name="connsiteX6" fmla="*/ 3984755 w 16556390"/>
              <a:gd name="connsiteY6" fmla="*/ 6857210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56390" h="13717588">
                <a:moveTo>
                  <a:pt x="0" y="0"/>
                </a:moveTo>
                <a:lnTo>
                  <a:pt x="16556390" y="0"/>
                </a:lnTo>
                <a:lnTo>
                  <a:pt x="16556390" y="19022"/>
                </a:lnTo>
                <a:lnTo>
                  <a:pt x="16556390" y="13698568"/>
                </a:lnTo>
                <a:lnTo>
                  <a:pt x="16556390" y="13717588"/>
                </a:lnTo>
                <a:lnTo>
                  <a:pt x="0" y="13717588"/>
                </a:lnTo>
                <a:lnTo>
                  <a:pt x="3984755" y="685721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659643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>
            <a:extLst>
              <a:ext uri="{FF2B5EF4-FFF2-40B4-BE49-F238E27FC236}">
                <a16:creationId xmlns="" xmlns:a16="http://schemas.microsoft.com/office/drawing/2014/main" id="{DD01B560-6D91-4719-BEA6-0F6EAAE2BAE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-1"/>
            <a:ext cx="6208242" cy="5143500"/>
          </a:xfrm>
          <a:custGeom>
            <a:avLst/>
            <a:gdLst>
              <a:gd name="connsiteX0" fmla="*/ 0 w 6415266"/>
              <a:gd name="connsiteY0" fmla="*/ 0 h 6858000"/>
              <a:gd name="connsiteX1" fmla="*/ 6415266 w 6415266"/>
              <a:gd name="connsiteY1" fmla="*/ 0 h 6858000"/>
              <a:gd name="connsiteX2" fmla="*/ 4871254 w 6415266"/>
              <a:gd name="connsiteY2" fmla="*/ 3428208 h 6858000"/>
              <a:gd name="connsiteX3" fmla="*/ 6415266 w 6415266"/>
              <a:gd name="connsiteY3" fmla="*/ 6858000 h 6858000"/>
              <a:gd name="connsiteX4" fmla="*/ 0 w 6415266"/>
              <a:gd name="connsiteY4" fmla="*/ 6858000 h 6858000"/>
              <a:gd name="connsiteX5" fmla="*/ 0 w 6415266"/>
              <a:gd name="connsiteY5" fmla="*/ 6848491 h 6858000"/>
              <a:gd name="connsiteX6" fmla="*/ 0 w 6415266"/>
              <a:gd name="connsiteY6" fmla="*/ 951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5266" h="6858000">
                <a:moveTo>
                  <a:pt x="0" y="0"/>
                </a:moveTo>
                <a:lnTo>
                  <a:pt x="6415266" y="0"/>
                </a:lnTo>
                <a:lnTo>
                  <a:pt x="4871254" y="3428208"/>
                </a:lnTo>
                <a:lnTo>
                  <a:pt x="6415266" y="6858000"/>
                </a:lnTo>
                <a:lnTo>
                  <a:pt x="0" y="6858000"/>
                </a:lnTo>
                <a:lnTo>
                  <a:pt x="0" y="6848491"/>
                </a:lnTo>
                <a:lnTo>
                  <a:pt x="0" y="951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D03C028-6925-420C-BBC9-B0028D4F79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40" y="0"/>
            <a:ext cx="1597627" cy="51435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104A3CE-DD81-433B-8433-BE6C94A2076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7D11A7-6DBD-4F1C-9BCB-91A6F89DC1E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502ABED-DFF9-4081-A27E-BC1631A99549}"/>
              </a:ext>
            </a:extLst>
          </p:cNvPr>
          <p:cNvGrpSpPr/>
          <p:nvPr userDrawn="1"/>
        </p:nvGrpSpPr>
        <p:grpSpPr>
          <a:xfrm>
            <a:off x="4848866" y="2369274"/>
            <a:ext cx="98506" cy="404953"/>
            <a:chOff x="12931152" y="6318794"/>
            <a:chExt cx="262700" cy="1080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BB95B0AA-2A69-4239-BAEA-D7AD6AC42544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2653852" y="6858794"/>
              <a:ext cx="1080000" cy="0"/>
            </a:xfrm>
            <a:prstGeom prst="line">
              <a:avLst/>
            </a:prstGeom>
            <a:ln w="50800" cap="rnd">
              <a:solidFill>
                <a:schemeClr val="accent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68F20715-481F-49DC-863D-794885F2C9E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2695937" y="6858794"/>
              <a:ext cx="733130" cy="0"/>
            </a:xfrm>
            <a:prstGeom prst="line">
              <a:avLst/>
            </a:prstGeom>
            <a:ln w="50800" cap="rnd">
              <a:solidFill>
                <a:schemeClr val="accent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7F65500-25AE-4E8D-BD25-871D35D7EA5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2747869" y="6858794"/>
              <a:ext cx="366565" cy="0"/>
            </a:xfrm>
            <a:prstGeom prst="line">
              <a:avLst/>
            </a:prstGeom>
            <a:ln w="50800" cap="rnd">
              <a:solidFill>
                <a:schemeClr val="accent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682804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4F697BAC-1035-4747-BAD7-8614FF9626F0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B3ED6D15-4181-4332-9709-F0461DF5F39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3C8B6215-2B5F-432F-830B-55D8B2BDA11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9A9FE95D-ACEE-48D4-8E7C-86F22B1A2D7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9F0BB5E8-7106-4BBD-8D80-A85D578668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CB065320-7BEC-45AB-A389-3E0EBC395AF8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F370C025-329F-4E59-9E2E-8917458C93E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E625EF9C-0BAD-4496-B4BF-C91A85B224D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D8656C67-B135-411C-9808-0CD60925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3428366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ED5F437-52C3-4C24-A49A-3E116BF1B2C2}"/>
              </a:ext>
            </a:extLst>
          </p:cNvPr>
          <p:cNvGrpSpPr/>
          <p:nvPr userDrawn="1"/>
        </p:nvGrpSpPr>
        <p:grpSpPr>
          <a:xfrm>
            <a:off x="3974511" y="0"/>
            <a:ext cx="5169489" cy="5143500"/>
            <a:chOff x="10599387" y="0"/>
            <a:chExt cx="13786202" cy="13717588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D0E42A3B-A2C3-4CFD-AB85-ED16183AE5A5}"/>
                </a:ext>
              </a:extLst>
            </p:cNvPr>
            <p:cNvSpPr/>
            <p:nvPr userDrawn="1"/>
          </p:nvSpPr>
          <p:spPr>
            <a:xfrm>
              <a:off x="10614213" y="0"/>
              <a:ext cx="13771376" cy="13717588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1CD666D0-CCE3-41F2-961A-18B469843C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10599387" y="144238"/>
              <a:ext cx="471488" cy="153360"/>
              <a:chOff x="11661248" y="7789719"/>
              <a:chExt cx="1293156" cy="420621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F8D861F9-2E13-4C24-B831-25B16B63728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D67539A7-9991-4926-B18A-561D16594FE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="" xmlns:a16="http://schemas.microsoft.com/office/drawing/2014/main" id="{A5632E03-8DDB-4F00-8A55-09D051A284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FA07AC1-6575-44B8-8684-C08177E606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866BD01-EC2C-47A6-B21D-A82D242DDC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8932313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733"/>
            <a:ext cx="3564634" cy="5143500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/>
          </a:p>
        </p:txBody>
      </p:sp>
      <p:pic>
        <p:nvPicPr>
          <p:cNvPr id="6" name="Picture 5" descr="A picture containing thing&#10;&#10;Description generated with high confidence">
            <a:extLst>
              <a:ext uri="{FF2B5EF4-FFF2-40B4-BE49-F238E27FC236}">
                <a16:creationId xmlns="" xmlns:a16="http://schemas.microsoft.com/office/drawing/2014/main" id="{7937098E-1F6F-4637-9A4C-1A73B35BA8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4976" y="2410903"/>
            <a:ext cx="5143500" cy="32169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B489379-5A8C-49FF-BBD0-5C7AA2A1D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0BFABFC-BDEE-4725-81D2-D01A22021C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F32C0970-7114-484E-9C48-B0C4CFDFF7C5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71399EAF-276A-4974-8568-D47CE3947609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4460F1C0-D821-4F1D-BA26-DD76BE621A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F49E00E6-9AF2-4271-9599-8E4AB0D674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="" xmlns:a16="http://schemas.microsoft.com/office/drawing/2014/main" id="{A02FA78B-F09E-44CF-A188-DF4B0F3114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A04EB8A-3017-4C1E-92E6-34045503AF00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72A22A2C-FDB5-4C37-8A60-5EA32F8EB3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F9992C35-A475-495F-9E6A-14207646F9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itle 1">
            <a:extLst>
              <a:ext uri="{FF2B5EF4-FFF2-40B4-BE49-F238E27FC236}">
                <a16:creationId xmlns="" xmlns:a16="http://schemas.microsoft.com/office/drawing/2014/main" id="{61F6D264-A687-4BB2-B29E-83557690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8" y="303805"/>
            <a:ext cx="2893061" cy="486328"/>
          </a:xfrm>
        </p:spPr>
        <p:txBody>
          <a:bodyPr lIns="67482" tIns="35091" rIns="67482" bIns="35091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763137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072877" y="0"/>
            <a:ext cx="2024868" cy="5143500"/>
          </a:xfrm>
          <a:prstGeom prst="rect">
            <a:avLst/>
          </a:prstGeom>
          <a:solidFill>
            <a:schemeClr val="tx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7119132" y="0"/>
            <a:ext cx="2024868" cy="5143500"/>
          </a:xfrm>
          <a:prstGeom prst="rect">
            <a:avLst/>
          </a:prstGeom>
          <a:solidFill>
            <a:schemeClr val="tx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305D514E-FFBA-4C25-924C-A28A2A47F193}"/>
              </a:ext>
            </a:extLst>
          </p:cNvPr>
          <p:cNvGrpSpPr>
            <a:grpSpLocks noChangeAspect="1"/>
          </p:cNvGrpSpPr>
          <p:nvPr userDrawn="1"/>
        </p:nvGrpSpPr>
        <p:grpSpPr>
          <a:xfrm rot="18900000">
            <a:off x="3067318" y="54083"/>
            <a:ext cx="176796" cy="57503"/>
            <a:chOff x="11661248" y="7789719"/>
            <a:chExt cx="1293156" cy="42062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99A1865-AA06-4902-876D-7BB4651885A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rnd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A6CFC5A4-7DD5-4A1E-A895-AB0C7BFC0D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rnd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5CBB7D3D-FEA7-4826-9525-5E20B13180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rnd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115F3009-CD0A-4CA7-B959-9F17D5ABF932}"/>
              </a:ext>
            </a:extLst>
          </p:cNvPr>
          <p:cNvGrpSpPr>
            <a:grpSpLocks noChangeAspect="1"/>
          </p:cNvGrpSpPr>
          <p:nvPr userDrawn="1"/>
        </p:nvGrpSpPr>
        <p:grpSpPr>
          <a:xfrm rot="18900000">
            <a:off x="7113573" y="54083"/>
            <a:ext cx="176796" cy="57503"/>
            <a:chOff x="11661248" y="7789719"/>
            <a:chExt cx="1293156" cy="42062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30EE65BD-B6CA-4397-875B-B98E35D1A2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rnd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6FE17009-3F20-4437-9691-C4A64D41F1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rnd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87F5C499-07FA-46EF-A129-2F80C72AC0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rnd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F312B588-9A83-4085-B457-C767FD1ABC36}"/>
              </a:ext>
            </a:extLst>
          </p:cNvPr>
          <p:cNvGrpSpPr>
            <a:grpSpLocks noChangeAspect="1"/>
          </p:cNvGrpSpPr>
          <p:nvPr userDrawn="1"/>
        </p:nvGrpSpPr>
        <p:grpSpPr>
          <a:xfrm rot="18900000">
            <a:off x="5090446" y="54083"/>
            <a:ext cx="176796" cy="57503"/>
            <a:chOff x="11661248" y="7789719"/>
            <a:chExt cx="1293156" cy="42062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390E84B4-C7A3-4EF2-B468-87F314DF14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E4FC1A2-7756-46BF-B739-080DBA64F6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DB3CC3BE-B24E-4C3C-B4D2-B168441540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>
            <a:extLst>
              <a:ext uri="{FF2B5EF4-FFF2-40B4-BE49-F238E27FC236}">
                <a16:creationId xmlns="" xmlns:a16="http://schemas.microsoft.com/office/drawing/2014/main" id="{94069DC5-9212-40D2-8041-342DC636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2479626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E76A4D0E-9D4F-4F2D-B05A-F9D967911820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34532" y="466621"/>
            <a:chExt cx="1225205" cy="1225205"/>
          </a:xfrm>
        </p:grpSpPr>
        <p:grpSp>
          <p:nvGrpSpPr>
            <p:cNvPr id="44" name="Group 43">
              <a:extLst>
                <a:ext uri="{FF2B5EF4-FFF2-40B4-BE49-F238E27FC236}">
                  <a16:creationId xmlns="" xmlns:a16="http://schemas.microsoft.com/office/drawing/2014/main" id="{F063AB19-BA19-453F-B93C-A641BD1914B3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="" xmlns:a16="http://schemas.microsoft.com/office/drawing/2014/main" id="{FD6DE055-F29C-40D2-AC31-19B463C933C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="" xmlns:a16="http://schemas.microsoft.com/office/drawing/2014/main" id="{F50836A0-4B3C-4B04-B945-18C7D303886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="" xmlns:a16="http://schemas.microsoft.com/office/drawing/2014/main" id="{8BBD77C5-4C22-4C92-804E-EF2BBDF329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BD5B49FD-0AE3-42F0-82CE-EAC757CB8486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24D87CC7-4133-4192-A805-4DFDBEFBC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="" xmlns:a16="http://schemas.microsoft.com/office/drawing/2014/main" id="{00039D04-6148-458B-9343-29CC0428F7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5C8C7BF-A302-45C1-8E97-05E6AB9E3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2AA87E2-DEE7-42B9-961B-D3F992D59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96108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>
            <a:extLst>
              <a:ext uri="{FF2B5EF4-FFF2-40B4-BE49-F238E27FC236}">
                <a16:creationId xmlns="" xmlns:a16="http://schemas.microsoft.com/office/drawing/2014/main" id="{B7C11C49-CBBA-465C-9DDF-2FC31A282B57}"/>
              </a:ext>
            </a:extLst>
          </p:cNvPr>
          <p:cNvSpPr>
            <a:spLocks/>
          </p:cNvSpPr>
          <p:nvPr userDrawn="1"/>
        </p:nvSpPr>
        <p:spPr bwMode="auto">
          <a:xfrm>
            <a:off x="6970844" y="2063884"/>
            <a:ext cx="2173156" cy="3080806"/>
          </a:xfrm>
          <a:custGeom>
            <a:avLst/>
            <a:gdLst>
              <a:gd name="T0" fmla="*/ 0 w 3645"/>
              <a:gd name="T1" fmla="*/ 1392 h 4229"/>
              <a:gd name="T2" fmla="*/ 0 w 3645"/>
              <a:gd name="T3" fmla="*/ 4229 h 4229"/>
              <a:gd name="T4" fmla="*/ 3645 w 3645"/>
              <a:gd name="T5" fmla="*/ 4229 h 4229"/>
              <a:gd name="T6" fmla="*/ 3645 w 3645"/>
              <a:gd name="T7" fmla="*/ 0 h 4229"/>
              <a:gd name="T8" fmla="*/ 0 w 3645"/>
              <a:gd name="T9" fmla="*/ 1392 h 4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45" h="4229">
                <a:moveTo>
                  <a:pt x="0" y="1392"/>
                </a:moveTo>
                <a:lnTo>
                  <a:pt x="0" y="4229"/>
                </a:lnTo>
                <a:lnTo>
                  <a:pt x="3645" y="4229"/>
                </a:lnTo>
                <a:lnTo>
                  <a:pt x="3645" y="0"/>
                </a:lnTo>
                <a:lnTo>
                  <a:pt x="0" y="13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7482" tIns="35091" rIns="67482" bIns="3509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5">
            <a:extLst>
              <a:ext uri="{FF2B5EF4-FFF2-40B4-BE49-F238E27FC236}">
                <a16:creationId xmlns="" xmlns:a16="http://schemas.microsoft.com/office/drawing/2014/main" id="{94F44F4B-1955-473C-A717-03E5C1B5CA6B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970844" y="1"/>
            <a:ext cx="2173156" cy="3080806"/>
          </a:xfrm>
          <a:custGeom>
            <a:avLst/>
            <a:gdLst>
              <a:gd name="T0" fmla="*/ 0 w 3645"/>
              <a:gd name="T1" fmla="*/ 1392 h 4229"/>
              <a:gd name="T2" fmla="*/ 0 w 3645"/>
              <a:gd name="T3" fmla="*/ 4229 h 4229"/>
              <a:gd name="T4" fmla="*/ 3645 w 3645"/>
              <a:gd name="T5" fmla="*/ 4229 h 4229"/>
              <a:gd name="T6" fmla="*/ 3645 w 3645"/>
              <a:gd name="T7" fmla="*/ 0 h 4229"/>
              <a:gd name="T8" fmla="*/ 0 w 3645"/>
              <a:gd name="T9" fmla="*/ 1392 h 4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45" h="4229">
                <a:moveTo>
                  <a:pt x="0" y="1392"/>
                </a:moveTo>
                <a:lnTo>
                  <a:pt x="0" y="4229"/>
                </a:lnTo>
                <a:lnTo>
                  <a:pt x="3645" y="4229"/>
                </a:lnTo>
                <a:lnTo>
                  <a:pt x="3645" y="0"/>
                </a:lnTo>
                <a:lnTo>
                  <a:pt x="0" y="13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7482" tIns="35091" rIns="67482" bIns="3509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436134D-B405-41B0-809A-4917C5086BCC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6965889" y="54083"/>
            <a:ext cx="176796" cy="57503"/>
            <a:chOff x="11661248" y="7789719"/>
            <a:chExt cx="1293156" cy="42062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7A966E8A-2A66-4215-BEB0-FA7D8FE7FD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rnd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EB68736A-E3E2-43A3-94EA-C12A7FD635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rnd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BA999D3-B5FA-4319-ACD4-968098632F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rnd">
              <a:solidFill>
                <a:srgbClr val="FFFFFF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Picture Placeholder 7">
            <a:extLst>
              <a:ext uri="{FF2B5EF4-FFF2-40B4-BE49-F238E27FC236}">
                <a16:creationId xmlns="" xmlns:a16="http://schemas.microsoft.com/office/drawing/2014/main" id="{A670E221-FAEB-46C4-88EC-5EBAF8ACD7E8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3408926" y="0"/>
            <a:ext cx="3561918" cy="5143500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 dirty="0"/>
            </a:lvl1pPr>
          </a:lstStyle>
          <a:p>
            <a:pPr marL="214277" lvl="0" indent="-214277">
              <a:spcBef>
                <a:spcPts val="0"/>
              </a:spcBef>
            </a:pP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7666BBB1-54F2-4D97-B844-243260E22488}"/>
              </a:ext>
            </a:extLst>
          </p:cNvPr>
          <p:cNvGrpSpPr>
            <a:grpSpLocks noChangeAspect="1"/>
          </p:cNvGrpSpPr>
          <p:nvPr userDrawn="1"/>
        </p:nvGrpSpPr>
        <p:grpSpPr>
          <a:xfrm rot="8100000">
            <a:off x="8973927" y="5031914"/>
            <a:ext cx="176796" cy="57503"/>
            <a:chOff x="11661248" y="7789719"/>
            <a:chExt cx="1293156" cy="42062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598CC776-855C-4F6F-9B95-9BF8EF6316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22E794FA-4640-4352-8278-C3629912AF0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360C130F-8363-4374-9A3C-0A24997ACF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DF61ADE3-D02D-471B-93E1-5F952DEEB53B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D786128B-624F-466A-88D9-642B46C3473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1914165D-833C-42AF-8DB2-92D9893EA9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558E5487-F34C-4850-94D0-EEBF1A28B84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="" xmlns:a16="http://schemas.microsoft.com/office/drawing/2014/main" id="{FBDF9E21-B978-4B28-AA50-5C827577CA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9C611E66-B19C-4C4B-913B-A3346272BED6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8D4DE8B5-0848-4CC5-8143-A69F473237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9ED1082E-80EB-4890-8CA5-E69C7DE49F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itle 1">
            <a:extLst>
              <a:ext uri="{FF2B5EF4-FFF2-40B4-BE49-F238E27FC236}">
                <a16:creationId xmlns="" xmlns:a16="http://schemas.microsoft.com/office/drawing/2014/main" id="{5DEF966D-296E-4384-B2D3-ABCFC9F4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2857221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3D3679E-0619-40DF-BD44-EEDD793324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02817" y="4811422"/>
            <a:ext cx="7951984" cy="188978"/>
          </a:xfrm>
        </p:spPr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F93FB08-BC3C-4C37-84D8-3788AF77FD8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568318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="" xmlns:a16="http://schemas.microsoft.com/office/drawing/2014/main" id="{832D4945-9D7D-4DE1-9B43-D83941C3DD26}"/>
              </a:ext>
            </a:extLst>
          </p:cNvPr>
          <p:cNvSpPr/>
          <p:nvPr/>
        </p:nvSpPr>
        <p:spPr>
          <a:xfrm>
            <a:off x="1" y="0"/>
            <a:ext cx="5143165" cy="5143500"/>
          </a:xfrm>
          <a:prstGeom prst="rtTriangle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 dirty="0"/>
          </a:p>
        </p:txBody>
      </p:sp>
      <p:sp>
        <p:nvSpPr>
          <p:cNvPr id="17" name="Right Triangle 16">
            <a:extLst>
              <a:ext uri="{FF2B5EF4-FFF2-40B4-BE49-F238E27FC236}">
                <a16:creationId xmlns="" xmlns:a16="http://schemas.microsoft.com/office/drawing/2014/main" id="{DCFD0088-6908-4E38-9BC5-F529A3430F30}"/>
              </a:ext>
            </a:extLst>
          </p:cNvPr>
          <p:cNvSpPr/>
          <p:nvPr/>
        </p:nvSpPr>
        <p:spPr>
          <a:xfrm rot="10800000">
            <a:off x="4000835" y="0"/>
            <a:ext cx="5143165" cy="5143500"/>
          </a:xfrm>
          <a:prstGeom prst="rtTriangle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25521" y="225510"/>
            <a:ext cx="8692958" cy="4692481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dirty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292213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0" name="Straight Connector 39"/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8" name="Straight Connector 37"/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3368585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F6D2933-DC14-4952-816C-43A766D465E8}"/>
              </a:ext>
            </a:extLst>
          </p:cNvPr>
          <p:cNvSpPr/>
          <p:nvPr userDrawn="1"/>
        </p:nvSpPr>
        <p:spPr>
          <a:xfrm>
            <a:off x="6037337" y="0"/>
            <a:ext cx="3106663" cy="5143500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/>
          </a:p>
        </p:txBody>
      </p:sp>
      <p:pic>
        <p:nvPicPr>
          <p:cNvPr id="14" name="Picture 13" descr="A screen shot of a computer&#10;&#10;Description generated with very high confidence">
            <a:extLst>
              <a:ext uri="{FF2B5EF4-FFF2-40B4-BE49-F238E27FC236}">
                <a16:creationId xmlns="" xmlns:a16="http://schemas.microsoft.com/office/drawing/2014/main" id="{3B836990-770C-4E23-96A7-C0056D225A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02" y="466292"/>
            <a:ext cx="5180716" cy="4593237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B74B46F8-B5ED-494E-A2FD-66CED9BECB1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97922" y="772219"/>
            <a:ext cx="4531777" cy="2728481"/>
          </a:xfrm>
          <a:custGeom>
            <a:avLst/>
            <a:gdLst>
              <a:gd name="connsiteX0" fmla="*/ 0 w 12085526"/>
              <a:gd name="connsiteY0" fmla="*/ 0 h 7276792"/>
              <a:gd name="connsiteX1" fmla="*/ 12085526 w 12085526"/>
              <a:gd name="connsiteY1" fmla="*/ 0 h 7276792"/>
              <a:gd name="connsiteX2" fmla="*/ 12085526 w 12085526"/>
              <a:gd name="connsiteY2" fmla="*/ 7276792 h 7276792"/>
              <a:gd name="connsiteX3" fmla="*/ 0 w 12085526"/>
              <a:gd name="connsiteY3" fmla="*/ 7276792 h 727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85526" h="7276792">
                <a:moveTo>
                  <a:pt x="0" y="0"/>
                </a:moveTo>
                <a:lnTo>
                  <a:pt x="12085526" y="0"/>
                </a:lnTo>
                <a:lnTo>
                  <a:pt x="12085526" y="7276792"/>
                </a:lnTo>
                <a:lnTo>
                  <a:pt x="0" y="7276792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5724678-BFEF-4AD4-B666-A18EAAE92315}"/>
              </a:ext>
            </a:extLst>
          </p:cNvPr>
          <p:cNvGrpSpPr>
            <a:grpSpLocks noChangeAspect="1"/>
          </p:cNvGrpSpPr>
          <p:nvPr userDrawn="1"/>
        </p:nvGrpSpPr>
        <p:grpSpPr>
          <a:xfrm rot="13500000" flipV="1">
            <a:off x="8972767" y="54082"/>
            <a:ext cx="176788" cy="57506"/>
            <a:chOff x="11661248" y="7789719"/>
            <a:chExt cx="1293156" cy="42062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95AA25C4-7E45-4A9F-BD6B-F9F7E36E80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228CEE53-97D3-4287-836C-79C2ABA417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BC3EF56-4FB3-4286-B1F6-BE174E8394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70929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F5B2BE8-9D26-422F-BA4D-E56356F484C7}"/>
              </a:ext>
            </a:extLst>
          </p:cNvPr>
          <p:cNvSpPr/>
          <p:nvPr userDrawn="1"/>
        </p:nvSpPr>
        <p:spPr>
          <a:xfrm>
            <a:off x="0" y="0"/>
            <a:ext cx="9144000" cy="2870615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/>
          </a:p>
        </p:txBody>
      </p:sp>
      <p:pic>
        <p:nvPicPr>
          <p:cNvPr id="11" name="Picture 10" descr="A flat screen television&#10;&#10;Description generated with very high confidence">
            <a:extLst>
              <a:ext uri="{FF2B5EF4-FFF2-40B4-BE49-F238E27FC236}">
                <a16:creationId xmlns="" xmlns:a16="http://schemas.microsoft.com/office/drawing/2014/main" id="{C1090F08-E877-4B84-837A-2D95746CB5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7" y="224361"/>
            <a:ext cx="5254104" cy="315384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="" xmlns:a16="http://schemas.microsoft.com/office/drawing/2014/main" id="{4F8A7AC7-C57B-4BFC-9BC7-9F247DF0D2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7442" y="421377"/>
            <a:ext cx="3934157" cy="2502639"/>
          </a:xfrm>
          <a:prstGeom prst="roundRect">
            <a:avLst>
              <a:gd name="adj" fmla="val 1532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C4593AC-80C4-4715-93DB-EA5C97B74800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-5559" y="54083"/>
            <a:ext cx="176796" cy="57503"/>
            <a:chOff x="11661248" y="7789719"/>
            <a:chExt cx="1293156" cy="420621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40284FFC-6D3B-4F5F-9B37-7F85539F29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0C6DE286-0B93-4B07-888C-F07BD0079D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CE96DDBB-721B-4994-B49D-153F1D953F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272BD32D-D3BB-4A66-8219-33BBFD4A56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6390" y="764376"/>
            <a:ext cx="3371181" cy="901778"/>
          </a:xfrm>
          <a:prstGeom prst="rect">
            <a:avLst/>
          </a:prstGeom>
        </p:spPr>
        <p:txBody>
          <a:bodyPr vert="horz" wrap="square" lIns="67482" tIns="35091" rIns="67482" bIns="35091" rtlCol="0" anchor="t" anchorCtr="0">
            <a:spAutoFit/>
          </a:bodyPr>
          <a:lstStyle>
            <a:lvl1pPr algn="l">
              <a:defRPr lang="en-GB" dirty="0">
                <a:solidFill>
                  <a:srgbClr val="FFFFFF"/>
                </a:solidFill>
              </a:defRPr>
            </a:lvl1pPr>
          </a:lstStyle>
          <a:p>
            <a:pPr lvl="0" algn="l" defTabSz="681328">
              <a:lnSpc>
                <a:spcPct val="100000"/>
              </a:lnSpc>
            </a:pPr>
            <a:r>
              <a:rPr lang="en-US" dirty="0"/>
              <a:t>Click to ADD slide title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C869E04-F095-413C-8C8F-79380DC66DE2}"/>
              </a:ext>
            </a:extLst>
          </p:cNvPr>
          <p:cNvGrpSpPr/>
          <p:nvPr userDrawn="1"/>
        </p:nvGrpSpPr>
        <p:grpSpPr>
          <a:xfrm>
            <a:off x="5296512" y="635533"/>
            <a:ext cx="459422" cy="459399"/>
            <a:chOff x="494744" y="523692"/>
            <a:chExt cx="1225205" cy="1225205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38DCCC9E-7799-43CD-A70F-FE349F9DC79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0F429F68-93A2-4C1C-AD0A-30955003458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9D63AE99-D8B5-4666-8DAE-E6EEF8E32B7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D7A59FF6-6685-4D8E-B7B0-C1E37E257A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64FA6AE9-2340-4337-8DFE-8E9DFE92771C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2479D499-269A-4B9E-B3F7-FCA1E4B4111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15289F73-FED7-4057-94E0-8368D84C75D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9752091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720320A5-05FC-4F45-B321-C2AD24BD023B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34532" y="466621"/>
            <a:chExt cx="1225205" cy="1225205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26FAF539-AC44-4DFB-A911-90844D43340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8D169320-1590-4F02-9FB9-95284CEAA1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10C5B2AA-249B-495F-B6FA-866ED46BC5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7C3A1E65-0478-4BFA-8890-36073951E8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2AA855B3-A734-4024-A6F2-FEEE5B4FE723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802C3128-68BE-4421-9938-00B8789CD96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768D98B1-FAF2-48D0-A669-9A60147FDF9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601AC7B-A752-4B88-8C12-E7F5F183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0702" y="1041794"/>
            <a:ext cx="6209467" cy="4101706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10BD332D-A5AE-4226-BD29-F0B09F2835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6243" y="1152746"/>
            <a:ext cx="3140759" cy="2396016"/>
          </a:xfrm>
          <a:pattFill prst="pct25">
            <a:fgClr>
              <a:schemeClr val="tx1"/>
            </a:fgClr>
            <a:bgClr>
              <a:schemeClr val="bg1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dirty="0"/>
            </a:lvl1pPr>
          </a:lstStyle>
          <a:p>
            <a:pPr marL="257132" lvl="0" indent="-257132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7A0F4BA-ED0C-4772-A26B-189435D1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7C4C13-E490-4E48-AC3E-A241D4F5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058338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3968808" y="174963"/>
            <a:ext cx="459422" cy="459399"/>
            <a:chOff x="494744" y="523692"/>
            <a:chExt cx="1225205" cy="1225205"/>
          </a:xfrm>
        </p:grpSpPr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0" name="Straight Connector 39"/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8" name="Straight Connector 37"/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686" y="303805"/>
            <a:ext cx="4698884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A433AE71-5498-4D15-BC53-747BB7E2D4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55" y="458192"/>
            <a:ext cx="3988343" cy="4685308"/>
          </a:xfrm>
          <a:prstGeom prst="rect">
            <a:avLst/>
          </a:prstGeom>
        </p:spPr>
      </p:pic>
      <p:sp>
        <p:nvSpPr>
          <p:cNvPr id="20" name="Picture Placeholder 9">
            <a:extLst>
              <a:ext uri="{FF2B5EF4-FFF2-40B4-BE49-F238E27FC236}">
                <a16:creationId xmlns="" xmlns:a16="http://schemas.microsoft.com/office/drawing/2014/main" id="{5EAB7E32-52DC-4A4E-87F9-13F25D83B5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90151" y="1075138"/>
            <a:ext cx="1698287" cy="3039186"/>
          </a:xfrm>
          <a:prstGeom prst="roundRect">
            <a:avLst>
              <a:gd name="adj" fmla="val 878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164782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601D05C-B332-4E1C-9305-128E50E777DC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BFE32A13-D787-4B6B-BE85-868D551BEF1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CCD86F27-8085-4A2F-86BF-AB405C13E0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4A9BCFE4-979D-4781-BCDA-688BBE99F8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F1E562A7-F579-4E0D-A4A4-8724958F25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6CB88257-F744-41EB-B53D-79C81D243C45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136FFCC7-D131-46D7-B5C5-AD13B4C11D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0EFFAF1A-992F-4021-8C6F-0A022AA00B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34576CDD-25B5-40D2-A0F8-E518F1E5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8504753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D8C6CB7-66DF-450D-A4CE-76CD73C46F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49" y="697547"/>
            <a:ext cx="3988343" cy="4685308"/>
          </a:xfrm>
          <a:prstGeom prst="rect">
            <a:avLst/>
          </a:prstGeom>
        </p:spPr>
      </p:pic>
      <p:sp>
        <p:nvSpPr>
          <p:cNvPr id="26" name="Picture Placeholder 9">
            <a:extLst>
              <a:ext uri="{FF2B5EF4-FFF2-40B4-BE49-F238E27FC236}">
                <a16:creationId xmlns="" xmlns:a16="http://schemas.microsoft.com/office/drawing/2014/main" id="{5C48D15A-90EE-45F7-A6AB-D31AEF48620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30777" y="1334368"/>
            <a:ext cx="1720858" cy="3032171"/>
          </a:xfrm>
          <a:prstGeom prst="roundRect">
            <a:avLst>
              <a:gd name="adj" fmla="val 878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730790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B13D5F80-2C72-479B-A458-BA22CB51BA91}"/>
              </a:ext>
            </a:extLst>
          </p:cNvPr>
          <p:cNvGrpSpPr/>
          <p:nvPr userDrawn="1"/>
        </p:nvGrpSpPr>
        <p:grpSpPr>
          <a:xfrm>
            <a:off x="0" y="3596663"/>
            <a:ext cx="9144000" cy="1553308"/>
            <a:chOff x="0" y="4795550"/>
            <a:chExt cx="9144000" cy="2071077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A68C5289-5C20-40BD-962A-820984095510}"/>
                </a:ext>
              </a:extLst>
            </p:cNvPr>
            <p:cNvSpPr/>
            <p:nvPr userDrawn="1"/>
          </p:nvSpPr>
          <p:spPr>
            <a:xfrm>
              <a:off x="0" y="5141293"/>
              <a:ext cx="9144000" cy="1725334"/>
            </a:xfrm>
            <a:prstGeom prst="rect">
              <a:avLst/>
            </a:prstGeom>
            <a:solidFill>
              <a:schemeClr val="tx1"/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/>
            <a:lstStyle/>
            <a:p>
              <a:pPr algn="ctr"/>
              <a:endParaRPr lang="en-GB" sz="13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8B7D7982-D9A5-4089-83E1-7B1176621BC7}"/>
                </a:ext>
              </a:extLst>
            </p:cNvPr>
            <p:cNvGrpSpPr/>
            <p:nvPr userDrawn="1"/>
          </p:nvGrpSpPr>
          <p:grpSpPr>
            <a:xfrm>
              <a:off x="0" y="4795550"/>
              <a:ext cx="9144000" cy="691486"/>
              <a:chOff x="0" y="3562498"/>
              <a:chExt cx="9144000" cy="691486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="" xmlns:a16="http://schemas.microsoft.com/office/drawing/2014/main" id="{0B99BF25-74B8-4B62-BA28-22A153DFFEB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959997"/>
                <a:ext cx="9144000" cy="293987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="" xmlns:a16="http://schemas.microsoft.com/office/drawing/2014/main" id="{A2748281-9F80-4CA3-B938-300CF176E5A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0" y="3562498"/>
                <a:ext cx="9144000" cy="293987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A56954B4-A7F9-45FC-9648-4BFD13291EB0}"/>
              </a:ext>
            </a:extLst>
          </p:cNvPr>
          <p:cNvGrpSpPr/>
          <p:nvPr userDrawn="1"/>
        </p:nvGrpSpPr>
        <p:grpSpPr>
          <a:xfrm>
            <a:off x="3968808" y="174963"/>
            <a:ext cx="459422" cy="459399"/>
            <a:chOff x="494744" y="523692"/>
            <a:chExt cx="1225205" cy="1225205"/>
          </a:xfrm>
        </p:grpSpPr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0D278E2D-A2F0-4DB3-8EFB-52F39323238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0DCCF823-37BC-4F2A-ADF7-A7486A96E41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AA8ECAD0-4F80-40C8-9BF2-00D459A5BC6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81D4E9BF-5DE3-4890-B6FF-808B4CEDCA9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E71E7E83-C2AE-4572-B6C0-BD6214527F45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="" xmlns:a16="http://schemas.microsoft.com/office/drawing/2014/main" id="{D73D6F7F-CD44-43CB-B22D-10C1BF35496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="" xmlns:a16="http://schemas.microsoft.com/office/drawing/2014/main" id="{9A27872F-BE19-4C8F-9869-9C7A3A75FF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A1282F83-6F8E-43ED-B4D4-2EF3E660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686" y="303805"/>
            <a:ext cx="4698884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98C979B8-9034-4DAA-B701-6150A2324D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807"/>
            <a:ext cx="3926294" cy="4612416"/>
          </a:xfrm>
          <a:prstGeom prst="rect">
            <a:avLst/>
          </a:prstGeom>
        </p:spPr>
      </p:pic>
      <p:sp>
        <p:nvSpPr>
          <p:cNvPr id="36" name="Picture Placeholder 9">
            <a:extLst>
              <a:ext uri="{FF2B5EF4-FFF2-40B4-BE49-F238E27FC236}">
                <a16:creationId xmlns="" xmlns:a16="http://schemas.microsoft.com/office/drawing/2014/main" id="{E643B197-2AA7-4209-8563-15FB5F5FA7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4134" y="1145024"/>
            <a:ext cx="1716418" cy="2976976"/>
          </a:xfrm>
          <a:prstGeom prst="roundRect">
            <a:avLst>
              <a:gd name="adj" fmla="val 775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095681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electronics&#10;&#10;Description generated with high confidence">
            <a:extLst>
              <a:ext uri="{FF2B5EF4-FFF2-40B4-BE49-F238E27FC236}">
                <a16:creationId xmlns="" xmlns:a16="http://schemas.microsoft.com/office/drawing/2014/main" id="{77EB4DFC-D585-4792-B1CD-55EF4365EA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59" y="0"/>
            <a:ext cx="2608848" cy="5143500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0" name="Straight Connector 39"/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8" name="Straight Connector 37"/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5787618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="" xmlns:a16="http://schemas.microsoft.com/office/drawing/2014/main" id="{46FB2A99-DB24-4DDC-AFF6-9C79E7E8BC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98778" y="718066"/>
            <a:ext cx="2005511" cy="3557984"/>
          </a:xfrm>
          <a:prstGeom prst="roundRect">
            <a:avLst>
              <a:gd name="adj" fmla="val 688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647118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electronics&#10;&#10;Description generated with high confidence">
            <a:extLst>
              <a:ext uri="{FF2B5EF4-FFF2-40B4-BE49-F238E27FC236}">
                <a16:creationId xmlns="" xmlns:a16="http://schemas.microsoft.com/office/drawing/2014/main" id="{77EB4DFC-D585-4792-B1CD-55EF4365EA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00" y="0"/>
            <a:ext cx="2697201" cy="531769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>
            <a:lvl1pPr algn="r">
              <a:defRPr lang="en-GB" smtClean="0"/>
            </a:lvl1pPr>
          </a:lstStyle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="" xmlns:a16="http://schemas.microsoft.com/office/drawing/2014/main" id="{46FB2A99-DB24-4DDC-AFF6-9C79E7E8BC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24204" y="750411"/>
            <a:ext cx="2073431" cy="3680897"/>
          </a:xfrm>
          <a:prstGeom prst="roundRect">
            <a:avLst>
              <a:gd name="adj" fmla="val 688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5537EF73-E43D-4922-BFEC-3668618BBFC7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2FEA6296-6A32-460C-906D-423CAA0E869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0B210D38-C744-46DE-9C3B-75D1ED262D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0022EB1A-0DE8-4771-BCDF-E4D20CD8087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435FCCB8-E643-44AB-B8BA-9709E375F17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0CD535B3-2FDA-459C-87CE-FC6AD6636EA1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AF81FBC8-AF9B-442C-913B-83B435C9DE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D73E8779-66FC-4170-AE49-624E4B9C8F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DFF71B67-C2CD-4E29-8DFA-EEFA3AF8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2768551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448762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47361DE-DEFE-4D9E-AE8A-3CD9030376CE}"/>
              </a:ext>
            </a:extLst>
          </p:cNvPr>
          <p:cNvSpPr/>
          <p:nvPr userDrawn="1"/>
        </p:nvSpPr>
        <p:spPr>
          <a:xfrm>
            <a:off x="3487001" y="0"/>
            <a:ext cx="5656999" cy="5143500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CEC8D887-2B01-4F16-9A14-5A214DD3B2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10" y="166464"/>
            <a:ext cx="3048559" cy="51435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05B259-500B-4323-BABF-3146C5717B81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EC921-D86D-4D0B-B7B4-E254706FA312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lIns="67482" tIns="35091" rIns="67482" bIns="35091"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="" xmlns:a16="http://schemas.microsoft.com/office/drawing/2014/main" id="{46FB2A99-DB24-4DDC-AFF6-9C79E7E8BCFC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3801191" y="724535"/>
            <a:ext cx="2121960" cy="3713242"/>
          </a:xfrm>
          <a:prstGeom prst="roundRect">
            <a:avLst>
              <a:gd name="adj" fmla="val 688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5537EF73-E43D-4922-BFEC-3668618BBFC7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2FEA6296-6A32-460C-906D-423CAA0E869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0B210D38-C744-46DE-9C3B-75D1ED262D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0022EB1A-0DE8-4771-BCDF-E4D20CD8087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435FCCB8-E643-44AB-B8BA-9709E375F17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0CD535B3-2FDA-459C-87CE-FC6AD6636EA1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AF81FBC8-AF9B-442C-913B-83B435C9DE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D73E8779-66FC-4170-AE49-624E4B9C8F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DFF71B67-C2CD-4E29-8DFA-EEFA3AF8066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02817" y="303805"/>
            <a:ext cx="2536424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839768D6-5D8B-4946-BBA8-FD530A9859F7}"/>
              </a:ext>
            </a:extLst>
          </p:cNvPr>
          <p:cNvGrpSpPr>
            <a:grpSpLocks noChangeAspect="1"/>
          </p:cNvGrpSpPr>
          <p:nvPr userDrawn="1"/>
        </p:nvGrpSpPr>
        <p:grpSpPr>
          <a:xfrm rot="13500000" flipV="1">
            <a:off x="8972767" y="54082"/>
            <a:ext cx="176788" cy="57506"/>
            <a:chOff x="11661248" y="7789719"/>
            <a:chExt cx="1293156" cy="42062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DCA14AC7-7260-4687-964A-2740D61FA6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27A26962-F849-48F5-9E2B-69F034C0A5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812AE38E-60F3-4A70-8DB5-AE68F5202E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88F0561-AAD1-4B6B-9D07-D2963A915D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9727" y="2441120"/>
            <a:ext cx="5097621" cy="2153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831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D3B6AFA-7C4E-4E23-90FB-8EB67560A7C4}"/>
              </a:ext>
            </a:extLst>
          </p:cNvPr>
          <p:cNvGrpSpPr/>
          <p:nvPr userDrawn="1"/>
        </p:nvGrpSpPr>
        <p:grpSpPr>
          <a:xfrm>
            <a:off x="-5559" y="0"/>
            <a:ext cx="4588640" cy="5143500"/>
            <a:chOff x="-14826" y="0"/>
            <a:chExt cx="12237169" cy="13717588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B47361DE-DEFE-4D9E-AE8A-3CD9030376CE}"/>
                </a:ext>
              </a:extLst>
            </p:cNvPr>
            <p:cNvSpPr/>
            <p:nvPr userDrawn="1"/>
          </p:nvSpPr>
          <p:spPr>
            <a:xfrm>
              <a:off x="0" y="0"/>
              <a:ext cx="12222343" cy="13717588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99864369-F7C7-4D65-B98D-10FD391C2487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8100000" flipH="1" flipV="1">
              <a:off x="-14826" y="144238"/>
              <a:ext cx="471488" cy="153360"/>
              <a:chOff x="11661248" y="7789719"/>
              <a:chExt cx="1293156" cy="42062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="" xmlns:a16="http://schemas.microsoft.com/office/drawing/2014/main" id="{3B2F1E0D-A240-4FB7-8370-702A9A71AE3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="" xmlns:a16="http://schemas.microsoft.com/office/drawing/2014/main" id="{3DF46D93-8AF6-4D8E-BB00-7B06E54B9E6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2BC16BCC-1094-4E4A-9F74-15D29E21594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5537EF73-E43D-4922-BFEC-3668618BBFC7}"/>
              </a:ext>
            </a:extLst>
          </p:cNvPr>
          <p:cNvGrpSpPr/>
          <p:nvPr userDrawn="1"/>
        </p:nvGrpSpPr>
        <p:grpSpPr>
          <a:xfrm>
            <a:off x="5829081" y="174963"/>
            <a:ext cx="459422" cy="459399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2FEA6296-6A32-460C-906D-423CAA0E869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0B210D38-C744-46DE-9C3B-75D1ED262D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0022EB1A-0DE8-4771-BCDF-E4D20CD8087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435FCCB8-E643-44AB-B8BA-9709E375F17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0CD535B3-2FDA-459C-87CE-FC6AD6636EA1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AF81FBC8-AF9B-442C-913B-83B435C9DE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D73E8779-66FC-4170-AE49-624E4B9C8F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DFF71B67-C2CD-4E29-8DFA-EEFA3AF8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59" y="303805"/>
            <a:ext cx="2838612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ED8AAFB-2CF0-4DEE-B3C5-50FE7A6E7E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625" y="-388668"/>
            <a:ext cx="3540990" cy="5920837"/>
          </a:xfrm>
          <a:prstGeom prst="rect">
            <a:avLst/>
          </a:prstGeom>
          <a:effectLst/>
        </p:spPr>
      </p:pic>
      <p:sp>
        <p:nvSpPr>
          <p:cNvPr id="14" name="Picture Placeholder 9">
            <a:extLst>
              <a:ext uri="{FF2B5EF4-FFF2-40B4-BE49-F238E27FC236}">
                <a16:creationId xmlns="" xmlns:a16="http://schemas.microsoft.com/office/drawing/2014/main" id="{46FB2A99-DB24-4DDC-AFF6-9C79E7E8BC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54184" y="1215445"/>
            <a:ext cx="2267445" cy="2691130"/>
          </a:xfrm>
          <a:prstGeom prst="roundRect">
            <a:avLst>
              <a:gd name="adj" fmla="val 17134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70130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="" xmlns:a16="http://schemas.microsoft.com/office/drawing/2014/main" id="{33DC9AD7-9F48-406A-993A-1BED63E32563}"/>
              </a:ext>
            </a:extLst>
          </p:cNvPr>
          <p:cNvSpPr/>
          <p:nvPr userDrawn="1"/>
        </p:nvSpPr>
        <p:spPr>
          <a:xfrm rot="10800000">
            <a:off x="6444176" y="0"/>
            <a:ext cx="2699824" cy="2699687"/>
          </a:xfrm>
          <a:prstGeom prst="rtTriangle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 dirty="0"/>
          </a:p>
        </p:txBody>
      </p:sp>
      <p:sp>
        <p:nvSpPr>
          <p:cNvPr id="7" name="Right Triangle 6">
            <a:extLst>
              <a:ext uri="{FF2B5EF4-FFF2-40B4-BE49-F238E27FC236}">
                <a16:creationId xmlns="" xmlns:a16="http://schemas.microsoft.com/office/drawing/2014/main" id="{832D4945-9D7D-4DE1-9B43-D83941C3DD26}"/>
              </a:ext>
            </a:extLst>
          </p:cNvPr>
          <p:cNvSpPr/>
          <p:nvPr/>
        </p:nvSpPr>
        <p:spPr>
          <a:xfrm>
            <a:off x="1" y="2443813"/>
            <a:ext cx="2699824" cy="2699687"/>
          </a:xfrm>
          <a:prstGeom prst="rtTriangle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2AEF7218-04F4-4BE9-8B5E-231CB020E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5521" y="225510"/>
            <a:ext cx="8692958" cy="4692481"/>
          </a:xfrm>
          <a:custGeom>
            <a:avLst/>
            <a:gdLst>
              <a:gd name="connsiteX0" fmla="*/ 0 w 23182731"/>
              <a:gd name="connsiteY0" fmla="*/ 0 h 12514731"/>
              <a:gd name="connsiteX1" fmla="*/ 23182731 w 23182731"/>
              <a:gd name="connsiteY1" fmla="*/ 0 h 12514731"/>
              <a:gd name="connsiteX2" fmla="*/ 23182731 w 23182731"/>
              <a:gd name="connsiteY2" fmla="*/ 12514731 h 12514731"/>
              <a:gd name="connsiteX3" fmla="*/ 0 w 23182731"/>
              <a:gd name="connsiteY3" fmla="*/ 12514731 h 1251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2731" h="12514731">
                <a:moveTo>
                  <a:pt x="0" y="0"/>
                </a:moveTo>
                <a:lnTo>
                  <a:pt x="23182731" y="0"/>
                </a:lnTo>
                <a:lnTo>
                  <a:pt x="23182731" y="12514731"/>
                </a:lnTo>
                <a:lnTo>
                  <a:pt x="0" y="12514731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745008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="" xmlns:a16="http://schemas.microsoft.com/office/drawing/2014/main" id="{6737E4BB-F42D-4C13-A81D-952C0EF499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3395" y="1140996"/>
            <a:ext cx="1627860" cy="2883479"/>
          </a:xfrm>
          <a:prstGeom prst="roundRect">
            <a:avLst>
              <a:gd name="adj" fmla="val 688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="" xmlns:a16="http://schemas.microsoft.com/office/drawing/2014/main" id="{CD46C800-0956-4339-8910-4335313694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07108" y="1140996"/>
            <a:ext cx="1627860" cy="2889371"/>
          </a:xfrm>
          <a:prstGeom prst="roundRect">
            <a:avLst>
              <a:gd name="adj" fmla="val 688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0" name="Straight Connector 39"/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8" name="Straight Connector 37"/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3665008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="" xmlns:a16="http://schemas.microsoft.com/office/drawing/2014/main" id="{46FB2A99-DB24-4DDC-AFF6-9C79E7E8BCFC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5394323" y="924889"/>
            <a:ext cx="1809597" cy="3210412"/>
          </a:xfrm>
          <a:prstGeom prst="roundRect">
            <a:avLst>
              <a:gd name="adj" fmla="val 688"/>
            </a:avLst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787871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05E7ED0-73C3-4F47-8069-F983BA8A7A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77876" y="2407936"/>
            <a:ext cx="5068147" cy="25227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14F2BB5-353F-4344-AC18-51D5278D950D}"/>
              </a:ext>
            </a:extLst>
          </p:cNvPr>
          <p:cNvGrpSpPr/>
          <p:nvPr userDrawn="1"/>
        </p:nvGrpSpPr>
        <p:grpSpPr>
          <a:xfrm>
            <a:off x="-5559" y="0"/>
            <a:ext cx="4315061" cy="5143500"/>
            <a:chOff x="-14826" y="0"/>
            <a:chExt cx="11507579" cy="13717588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19F6C994-71E3-4572-AE1E-3B5158A8683F}"/>
                </a:ext>
              </a:extLst>
            </p:cNvPr>
            <p:cNvSpPr/>
            <p:nvPr userDrawn="1"/>
          </p:nvSpPr>
          <p:spPr>
            <a:xfrm>
              <a:off x="-1" y="0"/>
              <a:ext cx="11492754" cy="13717588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92202B36-E8F3-48EA-8E5E-3BC5D845D93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8100000" flipH="1" flipV="1">
              <a:off x="-14826" y="144238"/>
              <a:ext cx="471488" cy="153360"/>
              <a:chOff x="11661248" y="7789719"/>
              <a:chExt cx="1293156" cy="420621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D9B64A4A-2E89-4085-ADDE-7E9F06F4BB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="" xmlns:a16="http://schemas.microsoft.com/office/drawing/2014/main" id="{3A4BF743-20A3-4E00-B9F4-F23C4C8965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F46738D3-AB76-48BF-B979-CE41F69D68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41EEEEC-1529-4350-9D14-2180CF1834F5}"/>
              </a:ext>
            </a:extLst>
          </p:cNvPr>
          <p:cNvGrpSpPr/>
          <p:nvPr userDrawn="1"/>
        </p:nvGrpSpPr>
        <p:grpSpPr>
          <a:xfrm>
            <a:off x="4662897" y="174963"/>
            <a:ext cx="459422" cy="459399"/>
            <a:chOff x="494744" y="523692"/>
            <a:chExt cx="1225205" cy="1225205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A32D45B9-3A81-4428-BF7C-23FFB709D747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233C7D22-FE0C-470E-B249-317B5F5EA9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74962ED8-1E18-441E-B3A1-BD7DE7C734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CFF6E848-7C8B-40FC-8F15-CAF1B038660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E90DAD36-FB60-4F45-91DF-499871131D17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8D5815CC-408B-40FC-8BC8-AC95320847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6F9D11A7-60E3-4EEE-B4ED-FABB30DEDD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D22706EC-68FC-4C21-8570-A6CFB91B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775" y="303805"/>
            <a:ext cx="4004795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F15D7444-00E3-473F-AB65-33B456D5B1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" y="1055067"/>
            <a:ext cx="5662492" cy="3479897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274D54F8-4B37-4530-91FD-3729BFB56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5047" y="638198"/>
            <a:ext cx="2150410" cy="4049531"/>
          </a:xfrm>
          <a:custGeom>
            <a:avLst/>
            <a:gdLst>
              <a:gd name="connsiteX0" fmla="*/ 0 w 5734799"/>
              <a:gd name="connsiteY0" fmla="*/ 0 h 10800000"/>
              <a:gd name="connsiteX1" fmla="*/ 5734799 w 5734799"/>
              <a:gd name="connsiteY1" fmla="*/ 0 h 10800000"/>
              <a:gd name="connsiteX2" fmla="*/ 5734799 w 5734799"/>
              <a:gd name="connsiteY2" fmla="*/ 10800000 h 10800000"/>
              <a:gd name="connsiteX3" fmla="*/ 0 w 5734799"/>
              <a:gd name="connsiteY3" fmla="*/ 10800000 h 10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799" h="10800000">
                <a:moveTo>
                  <a:pt x="0" y="0"/>
                </a:moveTo>
                <a:lnTo>
                  <a:pt x="5734799" y="0"/>
                </a:lnTo>
                <a:lnTo>
                  <a:pt x="5734799" y="10800000"/>
                </a:lnTo>
                <a:lnTo>
                  <a:pt x="0" y="10800000"/>
                </a:lnTo>
                <a:close/>
              </a:path>
            </a:pathLst>
          </a:custGeom>
          <a:pattFill prst="pct5">
            <a:fgClr>
              <a:schemeClr val="bg1"/>
            </a:fgClr>
            <a:bgClr>
              <a:schemeClr val="bg2"/>
            </a:bgClr>
          </a:pattFill>
          <a:scene3d>
            <a:camera prst="orthographicFront">
              <a:rot lat="19500000" lon="19020000" rev="3642000"/>
            </a:camera>
            <a:lightRig rig="threePt" dir="t"/>
          </a:scene3d>
        </p:spPr>
        <p:txBody>
          <a:bodyPr wrap="square" lIns="67482" tIns="35091" rIns="67482" bIns="35091">
            <a:no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39792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089F44F8-DCE9-4076-ACE8-2742418C48D6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405207" y="-228050"/>
            <a:ext cx="1520001" cy="2699687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1000">
                <a:solidFill>
                  <a:schemeClr val="tx1"/>
                </a:solidFill>
              </a:defRPr>
            </a:lvl1pPr>
          </a:lstStyle>
          <a:p>
            <a:pPr marL="0" lvl="0" algn="ctr" defTabSz="171404"/>
            <a:endParaRPr lang="en-GB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="" xmlns:a16="http://schemas.microsoft.com/office/drawing/2014/main" id="{0024E08D-9066-41E8-8442-A996AD2323AC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20369" y="870520"/>
            <a:ext cx="1520001" cy="2699687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1000">
                <a:solidFill>
                  <a:schemeClr val="tx1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="" xmlns:a16="http://schemas.microsoft.com/office/drawing/2014/main" id="{A660E852-EF80-4861-B32B-AE8F19075976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3501026" y="992088"/>
            <a:ext cx="1520001" cy="2699687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1000" dirty="0">
                <a:solidFill>
                  <a:schemeClr val="tx1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176D50AB-0059-4D6A-92EB-9B7058C6FF71}"/>
              </a:ext>
            </a:extLst>
          </p:cNvPr>
          <p:cNvGrpSpPr/>
          <p:nvPr userDrawn="1"/>
        </p:nvGrpSpPr>
        <p:grpSpPr>
          <a:xfrm>
            <a:off x="5469706" y="599229"/>
            <a:ext cx="459422" cy="459399"/>
            <a:chOff x="494744" y="523692"/>
            <a:chExt cx="1225205" cy="1225205"/>
          </a:xfrm>
        </p:grpSpPr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29A3D4B4-747D-463B-96CE-F8962D657F7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="" xmlns:a16="http://schemas.microsoft.com/office/drawing/2014/main" id="{310E1F01-18C8-48A5-AFA8-E7F53A51E5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71715885-7ADB-41AA-810B-232ED8FF1AF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B4BE50AF-D2BF-462A-AB14-062F7C659DC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5E752E3B-4171-421F-91C5-08BB0035FE9F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829F4774-5DD9-4E30-9761-73FA269D3CB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="" xmlns:a16="http://schemas.microsoft.com/office/drawing/2014/main" id="{EF6A409A-006F-4DD0-A1AA-C21EB76A8F4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itle 1">
            <a:extLst>
              <a:ext uri="{FF2B5EF4-FFF2-40B4-BE49-F238E27FC236}">
                <a16:creationId xmlns="" xmlns:a16="http://schemas.microsoft.com/office/drawing/2014/main" id="{B7EE9902-4978-40CC-99BD-8EC8C289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584" y="728072"/>
            <a:ext cx="3197986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="" xmlns:a16="http://schemas.microsoft.com/office/drawing/2014/main" id="{CF647601-497A-44D9-9816-F3769B45ECAF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369" y="2311230"/>
            <a:ext cx="1520001" cy="2699687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1000" dirty="0">
                <a:solidFill>
                  <a:schemeClr val="tx1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19" name="Picture Placeholder 13">
            <a:extLst>
              <a:ext uri="{FF2B5EF4-FFF2-40B4-BE49-F238E27FC236}">
                <a16:creationId xmlns="" xmlns:a16="http://schemas.microsoft.com/office/drawing/2014/main" id="{4134C875-D4E1-4F51-BFEC-7538043697A4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2914955" y="2093396"/>
            <a:ext cx="1520001" cy="2699687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1000">
                <a:solidFill>
                  <a:schemeClr val="tx1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654767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089F44F8-DCE9-4076-ACE8-2742418C48D6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638452" y="-431706"/>
            <a:ext cx="1520001" cy="2699687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1000">
                <a:solidFill>
                  <a:schemeClr val="tx1"/>
                </a:solidFill>
              </a:defRPr>
            </a:lvl1pPr>
          </a:lstStyle>
          <a:p>
            <a:pPr marL="0" lvl="0" algn="ctr" defTabSz="171404"/>
            <a:endParaRPr lang="en-GB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="" xmlns:a16="http://schemas.microsoft.com/office/drawing/2014/main" id="{CF647601-497A-44D9-9816-F3769B45ECAF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896973" y="-553274"/>
            <a:ext cx="1520001" cy="2699687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1000" dirty="0">
                <a:solidFill>
                  <a:schemeClr val="tx1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="" xmlns:a16="http://schemas.microsoft.com/office/drawing/2014/main" id="{A660E852-EF80-4861-B32B-AE8F19075976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34800" y="796570"/>
            <a:ext cx="1520001" cy="2699687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1000" dirty="0">
                <a:solidFill>
                  <a:schemeClr val="tx1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5012DF6D-B344-436A-BE04-7FE3C247F642}"/>
              </a:ext>
            </a:extLst>
          </p:cNvPr>
          <p:cNvGrpSpPr/>
          <p:nvPr userDrawn="1"/>
        </p:nvGrpSpPr>
        <p:grpSpPr>
          <a:xfrm>
            <a:off x="162939" y="272961"/>
            <a:ext cx="459422" cy="459399"/>
            <a:chOff x="494744" y="523692"/>
            <a:chExt cx="1225205" cy="1225205"/>
          </a:xfrm>
        </p:grpSpPr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C66CA5D5-9B15-4987-B045-67A4048E8EF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3F919408-5620-47DA-868B-9A754FC938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7AA25A79-0F4F-425D-B49F-562699DD2C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FD65EF6-17FC-4F5B-88EE-ACC28A9398E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1CAB5541-771B-4D21-959F-D6079C20AE54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4A853992-4A7B-426A-ACCD-08C99DCB97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6E6FC0C0-575D-450F-AAEF-605C070686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04252651-55B1-4396-9970-6C2BF664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401803"/>
            <a:ext cx="3182942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="" xmlns:a16="http://schemas.microsoft.com/office/drawing/2014/main" id="{0024E08D-9066-41E8-8442-A996AD2323AC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062106" y="669602"/>
            <a:ext cx="1520001" cy="2699687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1000">
                <a:solidFill>
                  <a:schemeClr val="tx1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19" name="Picture Placeholder 13">
            <a:extLst>
              <a:ext uri="{FF2B5EF4-FFF2-40B4-BE49-F238E27FC236}">
                <a16:creationId xmlns="" xmlns:a16="http://schemas.microsoft.com/office/drawing/2014/main" id="{4134C875-D4E1-4F51-BFEC-7538043697A4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136972" y="1851376"/>
            <a:ext cx="1520001" cy="2699687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06400" sx="103000" sy="103000" algn="ctr" rotWithShape="0">
              <a:prstClr val="black">
                <a:alpha val="38000"/>
              </a:prstClr>
            </a:outerShdw>
          </a:effectLst>
          <a:scene3d>
            <a:camera prst="isometricTopUp">
              <a:rot lat="19500000" lon="18900000" rev="36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1000">
                <a:solidFill>
                  <a:schemeClr val="tx1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74509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="" xmlns:a16="http://schemas.microsoft.com/office/drawing/2014/main" id="{84D2AC66-4634-40E4-9EE7-4ED8DF1C431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7214727" y="-650238"/>
            <a:ext cx="1519431" cy="2699687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="" xmlns:a16="http://schemas.microsoft.com/office/drawing/2014/main" id="{03E9E5E4-A0CA-487A-8B56-C7B2C2531933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607146" y="760808"/>
            <a:ext cx="1519431" cy="2699687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45B3017C-7BA6-432C-ACB7-763FAFF07C9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82116" y="-882287"/>
            <a:ext cx="1519431" cy="2699687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27167769-18C3-40E6-B714-356ED2601B2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74535" y="528759"/>
            <a:ext cx="1519431" cy="2699687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="" xmlns:a16="http://schemas.microsoft.com/office/drawing/2014/main" id="{87CD76C3-9584-4779-8EE6-1D6D3638AB6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66954" y="1939806"/>
            <a:ext cx="1519431" cy="2699687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288531B6-3E28-425F-8F4B-35331FFB6EF2}"/>
              </a:ext>
            </a:extLst>
          </p:cNvPr>
          <p:cNvGrpSpPr/>
          <p:nvPr userDrawn="1"/>
        </p:nvGrpSpPr>
        <p:grpSpPr>
          <a:xfrm>
            <a:off x="162939" y="272961"/>
            <a:ext cx="459422" cy="459399"/>
            <a:chOff x="494744" y="523692"/>
            <a:chExt cx="1225205" cy="1225205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2C0C2755-02A7-434C-AEEB-6B2D0628A827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6CB28DB8-5290-444B-B9D3-603BA54633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68F26487-D8A4-4583-A09B-53D295E743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CFE6EC8C-4C03-4823-A4CC-CBCF37B83E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CC9DED14-0D78-42AB-9E44-D28E2DCF6686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3B37AAAB-39FA-48B2-AF08-B60F136334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495286BD-949E-4BA2-8827-7104C3AE56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9C92DACB-5061-4EC9-BE24-3E09B99E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401803"/>
            <a:ext cx="3406181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="" xmlns:a16="http://schemas.microsoft.com/office/drawing/2014/main" id="{F73DCBD7-DD15-421A-B578-A003247AC92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253449" y="1371597"/>
            <a:ext cx="1519431" cy="2699687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="" xmlns:a16="http://schemas.microsoft.com/office/drawing/2014/main" id="{CBDD60D0-18A2-4125-A01C-FCA503A22121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61031" y="-39450"/>
            <a:ext cx="1519431" cy="2699687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69DCFE31-1621-474A-A4A9-85927AC62EB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645868" y="2782643"/>
            <a:ext cx="1519431" cy="2699687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817281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3A51EF0C-1A23-4369-B5DE-7E9EDF7B1E8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324780" y="-386324"/>
            <a:ext cx="1519431" cy="2699687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90EE5FBF-4460-48D2-B96A-25F14BF13B6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3229456" y="-386324"/>
            <a:ext cx="1519431" cy="2699687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81DF59BB-AAD5-4AC6-A72D-20017C4A3FA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34132" y="-386324"/>
            <a:ext cx="1519431" cy="2699687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="" xmlns:a16="http://schemas.microsoft.com/office/drawing/2014/main" id="{3C772A98-CBBC-4465-B372-1AAEF5380DA2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7038808" y="-386324"/>
            <a:ext cx="1519431" cy="2699687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8A3C2A5A-1AA5-4FA6-9D57-66D1941C208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631524" y="963519"/>
            <a:ext cx="1519431" cy="2699687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E8AD52CF-35EE-46A9-9AF7-3C8E62F00C5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40032" y="841579"/>
            <a:ext cx="1519431" cy="2699687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B6452AEF-FD37-454D-94D8-0E599F204357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567038" y="963519"/>
            <a:ext cx="1519431" cy="2699687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CC09DAEF-123F-478C-B480-278FA9721AA1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6502553" y="963519"/>
            <a:ext cx="1519431" cy="2699687"/>
          </a:xfrm>
          <a:custGeom>
            <a:avLst/>
            <a:gdLst>
              <a:gd name="connsiteX0" fmla="*/ 0 w 4052081"/>
              <a:gd name="connsiteY0" fmla="*/ 0 h 7200000"/>
              <a:gd name="connsiteX1" fmla="*/ 4052081 w 4052081"/>
              <a:gd name="connsiteY1" fmla="*/ 0 h 7200000"/>
              <a:gd name="connsiteX2" fmla="*/ 4052081 w 4052081"/>
              <a:gd name="connsiteY2" fmla="*/ 7200000 h 7200000"/>
              <a:gd name="connsiteX3" fmla="*/ 0 w 4052081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2081" h="7200000">
                <a:moveTo>
                  <a:pt x="0" y="0"/>
                </a:moveTo>
                <a:lnTo>
                  <a:pt x="4052081" y="0"/>
                </a:lnTo>
                <a:lnTo>
                  <a:pt x="4052081" y="7200000"/>
                </a:lnTo>
                <a:lnTo>
                  <a:pt x="0" y="720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444500" sx="102000" sy="102000" algn="ctr" rotWithShape="0">
              <a:prstClr val="black">
                <a:alpha val="50000"/>
              </a:prstClr>
            </a:outerShdw>
          </a:effectLst>
          <a:scene3d>
            <a:camera prst="isometricOffAxis1Top">
              <a:rot lat="18600000" lon="19200000" rev="2700000"/>
            </a:camera>
            <a:lightRig rig="threePt" dir="t"/>
          </a:scene3d>
          <a:sp3d extrusionH="1905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70CD1520-B33C-4ABF-B07A-BAE51060DD06}"/>
              </a:ext>
            </a:extLst>
          </p:cNvPr>
          <p:cNvGrpSpPr/>
          <p:nvPr userDrawn="1"/>
        </p:nvGrpSpPr>
        <p:grpSpPr>
          <a:xfrm>
            <a:off x="162939" y="3237398"/>
            <a:ext cx="459422" cy="459399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712B4CEA-26FB-4CE0-AB75-25A5567082D4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18364386-BA71-4B38-8E70-F6D33FEADFF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B9E7EDD7-2689-4939-B80A-26341D508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FF5F0AE3-60F1-4362-9C32-B4289080B63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D882F46C-4608-417C-ACB8-753820CC2F8B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D4E245CE-0062-49C0-A8AA-0EC041F798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BF4CDD9C-CC66-4BAE-94B3-7465D16CD6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itle 1">
            <a:extLst>
              <a:ext uri="{FF2B5EF4-FFF2-40B4-BE49-F238E27FC236}">
                <a16:creationId xmlns="" xmlns:a16="http://schemas.microsoft.com/office/drawing/2014/main" id="{B8AD666B-BF53-4637-9179-DB65CF19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366241"/>
            <a:ext cx="3242409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1352832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 noChangeAspect="1"/>
          </p:cNvSpPr>
          <p:nvPr>
            <p:ph type="pic" sz="quarter" idx="10"/>
          </p:nvPr>
        </p:nvSpPr>
        <p:spPr>
          <a:xfrm>
            <a:off x="196677" y="127189"/>
            <a:ext cx="2639415" cy="1484828"/>
          </a:xfrm>
          <a:custGeom>
            <a:avLst/>
            <a:gdLst>
              <a:gd name="connsiteX0" fmla="*/ 0 w 7091967"/>
              <a:gd name="connsiteY0" fmla="*/ 0 h 4006848"/>
              <a:gd name="connsiteX1" fmla="*/ 7091967 w 7091967"/>
              <a:gd name="connsiteY1" fmla="*/ 0 h 4006848"/>
              <a:gd name="connsiteX2" fmla="*/ 7091967 w 7091967"/>
              <a:gd name="connsiteY2" fmla="*/ 4006848 h 4006848"/>
              <a:gd name="connsiteX3" fmla="*/ 0 w 7091967"/>
              <a:gd name="connsiteY3" fmla="*/ 4006848 h 400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1967" h="4006848">
                <a:moveTo>
                  <a:pt x="0" y="0"/>
                </a:moveTo>
                <a:lnTo>
                  <a:pt x="7091967" y="0"/>
                </a:lnTo>
                <a:lnTo>
                  <a:pt x="7091967" y="4006848"/>
                </a:lnTo>
                <a:lnTo>
                  <a:pt x="0" y="400684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 extrusionH="190500" prstMaterial="metal">
            <a:bevelT w="0" h="0"/>
            <a:bevelB w="0" h="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0" lvl="0" algn="ctr" defTabSz="171404"/>
            <a:endParaRPr lang="en-GB" dirty="0"/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391971" y="1412908"/>
            <a:ext cx="2639415" cy="1484828"/>
          </a:xfrm>
          <a:custGeom>
            <a:avLst/>
            <a:gdLst>
              <a:gd name="connsiteX0" fmla="*/ 0 w 7091967"/>
              <a:gd name="connsiteY0" fmla="*/ 0 h 4006848"/>
              <a:gd name="connsiteX1" fmla="*/ 7091967 w 7091967"/>
              <a:gd name="connsiteY1" fmla="*/ 0 h 4006848"/>
              <a:gd name="connsiteX2" fmla="*/ 7091967 w 7091967"/>
              <a:gd name="connsiteY2" fmla="*/ 4006848 h 4006848"/>
              <a:gd name="connsiteX3" fmla="*/ 0 w 7091967"/>
              <a:gd name="connsiteY3" fmla="*/ 4006848 h 400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1967" h="4006848">
                <a:moveTo>
                  <a:pt x="0" y="0"/>
                </a:moveTo>
                <a:lnTo>
                  <a:pt x="7091967" y="0"/>
                </a:lnTo>
                <a:lnTo>
                  <a:pt x="7091967" y="4006848"/>
                </a:lnTo>
                <a:lnTo>
                  <a:pt x="0" y="400684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 extrusionH="190500" prstMaterial="metal">
            <a:bevelT w="0" h="0"/>
            <a:bevelB w="0" h="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>
              <a:buNone/>
              <a:defRPr lang="en-GB" sz="1000" dirty="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13"/>
          </p:nvPr>
        </p:nvSpPr>
        <p:spPr>
          <a:xfrm>
            <a:off x="587264" y="2698628"/>
            <a:ext cx="2639415" cy="1484828"/>
          </a:xfrm>
          <a:custGeom>
            <a:avLst/>
            <a:gdLst>
              <a:gd name="connsiteX0" fmla="*/ 0 w 7091967"/>
              <a:gd name="connsiteY0" fmla="*/ 0 h 4006848"/>
              <a:gd name="connsiteX1" fmla="*/ 7091967 w 7091967"/>
              <a:gd name="connsiteY1" fmla="*/ 0 h 4006848"/>
              <a:gd name="connsiteX2" fmla="*/ 7091967 w 7091967"/>
              <a:gd name="connsiteY2" fmla="*/ 4006848 h 4006848"/>
              <a:gd name="connsiteX3" fmla="*/ 0 w 7091967"/>
              <a:gd name="connsiteY3" fmla="*/ 4006848 h 400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1967" h="4006848">
                <a:moveTo>
                  <a:pt x="0" y="0"/>
                </a:moveTo>
                <a:lnTo>
                  <a:pt x="7091967" y="0"/>
                </a:lnTo>
                <a:lnTo>
                  <a:pt x="7091967" y="4006848"/>
                </a:lnTo>
                <a:lnTo>
                  <a:pt x="0" y="400684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 extrusionH="190500" prstMaterial="metal">
            <a:bevelT w="0" h="0"/>
            <a:bevelB w="0" h="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A704C61-5FA2-4B58-8251-E2C05FEC42B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55E03B7-9205-4BD3-B372-AD643C8C7C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Picture Placeholder 17">
            <a:extLst>
              <a:ext uri="{FF2B5EF4-FFF2-40B4-BE49-F238E27FC236}">
                <a16:creationId xmlns="" xmlns:a16="http://schemas.microsoft.com/office/drawing/2014/main" id="{6FEC2956-3360-4586-A462-C0D5B13F47B8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428743" y="270824"/>
            <a:ext cx="2639415" cy="1484828"/>
          </a:xfrm>
          <a:custGeom>
            <a:avLst/>
            <a:gdLst>
              <a:gd name="connsiteX0" fmla="*/ 0 w 7091967"/>
              <a:gd name="connsiteY0" fmla="*/ 0 h 4006848"/>
              <a:gd name="connsiteX1" fmla="*/ 7091967 w 7091967"/>
              <a:gd name="connsiteY1" fmla="*/ 0 h 4006848"/>
              <a:gd name="connsiteX2" fmla="*/ 7091967 w 7091967"/>
              <a:gd name="connsiteY2" fmla="*/ 4006848 h 4006848"/>
              <a:gd name="connsiteX3" fmla="*/ 0 w 7091967"/>
              <a:gd name="connsiteY3" fmla="*/ 4006848 h 400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1967" h="4006848">
                <a:moveTo>
                  <a:pt x="0" y="0"/>
                </a:moveTo>
                <a:lnTo>
                  <a:pt x="7091967" y="0"/>
                </a:lnTo>
                <a:lnTo>
                  <a:pt x="7091967" y="4006848"/>
                </a:lnTo>
                <a:lnTo>
                  <a:pt x="0" y="400684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 extrusionH="190500" prstMaterial="metal">
            <a:bevelT w="0" h="0"/>
            <a:bevelB w="0" h="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>
              <a:buNone/>
              <a:defRPr lang="en-GB" sz="100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11" name="Picture Placeholder 24">
            <a:extLst>
              <a:ext uri="{FF2B5EF4-FFF2-40B4-BE49-F238E27FC236}">
                <a16:creationId xmlns="" xmlns:a16="http://schemas.microsoft.com/office/drawing/2014/main" id="{5FC8C747-DEF4-421A-AB21-ED0BA2E7F168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2624037" y="1556543"/>
            <a:ext cx="2639415" cy="1484828"/>
          </a:xfrm>
          <a:custGeom>
            <a:avLst/>
            <a:gdLst>
              <a:gd name="connsiteX0" fmla="*/ 0 w 7091967"/>
              <a:gd name="connsiteY0" fmla="*/ 0 h 4006848"/>
              <a:gd name="connsiteX1" fmla="*/ 7091967 w 7091967"/>
              <a:gd name="connsiteY1" fmla="*/ 0 h 4006848"/>
              <a:gd name="connsiteX2" fmla="*/ 7091967 w 7091967"/>
              <a:gd name="connsiteY2" fmla="*/ 4006848 h 4006848"/>
              <a:gd name="connsiteX3" fmla="*/ 0 w 7091967"/>
              <a:gd name="connsiteY3" fmla="*/ 4006848 h 400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1967" h="4006848">
                <a:moveTo>
                  <a:pt x="0" y="0"/>
                </a:moveTo>
                <a:lnTo>
                  <a:pt x="7091967" y="0"/>
                </a:lnTo>
                <a:lnTo>
                  <a:pt x="7091967" y="4006848"/>
                </a:lnTo>
                <a:lnTo>
                  <a:pt x="0" y="400684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 extrusionH="190500" prstMaterial="metal">
            <a:bevelT w="0" h="0"/>
            <a:bevelB w="0" h="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>
              <a:buNone/>
              <a:defRPr lang="en-GB" sz="1000" dirty="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13" name="Picture Placeholder 24">
            <a:extLst>
              <a:ext uri="{FF2B5EF4-FFF2-40B4-BE49-F238E27FC236}">
                <a16:creationId xmlns="" xmlns:a16="http://schemas.microsoft.com/office/drawing/2014/main" id="{9FA2FDB1-ECD6-4AA5-AA14-9AECEC1548A5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4660809" y="389661"/>
            <a:ext cx="2639415" cy="1484828"/>
          </a:xfrm>
          <a:custGeom>
            <a:avLst/>
            <a:gdLst>
              <a:gd name="connsiteX0" fmla="*/ 0 w 7091967"/>
              <a:gd name="connsiteY0" fmla="*/ 0 h 4006848"/>
              <a:gd name="connsiteX1" fmla="*/ 7091967 w 7091967"/>
              <a:gd name="connsiteY1" fmla="*/ 0 h 4006848"/>
              <a:gd name="connsiteX2" fmla="*/ 7091967 w 7091967"/>
              <a:gd name="connsiteY2" fmla="*/ 4006848 h 4006848"/>
              <a:gd name="connsiteX3" fmla="*/ 0 w 7091967"/>
              <a:gd name="connsiteY3" fmla="*/ 4006848 h 400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1967" h="4006848">
                <a:moveTo>
                  <a:pt x="0" y="0"/>
                </a:moveTo>
                <a:lnTo>
                  <a:pt x="7091967" y="0"/>
                </a:lnTo>
                <a:lnTo>
                  <a:pt x="7091967" y="4006848"/>
                </a:lnTo>
                <a:lnTo>
                  <a:pt x="0" y="400684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 extrusionH="190500" prstMaterial="metal">
            <a:bevelT w="0" h="0"/>
            <a:bevelB w="0" h="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>
              <a:buNone/>
              <a:defRPr lang="en-GB" sz="1000" dirty="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13BB073-C2D3-4BE3-A0B3-46CC11FA9215}"/>
              </a:ext>
            </a:extLst>
          </p:cNvPr>
          <p:cNvGrpSpPr/>
          <p:nvPr userDrawn="1"/>
        </p:nvGrpSpPr>
        <p:grpSpPr>
          <a:xfrm>
            <a:off x="5152706" y="2327304"/>
            <a:ext cx="459422" cy="459399"/>
            <a:chOff x="494744" y="523692"/>
            <a:chExt cx="1225205" cy="1225205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369792F9-D77E-4049-8486-1EB93CF3023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E435CEBA-CD54-46A5-8B4D-B93778400B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31D3253C-88D2-447C-A645-173274761D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5C4358E7-B6BF-4A65-B216-3D7FE39DBE1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D777952F-BA88-48EC-9272-397831C48C13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B5E4D4B4-FBFE-4FB7-802D-1021E5F227F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35469B75-FF80-4AF1-86AE-B1F10FEDFB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FAE07E3A-03CD-439F-8DEB-8318BE08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584" y="2456147"/>
            <a:ext cx="3197986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59846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window dir="vert"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354A14D0-2967-459A-BD7E-63536DE8431A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32249" y="2927979"/>
            <a:ext cx="2879362" cy="1619812"/>
          </a:xfrm>
          <a:custGeom>
            <a:avLst/>
            <a:gdLst>
              <a:gd name="connsiteX0" fmla="*/ 0 w 7029818"/>
              <a:gd name="connsiteY0" fmla="*/ 0 h 4320000"/>
              <a:gd name="connsiteX1" fmla="*/ 7029818 w 7029818"/>
              <a:gd name="connsiteY1" fmla="*/ 0 h 4320000"/>
              <a:gd name="connsiteX2" fmla="*/ 7029818 w 7029818"/>
              <a:gd name="connsiteY2" fmla="*/ 4320000 h 4320000"/>
              <a:gd name="connsiteX3" fmla="*/ 0 w 7029818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818" h="4320000">
                <a:moveTo>
                  <a:pt x="0" y="0"/>
                </a:moveTo>
                <a:lnTo>
                  <a:pt x="7029818" y="0"/>
                </a:lnTo>
                <a:lnTo>
                  <a:pt x="7029818" y="4320000"/>
                </a:lnTo>
                <a:lnTo>
                  <a:pt x="0" y="432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778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19110000" lon="19530000" rev="2893544"/>
            </a:camera>
            <a:lightRig rig="threePt" dir="t"/>
          </a:scene3d>
          <a:sp3d extrusionH="190500"/>
        </p:spPr>
        <p:txBody>
          <a:bodyPr vert="horz" wrap="square" lIns="67482" tIns="35091" rIns="67482" bIns="35091" rtlCol="0">
            <a:no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/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2B6484C3-2EC7-4B28-AF74-0991857DC9A6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254135" y="1595097"/>
            <a:ext cx="2879362" cy="1619812"/>
          </a:xfrm>
          <a:custGeom>
            <a:avLst/>
            <a:gdLst>
              <a:gd name="connsiteX0" fmla="*/ 0 w 7029819"/>
              <a:gd name="connsiteY0" fmla="*/ 0 h 4320000"/>
              <a:gd name="connsiteX1" fmla="*/ 7029819 w 7029819"/>
              <a:gd name="connsiteY1" fmla="*/ 0 h 4320000"/>
              <a:gd name="connsiteX2" fmla="*/ 7029819 w 7029819"/>
              <a:gd name="connsiteY2" fmla="*/ 4320000 h 4320000"/>
              <a:gd name="connsiteX3" fmla="*/ 0 w 7029819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819" h="4320000">
                <a:moveTo>
                  <a:pt x="0" y="0"/>
                </a:moveTo>
                <a:lnTo>
                  <a:pt x="7029819" y="0"/>
                </a:lnTo>
                <a:lnTo>
                  <a:pt x="7029819" y="4320000"/>
                </a:lnTo>
                <a:lnTo>
                  <a:pt x="0" y="432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778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19110000" lon="19530000" rev="2893544"/>
            </a:camera>
            <a:lightRig rig="threePt" dir="t"/>
          </a:scene3d>
          <a:sp3d extrusionH="190500"/>
        </p:spPr>
        <p:txBody>
          <a:bodyPr vert="horz" wrap="square" lIns="67482" tIns="35091" rIns="67482" bIns="35091" rtlCol="0">
            <a:no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/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E027EC7D-587B-4625-9CC9-56A73BD4B0C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876021" y="262214"/>
            <a:ext cx="2879812" cy="1619812"/>
          </a:xfrm>
          <a:custGeom>
            <a:avLst/>
            <a:gdLst>
              <a:gd name="connsiteX0" fmla="*/ 0 w 7029818"/>
              <a:gd name="connsiteY0" fmla="*/ 0 h 4320000"/>
              <a:gd name="connsiteX1" fmla="*/ 7029818 w 7029818"/>
              <a:gd name="connsiteY1" fmla="*/ 0 h 4320000"/>
              <a:gd name="connsiteX2" fmla="*/ 7029818 w 7029818"/>
              <a:gd name="connsiteY2" fmla="*/ 4320000 h 4320000"/>
              <a:gd name="connsiteX3" fmla="*/ 0 w 7029818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818" h="4320000">
                <a:moveTo>
                  <a:pt x="0" y="0"/>
                </a:moveTo>
                <a:lnTo>
                  <a:pt x="7029818" y="0"/>
                </a:lnTo>
                <a:lnTo>
                  <a:pt x="7029818" y="4320000"/>
                </a:lnTo>
                <a:lnTo>
                  <a:pt x="0" y="432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778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19110000" lon="19530000" rev="2893544"/>
            </a:camera>
            <a:lightRig rig="threePt" dir="t"/>
          </a:scene3d>
          <a:sp3d extrusionH="190500"/>
        </p:spPr>
        <p:txBody>
          <a:bodyPr wrap="square" lIns="67482" tIns="35091" rIns="67482" bIns="35091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9D838BF-DE2B-42D1-ACD9-7A19168F01F7}"/>
              </a:ext>
            </a:extLst>
          </p:cNvPr>
          <p:cNvGrpSpPr/>
          <p:nvPr userDrawn="1"/>
        </p:nvGrpSpPr>
        <p:grpSpPr>
          <a:xfrm>
            <a:off x="5084562" y="174963"/>
            <a:ext cx="459422" cy="459399"/>
            <a:chOff x="494744" y="523692"/>
            <a:chExt cx="1225205" cy="1225205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D3306514-C617-4E07-A7EE-C90EAAF6E05B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3791B171-EA4B-4646-926B-379B62583F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1387CC49-8BC8-4238-A5BC-1781122705A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BEF0A279-6806-4DE6-A893-A1F1C36A7D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C5C01630-2633-4D7E-B5F1-40C5447076CF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="" xmlns:a16="http://schemas.microsoft.com/office/drawing/2014/main" id="{8244FC81-E68D-4C5B-9976-DCCA0EF311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15153171-9B2A-4833-ADAA-045955CC25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C6755A9C-D5E0-4890-A726-5EA161FE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441" y="303805"/>
            <a:ext cx="3583130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8590287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354A14D0-2967-459A-BD7E-63536DE843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00" y="2910301"/>
            <a:ext cx="2879362" cy="1619812"/>
          </a:xfrm>
          <a:custGeom>
            <a:avLst/>
            <a:gdLst>
              <a:gd name="connsiteX0" fmla="*/ 0 w 7029818"/>
              <a:gd name="connsiteY0" fmla="*/ 0 h 4320000"/>
              <a:gd name="connsiteX1" fmla="*/ 7029818 w 7029818"/>
              <a:gd name="connsiteY1" fmla="*/ 0 h 4320000"/>
              <a:gd name="connsiteX2" fmla="*/ 7029818 w 7029818"/>
              <a:gd name="connsiteY2" fmla="*/ 4320000 h 4320000"/>
              <a:gd name="connsiteX3" fmla="*/ 0 w 7029818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818" h="4320000">
                <a:moveTo>
                  <a:pt x="0" y="0"/>
                </a:moveTo>
                <a:lnTo>
                  <a:pt x="7029818" y="0"/>
                </a:lnTo>
                <a:lnTo>
                  <a:pt x="7029818" y="4320000"/>
                </a:lnTo>
                <a:lnTo>
                  <a:pt x="0" y="432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19110000" lon="19530000" rev="2893544"/>
            </a:camera>
            <a:lightRig rig="threePt" dir="t"/>
          </a:scene3d>
          <a:sp3d extrusionH="190500"/>
        </p:spPr>
        <p:txBody>
          <a:bodyPr vert="horz" wrap="square" lIns="67482" tIns="35091" rIns="67482" bIns="35091" rtlCol="0">
            <a:no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/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2B6484C3-2EC7-4B28-AF74-0991857DC9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500" y="1497331"/>
            <a:ext cx="2879362" cy="1619812"/>
          </a:xfrm>
          <a:custGeom>
            <a:avLst/>
            <a:gdLst>
              <a:gd name="connsiteX0" fmla="*/ 0 w 7029819"/>
              <a:gd name="connsiteY0" fmla="*/ 0 h 4320000"/>
              <a:gd name="connsiteX1" fmla="*/ 7029819 w 7029819"/>
              <a:gd name="connsiteY1" fmla="*/ 0 h 4320000"/>
              <a:gd name="connsiteX2" fmla="*/ 7029819 w 7029819"/>
              <a:gd name="connsiteY2" fmla="*/ 4320000 h 4320000"/>
              <a:gd name="connsiteX3" fmla="*/ 0 w 7029819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819" h="4320000">
                <a:moveTo>
                  <a:pt x="0" y="0"/>
                </a:moveTo>
                <a:lnTo>
                  <a:pt x="7029819" y="0"/>
                </a:lnTo>
                <a:lnTo>
                  <a:pt x="7029819" y="4320000"/>
                </a:lnTo>
                <a:lnTo>
                  <a:pt x="0" y="432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19110000" lon="19530000" rev="2893544"/>
            </a:camera>
            <a:lightRig rig="threePt" dir="t"/>
          </a:scene3d>
          <a:sp3d extrusionH="190500"/>
        </p:spPr>
        <p:txBody>
          <a:bodyPr vert="horz" wrap="square" lIns="67482" tIns="35091" rIns="67482" bIns="35091" rtlCol="0">
            <a:no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/>
            <a:endParaRPr lang="en-GB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A52E9C9B-DF76-45D1-9FC3-C2565FB737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500" y="84361"/>
            <a:ext cx="2879362" cy="1619812"/>
          </a:xfrm>
          <a:custGeom>
            <a:avLst/>
            <a:gdLst>
              <a:gd name="connsiteX0" fmla="*/ 0 w 7029819"/>
              <a:gd name="connsiteY0" fmla="*/ 0 h 4320000"/>
              <a:gd name="connsiteX1" fmla="*/ 7029819 w 7029819"/>
              <a:gd name="connsiteY1" fmla="*/ 0 h 4320000"/>
              <a:gd name="connsiteX2" fmla="*/ 7029819 w 7029819"/>
              <a:gd name="connsiteY2" fmla="*/ 4320000 h 4320000"/>
              <a:gd name="connsiteX3" fmla="*/ 0 w 7029819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819" h="4320000">
                <a:moveTo>
                  <a:pt x="0" y="0"/>
                </a:moveTo>
                <a:lnTo>
                  <a:pt x="7029819" y="0"/>
                </a:lnTo>
                <a:lnTo>
                  <a:pt x="7029819" y="4320000"/>
                </a:lnTo>
                <a:lnTo>
                  <a:pt x="0" y="432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19110000" lon="19530000" rev="2893544"/>
            </a:camera>
            <a:lightRig rig="threePt" dir="t"/>
          </a:scene3d>
          <a:sp3d extrusionH="190500"/>
        </p:spPr>
        <p:txBody>
          <a:bodyPr vert="horz" wrap="square" lIns="67482" tIns="35091" rIns="67482" bIns="35091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1000"/>
            </a:lvl1pPr>
          </a:lstStyle>
          <a:p>
            <a:pPr marL="257132" lvl="0" indent="-257132"/>
            <a:endParaRPr lang="en-GB" dirty="0"/>
          </a:p>
        </p:txBody>
      </p:sp>
      <p:sp>
        <p:nvSpPr>
          <p:cNvPr id="9" name="Picture Placeholder 17">
            <a:extLst>
              <a:ext uri="{FF2B5EF4-FFF2-40B4-BE49-F238E27FC236}">
                <a16:creationId xmlns="" xmlns:a16="http://schemas.microsoft.com/office/drawing/2014/main" id="{AD6A155A-6F5E-44DE-B0AE-A17180CAC53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05660" y="3191609"/>
            <a:ext cx="2879362" cy="1619812"/>
          </a:xfrm>
          <a:custGeom>
            <a:avLst/>
            <a:gdLst>
              <a:gd name="connsiteX0" fmla="*/ 0 w 7029818"/>
              <a:gd name="connsiteY0" fmla="*/ 0 h 4320000"/>
              <a:gd name="connsiteX1" fmla="*/ 7029818 w 7029818"/>
              <a:gd name="connsiteY1" fmla="*/ 0 h 4320000"/>
              <a:gd name="connsiteX2" fmla="*/ 7029818 w 7029818"/>
              <a:gd name="connsiteY2" fmla="*/ 4320000 h 4320000"/>
              <a:gd name="connsiteX3" fmla="*/ 0 w 7029818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818" h="4320000">
                <a:moveTo>
                  <a:pt x="0" y="0"/>
                </a:moveTo>
                <a:lnTo>
                  <a:pt x="7029818" y="0"/>
                </a:lnTo>
                <a:lnTo>
                  <a:pt x="7029818" y="4320000"/>
                </a:lnTo>
                <a:lnTo>
                  <a:pt x="0" y="432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19110000" lon="19530000" rev="2893544"/>
            </a:camera>
            <a:lightRig rig="threePt" dir="t"/>
          </a:scene3d>
          <a:sp3d extrusionH="190500"/>
        </p:spPr>
        <p:txBody>
          <a:bodyPr vert="horz" wrap="square" lIns="67482" tIns="35091" rIns="67482" bIns="35091" rtlCol="0">
            <a:no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/>
            <a:endParaRPr lang="en-GB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="" xmlns:a16="http://schemas.microsoft.com/office/drawing/2014/main" id="{8356FBF5-B92D-48D4-8AF2-9412C6AE9A2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05660" y="1778640"/>
            <a:ext cx="2879362" cy="1619812"/>
          </a:xfrm>
          <a:custGeom>
            <a:avLst/>
            <a:gdLst>
              <a:gd name="connsiteX0" fmla="*/ 0 w 7029819"/>
              <a:gd name="connsiteY0" fmla="*/ 0 h 4320000"/>
              <a:gd name="connsiteX1" fmla="*/ 7029819 w 7029819"/>
              <a:gd name="connsiteY1" fmla="*/ 0 h 4320000"/>
              <a:gd name="connsiteX2" fmla="*/ 7029819 w 7029819"/>
              <a:gd name="connsiteY2" fmla="*/ 4320000 h 4320000"/>
              <a:gd name="connsiteX3" fmla="*/ 0 w 7029819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819" h="4320000">
                <a:moveTo>
                  <a:pt x="0" y="0"/>
                </a:moveTo>
                <a:lnTo>
                  <a:pt x="7029819" y="0"/>
                </a:lnTo>
                <a:lnTo>
                  <a:pt x="7029819" y="4320000"/>
                </a:lnTo>
                <a:lnTo>
                  <a:pt x="0" y="432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19110000" lon="19530000" rev="2893544"/>
            </a:camera>
            <a:lightRig rig="threePt" dir="t"/>
          </a:scene3d>
          <a:sp3d extrusionH="190500"/>
        </p:spPr>
        <p:txBody>
          <a:bodyPr vert="horz" wrap="square" lIns="67482" tIns="35091" rIns="67482" bIns="35091" rtlCol="0">
            <a:no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/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="" xmlns:a16="http://schemas.microsoft.com/office/drawing/2014/main" id="{BFCBE037-E834-4054-9F74-D8464FA3E2D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605660" y="365670"/>
            <a:ext cx="2879362" cy="1619812"/>
          </a:xfrm>
          <a:custGeom>
            <a:avLst/>
            <a:gdLst>
              <a:gd name="connsiteX0" fmla="*/ 0 w 7029819"/>
              <a:gd name="connsiteY0" fmla="*/ 0 h 4320000"/>
              <a:gd name="connsiteX1" fmla="*/ 7029819 w 7029819"/>
              <a:gd name="connsiteY1" fmla="*/ 0 h 4320000"/>
              <a:gd name="connsiteX2" fmla="*/ 7029819 w 7029819"/>
              <a:gd name="connsiteY2" fmla="*/ 4320000 h 4320000"/>
              <a:gd name="connsiteX3" fmla="*/ 0 w 7029819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9819" h="4320000">
                <a:moveTo>
                  <a:pt x="0" y="0"/>
                </a:moveTo>
                <a:lnTo>
                  <a:pt x="7029819" y="0"/>
                </a:lnTo>
                <a:lnTo>
                  <a:pt x="7029819" y="4320000"/>
                </a:lnTo>
                <a:lnTo>
                  <a:pt x="0" y="4320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19110000" lon="19530000" rev="2893544"/>
            </a:camera>
            <a:lightRig rig="threePt" dir="t"/>
          </a:scene3d>
          <a:sp3d extrusionH="190500"/>
        </p:spPr>
        <p:txBody>
          <a:bodyPr vert="horz" wrap="square" lIns="67482" tIns="35091" rIns="67482" bIns="35091" rtlCol="0">
            <a:no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/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241CDF08-7E4B-40AD-BAC5-64D6CB8B93D2}"/>
              </a:ext>
            </a:extLst>
          </p:cNvPr>
          <p:cNvGrpSpPr/>
          <p:nvPr userDrawn="1"/>
        </p:nvGrpSpPr>
        <p:grpSpPr>
          <a:xfrm>
            <a:off x="5709211" y="272032"/>
            <a:ext cx="459422" cy="459399"/>
            <a:chOff x="494744" y="523692"/>
            <a:chExt cx="1225205" cy="1225205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4D12FA9-F2CB-46FF-8592-43979AAB085F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3123B59E-9DBE-4A7D-A254-478C0054FE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5B9020BC-17B0-41A4-A7CA-F658103B97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000842F1-9891-4BB3-BE01-A2C0044B45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ED194DED-1DD5-4A06-A7CD-4C533C821292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BC62BC69-8800-4CB1-8E4A-2AD84D3D42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81E0B9B9-672E-41A0-9385-62526914C6B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484EA4E0-4ED9-49FE-9E2B-E4770C77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089" y="400875"/>
            <a:ext cx="2958481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328058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3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D8756BF8-37D1-4EA7-B74D-52A96C58EBFF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1718048" y="431747"/>
            <a:ext cx="1902635" cy="3226921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317500" dir="13500000" sy="23000" kx="1200000" algn="br" rotWithShape="0">
              <a:prstClr val="black">
                <a:alpha val="12000"/>
              </a:prstClr>
            </a:outerShdw>
          </a:effectLst>
          <a:scene3d>
            <a:camera prst="perspectiveRight">
              <a:rot lat="0" lon="19800000" rev="0"/>
            </a:camera>
            <a:lightRig rig="threePt" dir="t"/>
          </a:scene3d>
          <a:sp3d extrusionH="381000"/>
        </p:spPr>
        <p:txBody>
          <a:bodyPr wrap="square" lIns="67482" tIns="35091" rIns="67482" bIns="35091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C877771D-C042-452F-A212-F3F8274CCE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20683" y="209897"/>
            <a:ext cx="1902635" cy="3226921"/>
          </a:xfrm>
          <a:custGeom>
            <a:avLst/>
            <a:gdLst>
              <a:gd name="connsiteX0" fmla="*/ 0 w 5074023"/>
              <a:gd name="connsiteY0" fmla="*/ 0 h 8606118"/>
              <a:gd name="connsiteX1" fmla="*/ 5074023 w 5074023"/>
              <a:gd name="connsiteY1" fmla="*/ 0 h 8606118"/>
              <a:gd name="connsiteX2" fmla="*/ 5074023 w 5074023"/>
              <a:gd name="connsiteY2" fmla="*/ 8606118 h 8606118"/>
              <a:gd name="connsiteX3" fmla="*/ 0 w 5074023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3" h="8606118">
                <a:moveTo>
                  <a:pt x="0" y="0"/>
                </a:moveTo>
                <a:lnTo>
                  <a:pt x="5074023" y="0"/>
                </a:lnTo>
                <a:lnTo>
                  <a:pt x="5074023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304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381000"/>
        </p:spPr>
        <p:txBody>
          <a:bodyPr wrap="square" lIns="67482" tIns="35091" rIns="67482" bIns="35091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AB41FBEB-6A9D-49E4-B3DA-600393DFBB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3317" y="431747"/>
            <a:ext cx="1902634" cy="3226921"/>
          </a:xfrm>
          <a:custGeom>
            <a:avLst/>
            <a:gdLst>
              <a:gd name="connsiteX0" fmla="*/ 0 w 5074022"/>
              <a:gd name="connsiteY0" fmla="*/ 0 h 8606118"/>
              <a:gd name="connsiteX1" fmla="*/ 5074022 w 5074022"/>
              <a:gd name="connsiteY1" fmla="*/ 0 h 8606118"/>
              <a:gd name="connsiteX2" fmla="*/ 5074022 w 5074022"/>
              <a:gd name="connsiteY2" fmla="*/ 8606118 h 8606118"/>
              <a:gd name="connsiteX3" fmla="*/ 0 w 5074022"/>
              <a:gd name="connsiteY3" fmla="*/ 8606118 h 860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4022" h="8606118">
                <a:moveTo>
                  <a:pt x="0" y="0"/>
                </a:moveTo>
                <a:lnTo>
                  <a:pt x="5074022" y="0"/>
                </a:lnTo>
                <a:lnTo>
                  <a:pt x="5074022" y="8606118"/>
                </a:lnTo>
                <a:lnTo>
                  <a:pt x="0" y="8606118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317500" dir="18900000" sy="23000" kx="-1200000" algn="bl" rotWithShape="0">
              <a:prstClr val="black">
                <a:alpha val="12000"/>
              </a:prstClr>
            </a:outerShdw>
          </a:effectLst>
          <a:scene3d>
            <a:camera prst="perspectiveRight" fov="2700000">
              <a:rot lat="0" lon="1800000" rev="0"/>
            </a:camera>
            <a:lightRig rig="soft" dir="t"/>
          </a:scene3d>
          <a:sp3d extrusionH="381000"/>
        </p:spPr>
        <p:txBody>
          <a:bodyPr wrap="square" lIns="67482" tIns="35091" rIns="67482" bIns="3509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000"/>
            </a:lvl1pPr>
          </a:lstStyle>
          <a:p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349A854-6D2D-46A3-97E6-A5BA8AC4FD21}"/>
              </a:ext>
            </a:extLst>
          </p:cNvPr>
          <p:cNvGrpSpPr/>
          <p:nvPr userDrawn="1"/>
        </p:nvGrpSpPr>
        <p:grpSpPr>
          <a:xfrm>
            <a:off x="162939" y="3705609"/>
            <a:ext cx="459422" cy="459399"/>
            <a:chOff x="494744" y="523692"/>
            <a:chExt cx="1225205" cy="1225205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C2D0CA6-5F37-4841-A757-38F0A8998B45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7D180E46-879B-4C43-8946-6BD2EDC75BE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501241CE-E689-4186-A3E0-3A4035C71A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A4EA40DD-6EE5-4DAE-ADD0-8EC9ED2AD16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68B95E28-65D9-4B32-AAB8-59EF072D575E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="" xmlns:a16="http://schemas.microsoft.com/office/drawing/2014/main" id="{7E987659-61E2-4E35-A859-0C1BD65D487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2623D26E-2222-4F26-ABEB-3269DA339E9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558EC753-1456-4F1A-974C-C793FFF5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834452"/>
            <a:ext cx="3317866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08188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="" xmlns:a16="http://schemas.microsoft.com/office/drawing/2014/main" id="{C6F537C0-0ACC-4E3C-B344-74CABD5C7EDF}"/>
              </a:ext>
            </a:extLst>
          </p:cNvPr>
          <p:cNvSpPr/>
          <p:nvPr userDrawn="1"/>
        </p:nvSpPr>
        <p:spPr>
          <a:xfrm rot="5400000">
            <a:off x="51" y="-51"/>
            <a:ext cx="2024766" cy="2024868"/>
          </a:xfrm>
          <a:prstGeom prst="rtTriangle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 dirty="0"/>
          </a:p>
        </p:txBody>
      </p:sp>
      <p:sp>
        <p:nvSpPr>
          <p:cNvPr id="17" name="Right Triangle 16">
            <a:extLst>
              <a:ext uri="{FF2B5EF4-FFF2-40B4-BE49-F238E27FC236}">
                <a16:creationId xmlns="" xmlns:a16="http://schemas.microsoft.com/office/drawing/2014/main" id="{203ED712-4928-494F-B1C4-D01346F6B469}"/>
              </a:ext>
            </a:extLst>
          </p:cNvPr>
          <p:cNvSpPr/>
          <p:nvPr userDrawn="1"/>
        </p:nvSpPr>
        <p:spPr>
          <a:xfrm rot="10800000">
            <a:off x="7119131" y="0"/>
            <a:ext cx="2024868" cy="2024766"/>
          </a:xfrm>
          <a:prstGeom prst="rtTriangle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 dirty="0"/>
          </a:p>
        </p:txBody>
      </p:sp>
      <p:sp>
        <p:nvSpPr>
          <p:cNvPr id="18" name="Right Triangle 17">
            <a:extLst>
              <a:ext uri="{FF2B5EF4-FFF2-40B4-BE49-F238E27FC236}">
                <a16:creationId xmlns="" xmlns:a16="http://schemas.microsoft.com/office/drawing/2014/main" id="{17D6937C-EE1D-476A-9ACB-1676A7B851E7}"/>
              </a:ext>
            </a:extLst>
          </p:cNvPr>
          <p:cNvSpPr/>
          <p:nvPr userDrawn="1"/>
        </p:nvSpPr>
        <p:spPr>
          <a:xfrm rot="16200000">
            <a:off x="7119183" y="3118683"/>
            <a:ext cx="2024766" cy="2024868"/>
          </a:xfrm>
          <a:prstGeom prst="rtTriangle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 dirty="0"/>
          </a:p>
        </p:txBody>
      </p:sp>
      <p:sp>
        <p:nvSpPr>
          <p:cNvPr id="14" name="Right Triangle 13">
            <a:extLst>
              <a:ext uri="{FF2B5EF4-FFF2-40B4-BE49-F238E27FC236}">
                <a16:creationId xmlns="" xmlns:a16="http://schemas.microsoft.com/office/drawing/2014/main" id="{9D7B853A-B3E1-43FD-85E8-FF447163A2C5}"/>
              </a:ext>
            </a:extLst>
          </p:cNvPr>
          <p:cNvSpPr/>
          <p:nvPr userDrawn="1"/>
        </p:nvSpPr>
        <p:spPr>
          <a:xfrm>
            <a:off x="1" y="3118734"/>
            <a:ext cx="2024868" cy="2024766"/>
          </a:xfrm>
          <a:prstGeom prst="rtTriangle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8EB9CA2-F2D6-465F-B4DE-19B4C62010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5521" y="225510"/>
            <a:ext cx="8692958" cy="4692481"/>
          </a:xfrm>
          <a:custGeom>
            <a:avLst/>
            <a:gdLst>
              <a:gd name="connsiteX0" fmla="*/ 0 w 23182731"/>
              <a:gd name="connsiteY0" fmla="*/ 0 h 12514731"/>
              <a:gd name="connsiteX1" fmla="*/ 23182731 w 23182731"/>
              <a:gd name="connsiteY1" fmla="*/ 0 h 12514731"/>
              <a:gd name="connsiteX2" fmla="*/ 23182731 w 23182731"/>
              <a:gd name="connsiteY2" fmla="*/ 12514731 h 12514731"/>
              <a:gd name="connsiteX3" fmla="*/ 0 w 23182731"/>
              <a:gd name="connsiteY3" fmla="*/ 12514731 h 1251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2731" h="12514731">
                <a:moveTo>
                  <a:pt x="0" y="0"/>
                </a:moveTo>
                <a:lnTo>
                  <a:pt x="23182731" y="0"/>
                </a:lnTo>
                <a:lnTo>
                  <a:pt x="23182731" y="12514731"/>
                </a:lnTo>
                <a:lnTo>
                  <a:pt x="0" y="12514731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808075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78A3B93E-DDF6-4982-BF66-F57736E372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06835" y="674051"/>
            <a:ext cx="2696997" cy="4326349"/>
          </a:xfrm>
          <a:custGeom>
            <a:avLst/>
            <a:gdLst>
              <a:gd name="connsiteX0" fmla="*/ 0 w 7192460"/>
              <a:gd name="connsiteY0" fmla="*/ 0 h 11538267"/>
              <a:gd name="connsiteX1" fmla="*/ 7192460 w 7192460"/>
              <a:gd name="connsiteY1" fmla="*/ 0 h 11538267"/>
              <a:gd name="connsiteX2" fmla="*/ 7192460 w 7192460"/>
              <a:gd name="connsiteY2" fmla="*/ 11538267 h 11538267"/>
              <a:gd name="connsiteX3" fmla="*/ 0 w 7192460"/>
              <a:gd name="connsiteY3" fmla="*/ 11538267 h 1153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460" h="11538267">
                <a:moveTo>
                  <a:pt x="0" y="0"/>
                </a:moveTo>
                <a:lnTo>
                  <a:pt x="7192460" y="0"/>
                </a:lnTo>
                <a:lnTo>
                  <a:pt x="7192460" y="11538267"/>
                </a:lnTo>
                <a:lnTo>
                  <a:pt x="0" y="11538267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 w="19050">
            <a:noFill/>
            <a:prstDash val="sysDot"/>
          </a:ln>
          <a:effectLst>
            <a:outerShdw blurRad="571500" dist="177800" dir="10800000" sx="102000" sy="102000" algn="r" rotWithShape="0">
              <a:prstClr val="black">
                <a:alpha val="40000"/>
              </a:prstClr>
            </a:outerShdw>
          </a:effectLst>
          <a:scene3d>
            <a:camera prst="isometricTopUp">
              <a:rot lat="19499994" lon="18600000" rev="3599999"/>
            </a:camera>
            <a:lightRig rig="threePt" dir="t"/>
          </a:scene3d>
          <a:sp3d extrusionH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>
              <a:buNone/>
              <a:defRPr lang="en-GB" sz="1000" dirty="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4BD217BC-9140-40F0-8620-46A88D9A42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54743" y="238103"/>
            <a:ext cx="2696997" cy="4326349"/>
          </a:xfrm>
          <a:custGeom>
            <a:avLst/>
            <a:gdLst>
              <a:gd name="connsiteX0" fmla="*/ 0 w 7192460"/>
              <a:gd name="connsiteY0" fmla="*/ 0 h 11538267"/>
              <a:gd name="connsiteX1" fmla="*/ 7192460 w 7192460"/>
              <a:gd name="connsiteY1" fmla="*/ 0 h 11538267"/>
              <a:gd name="connsiteX2" fmla="*/ 7192460 w 7192460"/>
              <a:gd name="connsiteY2" fmla="*/ 11538267 h 11538267"/>
              <a:gd name="connsiteX3" fmla="*/ 0 w 7192460"/>
              <a:gd name="connsiteY3" fmla="*/ 11538267 h 1153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460" h="11538267">
                <a:moveTo>
                  <a:pt x="0" y="0"/>
                </a:moveTo>
                <a:lnTo>
                  <a:pt x="7192460" y="0"/>
                </a:lnTo>
                <a:lnTo>
                  <a:pt x="7192460" y="11538267"/>
                </a:lnTo>
                <a:lnTo>
                  <a:pt x="0" y="11538267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 w="19050">
            <a:noFill/>
            <a:prstDash val="sysDot"/>
          </a:ln>
          <a:effectLst>
            <a:outerShdw blurRad="571500" dist="177800" dir="10800000" sx="102000" sy="102000" algn="r" rotWithShape="0">
              <a:prstClr val="black">
                <a:alpha val="40000"/>
              </a:prstClr>
            </a:outerShdw>
          </a:effectLst>
          <a:scene3d>
            <a:camera prst="isometricTopUp">
              <a:rot lat="19499994" lon="18600000" rev="3599999"/>
            </a:camera>
            <a:lightRig rig="threePt" dir="t"/>
          </a:scene3d>
          <a:sp3d extrusionH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>
              <a:buNone/>
              <a:defRPr lang="en-GB" sz="1000" dirty="0">
                <a:solidFill>
                  <a:schemeClr val="tx2"/>
                </a:solidFill>
              </a:defRPr>
            </a:lvl1pPr>
          </a:lstStyle>
          <a:p>
            <a:pPr marL="257132" lvl="0" indent="-257132" algn="ctr" defTabSz="171404"/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326C0B2-1ADF-4099-A8CB-D990D2579F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02651" y="-115098"/>
            <a:ext cx="2696997" cy="4326349"/>
          </a:xfrm>
          <a:custGeom>
            <a:avLst/>
            <a:gdLst>
              <a:gd name="connsiteX0" fmla="*/ 0 w 7192460"/>
              <a:gd name="connsiteY0" fmla="*/ 0 h 11538267"/>
              <a:gd name="connsiteX1" fmla="*/ 7192460 w 7192460"/>
              <a:gd name="connsiteY1" fmla="*/ 0 h 11538267"/>
              <a:gd name="connsiteX2" fmla="*/ 7192460 w 7192460"/>
              <a:gd name="connsiteY2" fmla="*/ 11538267 h 11538267"/>
              <a:gd name="connsiteX3" fmla="*/ 0 w 7192460"/>
              <a:gd name="connsiteY3" fmla="*/ 11538267 h 1153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460" h="11538267">
                <a:moveTo>
                  <a:pt x="0" y="0"/>
                </a:moveTo>
                <a:lnTo>
                  <a:pt x="7192460" y="0"/>
                </a:lnTo>
                <a:lnTo>
                  <a:pt x="7192460" y="11538267"/>
                </a:lnTo>
                <a:lnTo>
                  <a:pt x="0" y="11538267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 w="19050">
            <a:noFill/>
            <a:prstDash val="sysDot"/>
          </a:ln>
          <a:effectLst>
            <a:outerShdw blurRad="571500" dist="177800" dir="10800000" sx="102000" sy="102000" algn="r" rotWithShape="0">
              <a:prstClr val="black">
                <a:alpha val="40000"/>
              </a:prstClr>
            </a:outerShdw>
          </a:effectLst>
          <a:scene3d>
            <a:camera prst="isometricTopUp">
              <a:rot lat="19499994" lon="18600000" rev="3599999"/>
            </a:camera>
            <a:lightRig rig="threePt" dir="t"/>
          </a:scene3d>
          <a:sp3d extrusionH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1000" dirty="0">
                <a:solidFill>
                  <a:schemeClr val="tx2"/>
                </a:solidFill>
                <a:latin typeface="+mn-lt"/>
              </a:defRPr>
            </a:lvl1pPr>
          </a:lstStyle>
          <a:p>
            <a:pPr marL="0" lvl="0" algn="ctr" defTabSz="171404"/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B934D78D-B6FC-41E7-B023-0EA80B00F5A6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76B651A4-35F5-4300-930E-375254C5D46B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AE606CE5-9095-47F6-ABB2-FD5C48F1B71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7822281A-0572-459D-9FDD-947041D5B18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="" xmlns:a16="http://schemas.microsoft.com/office/drawing/2014/main" id="{22C737B5-DFF6-462D-BD63-AC21D5FDD6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543EEFD0-BC54-4EF6-AD16-946C1F269A35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E713CC3A-9310-4F50-B8FD-4EE50BF0AE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DB10E14-A746-499B-BF28-ED142E74B99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7E339B90-E18E-49FC-BF8B-10A404AA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3999962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825471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78A3B93E-DDF6-4982-BF66-F57736E372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44591" y="1266544"/>
            <a:ext cx="2696997" cy="4326349"/>
          </a:xfrm>
          <a:custGeom>
            <a:avLst/>
            <a:gdLst>
              <a:gd name="connsiteX0" fmla="*/ 0 w 7192460"/>
              <a:gd name="connsiteY0" fmla="*/ 0 h 11538267"/>
              <a:gd name="connsiteX1" fmla="*/ 7192460 w 7192460"/>
              <a:gd name="connsiteY1" fmla="*/ 0 h 11538267"/>
              <a:gd name="connsiteX2" fmla="*/ 7192460 w 7192460"/>
              <a:gd name="connsiteY2" fmla="*/ 11538267 h 11538267"/>
              <a:gd name="connsiteX3" fmla="*/ 0 w 7192460"/>
              <a:gd name="connsiteY3" fmla="*/ 11538267 h 1153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460" h="11538267">
                <a:moveTo>
                  <a:pt x="0" y="0"/>
                </a:moveTo>
                <a:lnTo>
                  <a:pt x="7192460" y="0"/>
                </a:lnTo>
                <a:lnTo>
                  <a:pt x="7192460" y="11538267"/>
                </a:lnTo>
                <a:lnTo>
                  <a:pt x="0" y="11538267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 w="19050">
            <a:noFill/>
            <a:prstDash val="sysDot"/>
          </a:ln>
          <a:effectLst>
            <a:outerShdw blurRad="571500" dir="10800000" sx="104000" sy="104000" algn="r" rotWithShape="0">
              <a:prstClr val="black">
                <a:alpha val="40000"/>
              </a:prstClr>
            </a:outerShdw>
          </a:effectLst>
          <a:scene3d>
            <a:camera prst="isometricTopUp">
              <a:rot lat="19499994" lon="18600000" rev="3599999"/>
            </a:camera>
            <a:lightRig rig="threePt" dir="t"/>
          </a:scene3d>
          <a:sp3d extrusionH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1000" dirty="0">
                <a:solidFill>
                  <a:schemeClr val="tx2"/>
                </a:solidFill>
                <a:latin typeface="+mn-lt"/>
              </a:defRPr>
            </a:lvl1pPr>
          </a:lstStyle>
          <a:p>
            <a:pPr marL="0" lvl="0" algn="ctr" defTabSz="171404"/>
            <a:endParaRPr lang="en-GB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4BD217BC-9140-40F0-8620-46A88D9A42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4591" y="895460"/>
            <a:ext cx="2696997" cy="4326349"/>
          </a:xfrm>
          <a:custGeom>
            <a:avLst/>
            <a:gdLst>
              <a:gd name="connsiteX0" fmla="*/ 0 w 7192460"/>
              <a:gd name="connsiteY0" fmla="*/ 0 h 11538267"/>
              <a:gd name="connsiteX1" fmla="*/ 7192460 w 7192460"/>
              <a:gd name="connsiteY1" fmla="*/ 0 h 11538267"/>
              <a:gd name="connsiteX2" fmla="*/ 7192460 w 7192460"/>
              <a:gd name="connsiteY2" fmla="*/ 11538267 h 11538267"/>
              <a:gd name="connsiteX3" fmla="*/ 0 w 7192460"/>
              <a:gd name="connsiteY3" fmla="*/ 11538267 h 1153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460" h="11538267">
                <a:moveTo>
                  <a:pt x="0" y="0"/>
                </a:moveTo>
                <a:lnTo>
                  <a:pt x="7192460" y="0"/>
                </a:lnTo>
                <a:lnTo>
                  <a:pt x="7192460" y="11538267"/>
                </a:lnTo>
                <a:lnTo>
                  <a:pt x="0" y="11538267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 w="19050">
            <a:noFill/>
            <a:prstDash val="sysDot"/>
          </a:ln>
          <a:effectLst>
            <a:outerShdw blurRad="571500" dist="177800" dir="10800000" sx="102000" sy="102000" algn="r" rotWithShape="0">
              <a:prstClr val="black">
                <a:alpha val="40000"/>
              </a:prstClr>
            </a:outerShdw>
          </a:effectLst>
          <a:scene3d>
            <a:camera prst="isometricTopUp">
              <a:rot lat="19499993" lon="18599998" rev="3599999"/>
            </a:camera>
            <a:lightRig rig="threePt" dir="t"/>
          </a:scene3d>
          <a:sp3d extrusionH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1000" dirty="0">
                <a:solidFill>
                  <a:schemeClr val="tx2"/>
                </a:solidFill>
                <a:latin typeface="+mn-lt"/>
              </a:defRPr>
            </a:lvl1pPr>
          </a:lstStyle>
          <a:p>
            <a:pPr marL="0" lvl="0" algn="ctr" defTabSz="171404"/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326C0B2-1ADF-4099-A8CB-D990D2579F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53400" y="115569"/>
            <a:ext cx="2696997" cy="4326349"/>
          </a:xfrm>
          <a:custGeom>
            <a:avLst/>
            <a:gdLst>
              <a:gd name="connsiteX0" fmla="*/ 0 w 7192460"/>
              <a:gd name="connsiteY0" fmla="*/ 0 h 11538267"/>
              <a:gd name="connsiteX1" fmla="*/ 7192460 w 7192460"/>
              <a:gd name="connsiteY1" fmla="*/ 0 h 11538267"/>
              <a:gd name="connsiteX2" fmla="*/ 7192460 w 7192460"/>
              <a:gd name="connsiteY2" fmla="*/ 11538267 h 11538267"/>
              <a:gd name="connsiteX3" fmla="*/ 0 w 7192460"/>
              <a:gd name="connsiteY3" fmla="*/ 11538267 h 1153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460" h="11538267">
                <a:moveTo>
                  <a:pt x="0" y="0"/>
                </a:moveTo>
                <a:lnTo>
                  <a:pt x="7192460" y="0"/>
                </a:lnTo>
                <a:lnTo>
                  <a:pt x="7192460" y="11538267"/>
                </a:lnTo>
                <a:lnTo>
                  <a:pt x="0" y="11538267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ln w="19050">
            <a:noFill/>
            <a:prstDash val="sysDot"/>
          </a:ln>
          <a:effectLst>
            <a:outerShdw blurRad="571500" dist="177800" dir="10800000" sx="102000" sy="102000" algn="r" rotWithShape="0">
              <a:prstClr val="black">
                <a:alpha val="40000"/>
              </a:prstClr>
            </a:outerShdw>
          </a:effectLst>
          <a:scene3d>
            <a:camera prst="isometricTopUp">
              <a:rot lat="20099994" lon="19799999" rev="2400000"/>
            </a:camera>
            <a:lightRig rig="threePt" dir="t"/>
          </a:scene3d>
          <a:sp3d extrusionH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482" tIns="35091" rIns="67482" bIns="35091" numCol="1" spcCol="0" rtlCol="0" fromWordArt="0" anchor="t" anchorCtr="0" forceAA="0" compatLnSpc="1">
            <a:prstTxWarp prst="textNoShape">
              <a:avLst/>
            </a:prstTxWarp>
            <a:noAutofit/>
            <a:flatTx/>
          </a:bodyPr>
          <a:lstStyle>
            <a:lvl1pPr marL="0" indent="0" algn="l">
              <a:buFont typeface="Arial" panose="020B0604020202020204" pitchFamily="34" charset="0"/>
              <a:buNone/>
              <a:defRPr lang="en-GB" sz="1000" dirty="0">
                <a:solidFill>
                  <a:schemeClr val="tx2"/>
                </a:solidFill>
                <a:latin typeface="+mn-lt"/>
              </a:defRPr>
            </a:lvl1pPr>
          </a:lstStyle>
          <a:p>
            <a:pPr marL="0" lvl="0" algn="ctr" defTabSz="171404"/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B934D78D-B6FC-41E7-B023-0EA80B00F5A6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76B651A4-35F5-4300-930E-375254C5D46B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AE606CE5-9095-47F6-ABB2-FD5C48F1B71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7822281A-0572-459D-9FDD-947041D5B18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="" xmlns:a16="http://schemas.microsoft.com/office/drawing/2014/main" id="{22C737B5-DFF6-462D-BD63-AC21D5FDD6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543EEFD0-BC54-4EF6-AD16-946C1F269A35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E713CC3A-9310-4F50-B8FD-4EE50BF0AE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DB10E14-A746-499B-BF28-ED142E74B99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7E339B90-E18E-49FC-BF8B-10A404AA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3999962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3924985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3BE1A260-396B-46E4-BF1B-622EDEFC70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8965" y="1668047"/>
            <a:ext cx="4688154" cy="2615456"/>
          </a:xfrm>
          <a:custGeom>
            <a:avLst/>
            <a:gdLst>
              <a:gd name="connsiteX0" fmla="*/ 0 w 11813834"/>
              <a:gd name="connsiteY0" fmla="*/ 0 h 6591109"/>
              <a:gd name="connsiteX1" fmla="*/ 11813834 w 11813834"/>
              <a:gd name="connsiteY1" fmla="*/ 0 h 6591109"/>
              <a:gd name="connsiteX2" fmla="*/ 11813834 w 11813834"/>
              <a:gd name="connsiteY2" fmla="*/ 6591109 h 6591109"/>
              <a:gd name="connsiteX3" fmla="*/ 0 w 11813834"/>
              <a:gd name="connsiteY3" fmla="*/ 6591109 h 65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3834" h="6591109">
                <a:moveTo>
                  <a:pt x="0" y="0"/>
                </a:moveTo>
                <a:lnTo>
                  <a:pt x="11813834" y="0"/>
                </a:lnTo>
                <a:lnTo>
                  <a:pt x="11813834" y="6591109"/>
                </a:lnTo>
                <a:lnTo>
                  <a:pt x="0" y="659110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90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190500"/>
        </p:spPr>
        <p:txBody>
          <a:bodyPr vert="horz" wrap="square" lIns="67482" tIns="35091" rIns="67482" bIns="35091" rtlCol="0">
            <a:noAutofit/>
          </a:bodyPr>
          <a:lstStyle>
            <a:lvl1pPr marL="0" indent="0">
              <a:buNone/>
              <a:defRPr lang="en-GB" sz="1000">
                <a:solidFill>
                  <a:schemeClr val="tx1"/>
                </a:solidFill>
              </a:defRPr>
            </a:lvl1pPr>
          </a:lstStyle>
          <a:p>
            <a:pPr marL="257132" lvl="0" indent="-257132"/>
            <a:endParaRPr lang="en-GB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="" xmlns:a16="http://schemas.microsoft.com/office/drawing/2014/main" id="{8BC96D7D-D52F-4FCD-A24B-1D84B6F0F5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8965" y="1422456"/>
            <a:ext cx="4688154" cy="2615456"/>
          </a:xfrm>
          <a:custGeom>
            <a:avLst/>
            <a:gdLst>
              <a:gd name="connsiteX0" fmla="*/ 0 w 11813834"/>
              <a:gd name="connsiteY0" fmla="*/ 0 h 6591109"/>
              <a:gd name="connsiteX1" fmla="*/ 11813834 w 11813834"/>
              <a:gd name="connsiteY1" fmla="*/ 0 h 6591109"/>
              <a:gd name="connsiteX2" fmla="*/ 11813834 w 11813834"/>
              <a:gd name="connsiteY2" fmla="*/ 6591109 h 6591109"/>
              <a:gd name="connsiteX3" fmla="*/ 0 w 11813834"/>
              <a:gd name="connsiteY3" fmla="*/ 6591109 h 65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3834" h="6591109">
                <a:moveTo>
                  <a:pt x="0" y="0"/>
                </a:moveTo>
                <a:lnTo>
                  <a:pt x="11813834" y="0"/>
                </a:lnTo>
                <a:lnTo>
                  <a:pt x="11813834" y="6591109"/>
                </a:lnTo>
                <a:lnTo>
                  <a:pt x="0" y="659110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90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190500"/>
        </p:spPr>
        <p:txBody>
          <a:bodyPr vert="horz" wrap="square" lIns="67482" tIns="35091" rIns="67482" bIns="35091" rtlCol="0">
            <a:noAutofit/>
          </a:bodyPr>
          <a:lstStyle>
            <a:lvl1pPr marL="0" indent="0">
              <a:buNone/>
              <a:defRPr lang="en-GB" sz="1000">
                <a:solidFill>
                  <a:schemeClr val="tx1"/>
                </a:solidFill>
              </a:defRPr>
            </a:lvl1pPr>
          </a:lstStyle>
          <a:p>
            <a:pPr marL="257132" lvl="0" indent="-257132"/>
            <a:endParaRPr lang="en-GB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B18177F5-3885-475D-8D8A-8E87590C1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8965" y="1176865"/>
            <a:ext cx="4688154" cy="2615456"/>
          </a:xfrm>
          <a:custGeom>
            <a:avLst/>
            <a:gdLst>
              <a:gd name="connsiteX0" fmla="*/ 0 w 11813834"/>
              <a:gd name="connsiteY0" fmla="*/ 0 h 6591109"/>
              <a:gd name="connsiteX1" fmla="*/ 11813834 w 11813834"/>
              <a:gd name="connsiteY1" fmla="*/ 0 h 6591109"/>
              <a:gd name="connsiteX2" fmla="*/ 11813834 w 11813834"/>
              <a:gd name="connsiteY2" fmla="*/ 6591109 h 6591109"/>
              <a:gd name="connsiteX3" fmla="*/ 0 w 11813834"/>
              <a:gd name="connsiteY3" fmla="*/ 6591109 h 65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3834" h="6591109">
                <a:moveTo>
                  <a:pt x="0" y="0"/>
                </a:moveTo>
                <a:lnTo>
                  <a:pt x="11813834" y="0"/>
                </a:lnTo>
                <a:lnTo>
                  <a:pt x="11813834" y="6591109"/>
                </a:lnTo>
                <a:lnTo>
                  <a:pt x="0" y="659110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90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190500"/>
        </p:spPr>
        <p:txBody>
          <a:bodyPr wrap="square" lIns="67482" tIns="35091" rIns="67482" bIns="35091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endParaRPr lang="en-GB"/>
          </a:p>
        </p:txBody>
      </p:sp>
      <p:sp>
        <p:nvSpPr>
          <p:cNvPr id="31" name="Title 1">
            <a:extLst>
              <a:ext uri="{FF2B5EF4-FFF2-40B4-BE49-F238E27FC236}">
                <a16:creationId xmlns="" xmlns:a16="http://schemas.microsoft.com/office/drawing/2014/main" id="{1101CB87-7AFA-45D1-A099-7FF6E7A1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8504753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CAE58B50-26F2-485E-960C-0949E9AF2030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34532" y="466621"/>
            <a:chExt cx="1225205" cy="1225205"/>
          </a:xfrm>
        </p:grpSpPr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167AE67E-DF7E-4927-B5DE-5878BDD9A157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="" xmlns:a16="http://schemas.microsoft.com/office/drawing/2014/main" id="{13AD869A-9828-4D50-9EE3-E87AAF509D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9C3CB3D3-D0E6-4733-900A-F45DEADC09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37482D56-A4DA-40B8-9853-96D89363B8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F89F055-0276-43EF-B696-91F658FDAF0C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41CAB21F-7883-4433-AD02-80A0B664D7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="" xmlns:a16="http://schemas.microsoft.com/office/drawing/2014/main" id="{4B70F784-9980-4E24-92DE-B90F437AC9B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27675597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8" name="Picture Placeholder 29">
            <a:extLst>
              <a:ext uri="{FF2B5EF4-FFF2-40B4-BE49-F238E27FC236}">
                <a16:creationId xmlns="" xmlns:a16="http://schemas.microsoft.com/office/drawing/2014/main" id="{5F796D56-22D1-4342-A416-EE91F64155B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6785" y="303806"/>
            <a:ext cx="3981909" cy="2221452"/>
          </a:xfrm>
          <a:custGeom>
            <a:avLst/>
            <a:gdLst>
              <a:gd name="connsiteX0" fmla="*/ 0 w 11813834"/>
              <a:gd name="connsiteY0" fmla="*/ 0 h 6591109"/>
              <a:gd name="connsiteX1" fmla="*/ 11813834 w 11813834"/>
              <a:gd name="connsiteY1" fmla="*/ 0 h 6591109"/>
              <a:gd name="connsiteX2" fmla="*/ 11813834 w 11813834"/>
              <a:gd name="connsiteY2" fmla="*/ 6591109 h 6591109"/>
              <a:gd name="connsiteX3" fmla="*/ 0 w 11813834"/>
              <a:gd name="connsiteY3" fmla="*/ 6591109 h 65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3834" h="6591109">
                <a:moveTo>
                  <a:pt x="0" y="0"/>
                </a:moveTo>
                <a:lnTo>
                  <a:pt x="11813834" y="0"/>
                </a:lnTo>
                <a:lnTo>
                  <a:pt x="11813834" y="6591109"/>
                </a:lnTo>
                <a:lnTo>
                  <a:pt x="0" y="659110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90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190500"/>
        </p:spPr>
        <p:txBody>
          <a:bodyPr wrap="square" lIns="67482" tIns="35091" rIns="67482" bIns="35091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endParaRPr lang="en-GB"/>
          </a:p>
        </p:txBody>
      </p:sp>
      <p:sp>
        <p:nvSpPr>
          <p:cNvPr id="16" name="Picture Placeholder 26">
            <a:extLst>
              <a:ext uri="{FF2B5EF4-FFF2-40B4-BE49-F238E27FC236}">
                <a16:creationId xmlns="" xmlns:a16="http://schemas.microsoft.com/office/drawing/2014/main" id="{B39F597E-B93C-4EB2-8A00-9807777BB2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6785" y="2301917"/>
            <a:ext cx="3981909" cy="2221452"/>
          </a:xfrm>
          <a:custGeom>
            <a:avLst/>
            <a:gdLst>
              <a:gd name="connsiteX0" fmla="*/ 0 w 11813834"/>
              <a:gd name="connsiteY0" fmla="*/ 0 h 6591109"/>
              <a:gd name="connsiteX1" fmla="*/ 11813834 w 11813834"/>
              <a:gd name="connsiteY1" fmla="*/ 0 h 6591109"/>
              <a:gd name="connsiteX2" fmla="*/ 11813834 w 11813834"/>
              <a:gd name="connsiteY2" fmla="*/ 6591109 h 6591109"/>
              <a:gd name="connsiteX3" fmla="*/ 0 w 11813834"/>
              <a:gd name="connsiteY3" fmla="*/ 6591109 h 65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3834" h="6591109">
                <a:moveTo>
                  <a:pt x="0" y="0"/>
                </a:moveTo>
                <a:lnTo>
                  <a:pt x="11813834" y="0"/>
                </a:lnTo>
                <a:lnTo>
                  <a:pt x="11813834" y="6591109"/>
                </a:lnTo>
                <a:lnTo>
                  <a:pt x="0" y="659110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90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190500"/>
        </p:spPr>
        <p:txBody>
          <a:bodyPr vert="horz" wrap="square" lIns="67482" tIns="35091" rIns="67482" bIns="35091" rtlCol="0">
            <a:no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/>
            <a:endParaRPr lang="en-GB" dirty="0"/>
          </a:p>
        </p:txBody>
      </p:sp>
      <p:sp>
        <p:nvSpPr>
          <p:cNvPr id="17" name="Picture Placeholder 27">
            <a:extLst>
              <a:ext uri="{FF2B5EF4-FFF2-40B4-BE49-F238E27FC236}">
                <a16:creationId xmlns="" xmlns:a16="http://schemas.microsoft.com/office/drawing/2014/main" id="{B600CC46-3364-4A7D-A016-D399C951FC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6785" y="1302861"/>
            <a:ext cx="3981909" cy="2221452"/>
          </a:xfrm>
          <a:custGeom>
            <a:avLst/>
            <a:gdLst>
              <a:gd name="connsiteX0" fmla="*/ 0 w 11813834"/>
              <a:gd name="connsiteY0" fmla="*/ 0 h 6591109"/>
              <a:gd name="connsiteX1" fmla="*/ 11813834 w 11813834"/>
              <a:gd name="connsiteY1" fmla="*/ 0 h 6591109"/>
              <a:gd name="connsiteX2" fmla="*/ 11813834 w 11813834"/>
              <a:gd name="connsiteY2" fmla="*/ 6591109 h 6591109"/>
              <a:gd name="connsiteX3" fmla="*/ 0 w 11813834"/>
              <a:gd name="connsiteY3" fmla="*/ 6591109 h 65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3834" h="6591109">
                <a:moveTo>
                  <a:pt x="0" y="0"/>
                </a:moveTo>
                <a:lnTo>
                  <a:pt x="11813834" y="0"/>
                </a:lnTo>
                <a:lnTo>
                  <a:pt x="11813834" y="6591109"/>
                </a:lnTo>
                <a:lnTo>
                  <a:pt x="0" y="659110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90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190500"/>
        </p:spPr>
        <p:txBody>
          <a:bodyPr vert="horz" wrap="square" lIns="67482" tIns="35091" rIns="67482" bIns="35091" rtlCol="0">
            <a:no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CCD4EB3-D7F4-437B-91F3-A3E8A5E21FB8}"/>
              </a:ext>
            </a:extLst>
          </p:cNvPr>
          <p:cNvGrpSpPr/>
          <p:nvPr userDrawn="1"/>
        </p:nvGrpSpPr>
        <p:grpSpPr>
          <a:xfrm>
            <a:off x="5266528" y="459111"/>
            <a:ext cx="459422" cy="459399"/>
            <a:chOff x="494744" y="523692"/>
            <a:chExt cx="1225205" cy="1225205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C71B4AE5-BDFC-4186-93AC-40CFE86974E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3C04EDCC-82A5-4290-B38F-66E2ABE70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E41AA614-1009-4130-9E0D-F9CA38D9F6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DC6C5844-D253-44B9-AF20-C074DF6E2C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8CA8A994-4384-4D04-97D0-D04BD6ADD84A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="" xmlns:a16="http://schemas.microsoft.com/office/drawing/2014/main" id="{FF432F25-F188-4BB8-AF5E-F788DD6DE89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304B33C4-721B-4867-AD60-BD0B7E1CAA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C5EE07F8-CF36-4EDC-A70F-8B7D2BD0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406" y="587954"/>
            <a:ext cx="3401164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104753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8" name="Picture Placeholder 29">
            <a:extLst>
              <a:ext uri="{FF2B5EF4-FFF2-40B4-BE49-F238E27FC236}">
                <a16:creationId xmlns="" xmlns:a16="http://schemas.microsoft.com/office/drawing/2014/main" id="{5F796D56-22D1-4342-A416-EE91F64155B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2329" y="2347522"/>
            <a:ext cx="3981909" cy="2221452"/>
          </a:xfrm>
          <a:custGeom>
            <a:avLst/>
            <a:gdLst>
              <a:gd name="connsiteX0" fmla="*/ 0 w 11813834"/>
              <a:gd name="connsiteY0" fmla="*/ 0 h 6591109"/>
              <a:gd name="connsiteX1" fmla="*/ 11813834 w 11813834"/>
              <a:gd name="connsiteY1" fmla="*/ 0 h 6591109"/>
              <a:gd name="connsiteX2" fmla="*/ 11813834 w 11813834"/>
              <a:gd name="connsiteY2" fmla="*/ 6591109 h 6591109"/>
              <a:gd name="connsiteX3" fmla="*/ 0 w 11813834"/>
              <a:gd name="connsiteY3" fmla="*/ 6591109 h 65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3834" h="6591109">
                <a:moveTo>
                  <a:pt x="0" y="0"/>
                </a:moveTo>
                <a:lnTo>
                  <a:pt x="11813834" y="0"/>
                </a:lnTo>
                <a:lnTo>
                  <a:pt x="11813834" y="6591109"/>
                </a:lnTo>
                <a:lnTo>
                  <a:pt x="0" y="659110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190500"/>
        </p:spPr>
        <p:txBody>
          <a:bodyPr wrap="square" lIns="67482" tIns="35091" rIns="67482" bIns="35091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endParaRPr lang="en-GB"/>
          </a:p>
        </p:txBody>
      </p:sp>
      <p:sp>
        <p:nvSpPr>
          <p:cNvPr id="17" name="Picture Placeholder 27">
            <a:extLst>
              <a:ext uri="{FF2B5EF4-FFF2-40B4-BE49-F238E27FC236}">
                <a16:creationId xmlns="" xmlns:a16="http://schemas.microsoft.com/office/drawing/2014/main" id="{B600CC46-3364-4A7D-A016-D399C951FC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06486" y="886896"/>
            <a:ext cx="3981909" cy="2221452"/>
          </a:xfrm>
          <a:custGeom>
            <a:avLst/>
            <a:gdLst>
              <a:gd name="connsiteX0" fmla="*/ 0 w 11813834"/>
              <a:gd name="connsiteY0" fmla="*/ 0 h 6591109"/>
              <a:gd name="connsiteX1" fmla="*/ 11813834 w 11813834"/>
              <a:gd name="connsiteY1" fmla="*/ 0 h 6591109"/>
              <a:gd name="connsiteX2" fmla="*/ 11813834 w 11813834"/>
              <a:gd name="connsiteY2" fmla="*/ 6591109 h 6591109"/>
              <a:gd name="connsiteX3" fmla="*/ 0 w 11813834"/>
              <a:gd name="connsiteY3" fmla="*/ 6591109 h 659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3834" h="6591109">
                <a:moveTo>
                  <a:pt x="0" y="0"/>
                </a:moveTo>
                <a:lnTo>
                  <a:pt x="11813834" y="0"/>
                </a:lnTo>
                <a:lnTo>
                  <a:pt x="11813834" y="6591109"/>
                </a:lnTo>
                <a:lnTo>
                  <a:pt x="0" y="659110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schemeClr val="bg1"/>
            </a:bgClr>
          </a:pattFill>
          <a:effectLst>
            <a:outerShdw blurRad="571500" dist="190500" dir="10800000" sx="102000" sy="102000" algn="ctr" rotWithShape="0">
              <a:srgbClr val="000000">
                <a:alpha val="40000"/>
              </a:srgbClr>
            </a:outerShdw>
          </a:effectLst>
          <a:scene3d>
            <a:camera prst="isometricTopUp">
              <a:rot lat="2100000" lon="18883146" rev="0"/>
            </a:camera>
            <a:lightRig rig="threePt" dir="t"/>
          </a:scene3d>
          <a:sp3d extrusionH="190500"/>
        </p:spPr>
        <p:txBody>
          <a:bodyPr vert="horz" wrap="square" lIns="67482" tIns="35091" rIns="67482" bIns="35091" rtlCol="0">
            <a:noAutofit/>
          </a:bodyPr>
          <a:lstStyle>
            <a:lvl1pPr marL="0" indent="0">
              <a:buNone/>
              <a:defRPr lang="en-GB" sz="1000">
                <a:solidFill>
                  <a:schemeClr val="tx1"/>
                </a:solidFill>
              </a:defRPr>
            </a:lvl1pPr>
          </a:lstStyle>
          <a:p>
            <a:pPr marL="257132" lvl="0" indent="-257132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6BCCB8D-7434-46C5-85BA-081F7F806811}"/>
              </a:ext>
            </a:extLst>
          </p:cNvPr>
          <p:cNvGrpSpPr/>
          <p:nvPr userDrawn="1"/>
        </p:nvGrpSpPr>
        <p:grpSpPr>
          <a:xfrm>
            <a:off x="5266528" y="459111"/>
            <a:ext cx="459422" cy="459399"/>
            <a:chOff x="494744" y="523692"/>
            <a:chExt cx="1225205" cy="1225205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75BC6207-F7D8-498D-AB71-1C7AD6EC618C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4990E647-D0CE-46FC-906D-5633FA5D99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FE506494-432E-4325-90FF-E82A5B1602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7B98A41C-A300-4408-B213-D327C790EF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514708B7-4431-456E-9FF4-40CD435B8A00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FF79FE7F-1150-44DE-BE8E-DE37BBE233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="" xmlns:a16="http://schemas.microsoft.com/office/drawing/2014/main" id="{0D917900-5012-462A-8C4C-2526F849E19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21AD6131-E44C-4BDF-91D7-CC6B3AC3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406" y="587954"/>
            <a:ext cx="3401164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757315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5"/>
          <p:cNvSpPr>
            <a:spLocks noGrp="1"/>
          </p:cNvSpPr>
          <p:nvPr userDrawn="1">
            <p:ph type="pic" sz="quarter" idx="20"/>
          </p:nvPr>
        </p:nvSpPr>
        <p:spPr>
          <a:xfrm>
            <a:off x="6264000" y="0"/>
            <a:ext cx="2880000" cy="2538000"/>
          </a:xfrm>
          <a:custGeom>
            <a:avLst/>
            <a:gdLst>
              <a:gd name="connsiteX0" fmla="*/ 0 w 1786947"/>
              <a:gd name="connsiteY0" fmla="*/ 0 h 3322490"/>
              <a:gd name="connsiteX1" fmla="*/ 1786947 w 1786947"/>
              <a:gd name="connsiteY1" fmla="*/ 0 h 3322490"/>
              <a:gd name="connsiteX2" fmla="*/ 1786947 w 1786947"/>
              <a:gd name="connsiteY2" fmla="*/ 3322490 h 3322490"/>
              <a:gd name="connsiteX3" fmla="*/ 0 w 1786947"/>
              <a:gd name="connsiteY3" fmla="*/ 3322490 h 332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947" h="3322490">
                <a:moveTo>
                  <a:pt x="0" y="0"/>
                </a:moveTo>
                <a:lnTo>
                  <a:pt x="1786947" y="0"/>
                </a:lnTo>
                <a:lnTo>
                  <a:pt x="1786947" y="3322490"/>
                </a:lnTo>
                <a:lnTo>
                  <a:pt x="0" y="332249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19" name="Picture Placeholder 38"/>
          <p:cNvSpPr>
            <a:spLocks noGrp="1"/>
          </p:cNvSpPr>
          <p:nvPr userDrawn="1">
            <p:ph type="pic" sz="quarter" idx="21"/>
          </p:nvPr>
        </p:nvSpPr>
        <p:spPr>
          <a:xfrm>
            <a:off x="6264000" y="2605500"/>
            <a:ext cx="2880000" cy="2538000"/>
          </a:xfrm>
          <a:custGeom>
            <a:avLst/>
            <a:gdLst>
              <a:gd name="connsiteX0" fmla="*/ 0 w 1786947"/>
              <a:gd name="connsiteY0" fmla="*/ 0 h 3533807"/>
              <a:gd name="connsiteX1" fmla="*/ 1786947 w 1786947"/>
              <a:gd name="connsiteY1" fmla="*/ 0 h 3533807"/>
              <a:gd name="connsiteX2" fmla="*/ 1786947 w 1786947"/>
              <a:gd name="connsiteY2" fmla="*/ 3533807 h 3533807"/>
              <a:gd name="connsiteX3" fmla="*/ 0 w 1786947"/>
              <a:gd name="connsiteY3" fmla="*/ 3533807 h 353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947" h="3533807">
                <a:moveTo>
                  <a:pt x="0" y="0"/>
                </a:moveTo>
                <a:lnTo>
                  <a:pt x="1786947" y="0"/>
                </a:lnTo>
                <a:lnTo>
                  <a:pt x="1786947" y="3533807"/>
                </a:lnTo>
                <a:lnTo>
                  <a:pt x="0" y="3533807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21" name="Picture Placeholder 35"/>
          <p:cNvSpPr>
            <a:spLocks noGrp="1"/>
          </p:cNvSpPr>
          <p:nvPr userDrawn="1">
            <p:ph type="pic" sz="quarter" idx="22"/>
          </p:nvPr>
        </p:nvSpPr>
        <p:spPr>
          <a:xfrm>
            <a:off x="0" y="0"/>
            <a:ext cx="2880000" cy="2538000"/>
          </a:xfrm>
          <a:custGeom>
            <a:avLst/>
            <a:gdLst>
              <a:gd name="connsiteX0" fmla="*/ 0 w 1786947"/>
              <a:gd name="connsiteY0" fmla="*/ 0 h 3322490"/>
              <a:gd name="connsiteX1" fmla="*/ 1786947 w 1786947"/>
              <a:gd name="connsiteY1" fmla="*/ 0 h 3322490"/>
              <a:gd name="connsiteX2" fmla="*/ 1786947 w 1786947"/>
              <a:gd name="connsiteY2" fmla="*/ 3322490 h 3322490"/>
              <a:gd name="connsiteX3" fmla="*/ 0 w 1786947"/>
              <a:gd name="connsiteY3" fmla="*/ 3322490 h 332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947" h="3322490">
                <a:moveTo>
                  <a:pt x="0" y="0"/>
                </a:moveTo>
                <a:lnTo>
                  <a:pt x="1786947" y="0"/>
                </a:lnTo>
                <a:lnTo>
                  <a:pt x="1786947" y="3322490"/>
                </a:lnTo>
                <a:lnTo>
                  <a:pt x="0" y="332249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22" name="Picture Placeholder 38"/>
          <p:cNvSpPr>
            <a:spLocks noGrp="1"/>
          </p:cNvSpPr>
          <p:nvPr userDrawn="1">
            <p:ph type="pic" sz="quarter" idx="23"/>
          </p:nvPr>
        </p:nvSpPr>
        <p:spPr>
          <a:xfrm>
            <a:off x="0" y="2605500"/>
            <a:ext cx="2880000" cy="2538000"/>
          </a:xfrm>
          <a:custGeom>
            <a:avLst/>
            <a:gdLst>
              <a:gd name="connsiteX0" fmla="*/ 0 w 1786947"/>
              <a:gd name="connsiteY0" fmla="*/ 0 h 3533807"/>
              <a:gd name="connsiteX1" fmla="*/ 1786947 w 1786947"/>
              <a:gd name="connsiteY1" fmla="*/ 0 h 3533807"/>
              <a:gd name="connsiteX2" fmla="*/ 1786947 w 1786947"/>
              <a:gd name="connsiteY2" fmla="*/ 3533807 h 3533807"/>
              <a:gd name="connsiteX3" fmla="*/ 0 w 1786947"/>
              <a:gd name="connsiteY3" fmla="*/ 3533807 h 353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6947" h="3533807">
                <a:moveTo>
                  <a:pt x="0" y="0"/>
                </a:moveTo>
                <a:lnTo>
                  <a:pt x="1786947" y="0"/>
                </a:lnTo>
                <a:lnTo>
                  <a:pt x="1786947" y="3533807"/>
                </a:lnTo>
                <a:lnTo>
                  <a:pt x="0" y="3533807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9AFDEF2C-2E86-449A-8965-CF96952064AB}"/>
              </a:ext>
            </a:extLst>
          </p:cNvPr>
          <p:cNvGrpSpPr/>
          <p:nvPr userDrawn="1"/>
        </p:nvGrpSpPr>
        <p:grpSpPr>
          <a:xfrm>
            <a:off x="3012942" y="302695"/>
            <a:ext cx="459422" cy="459399"/>
            <a:chOff x="494744" y="523692"/>
            <a:chExt cx="1225205" cy="1225205"/>
          </a:xfrm>
        </p:grpSpPr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58FA8A52-82CA-4800-827A-D8D59BF44DA4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4F894EF0-B70B-449D-AEEA-A4BCC69E565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62583050-6B88-408E-AFA7-54A20A1F493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0133C60D-CB47-4254-B256-58FA043172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956AD9A3-0F29-48D0-A2A9-00B0F51F284B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="" xmlns:a16="http://schemas.microsoft.com/office/drawing/2014/main" id="{37DFF387-A5AD-4246-AFD5-9AF276A8A8C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="" xmlns:a16="http://schemas.microsoft.com/office/drawing/2014/main" id="{EB3F83B4-EB06-4DE1-9FB2-189CB1EF63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846F9F77-7322-4171-BE09-8674DBA7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821" y="431538"/>
            <a:ext cx="2857221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B1836DF1-0792-46CA-AA7C-B4B21A2B1E71}"/>
              </a:ext>
            </a:extLst>
          </p:cNvPr>
          <p:cNvGrpSpPr/>
          <p:nvPr userDrawn="1"/>
        </p:nvGrpSpPr>
        <p:grpSpPr>
          <a:xfrm>
            <a:off x="2900120" y="0"/>
            <a:ext cx="3343760" cy="5143500"/>
            <a:chOff x="7730802" y="1"/>
            <a:chExt cx="8917275" cy="13717587"/>
          </a:xfrm>
        </p:grpSpPr>
        <p:pic>
          <p:nvPicPr>
            <p:cNvPr id="34" name="Picture 33">
              <a:extLst>
                <a:ext uri="{FF2B5EF4-FFF2-40B4-BE49-F238E27FC236}">
                  <a16:creationId xmlns="" xmlns:a16="http://schemas.microsoft.com/office/drawing/2014/main" id="{A2C104ED-6F03-42A0-A73C-CE554C11C2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4557" y="6626246"/>
              <a:ext cx="13717587" cy="46509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="" xmlns:a16="http://schemas.microsoft.com/office/drawing/2014/main" id="{68BCD812-E26D-4BD0-869E-921C027314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556735" y="6626246"/>
              <a:ext cx="13717587" cy="465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589648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window dir="vert"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577604" y="0"/>
            <a:ext cx="2236041" cy="2479758"/>
          </a:xfr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577604" y="2542636"/>
            <a:ext cx="2236038" cy="2600864"/>
          </a:xfr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878666" y="0"/>
            <a:ext cx="2265335" cy="1981912"/>
          </a:xfr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878666" y="2042791"/>
            <a:ext cx="2265335" cy="3100710"/>
          </a:xfr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1F3EADF-730C-429E-85DD-E1495F72C8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CFC30C9-67D4-4B70-8087-554C788BB2F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01FBD749-3D72-4894-82D9-38D1CF37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3514558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AC5A8DAA-2B59-4922-BAE0-BDDEEEF10190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34532" y="466621"/>
            <a:chExt cx="1225205" cy="1225205"/>
          </a:xfrm>
        </p:grpSpPr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736FF1DA-B8F8-4261-A856-9D88ED781DEB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3713CC93-F903-4055-8EBF-2D7BDA230E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07F66012-27D4-4EE5-9C96-6CD37CB31A9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F6ED9EF4-0D78-46A3-8B9C-611BD8567F6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B2D85C53-9D0E-485F-8E20-C15C52308CC6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="" xmlns:a16="http://schemas.microsoft.com/office/drawing/2014/main" id="{C1FB4420-E969-4233-9C5F-F7374A7F3EB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70F0A92F-FF15-4513-A0D2-4E1A80313A9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8332487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window dir="vert"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2693399" y="-1"/>
            <a:ext cx="3757202" cy="5143500"/>
          </a:xfrm>
          <a:custGeom>
            <a:avLst/>
            <a:gdLst>
              <a:gd name="connsiteX0" fmla="*/ 1666267 w 4925683"/>
              <a:gd name="connsiteY0" fmla="*/ 5227608 h 6858000"/>
              <a:gd name="connsiteX1" fmla="*/ 4925683 w 4925683"/>
              <a:gd name="connsiteY1" fmla="*/ 5227608 h 6858000"/>
              <a:gd name="connsiteX2" fmla="*/ 4925683 w 4925683"/>
              <a:gd name="connsiteY2" fmla="*/ 6858000 h 6858000"/>
              <a:gd name="connsiteX3" fmla="*/ 1666267 w 4925683"/>
              <a:gd name="connsiteY3" fmla="*/ 6858000 h 6858000"/>
              <a:gd name="connsiteX4" fmla="*/ 0 w 4925683"/>
              <a:gd name="connsiteY4" fmla="*/ 5227608 h 6858000"/>
              <a:gd name="connsiteX5" fmla="*/ 1570064 w 4925683"/>
              <a:gd name="connsiteY5" fmla="*/ 5227608 h 6858000"/>
              <a:gd name="connsiteX6" fmla="*/ 1570064 w 4925683"/>
              <a:gd name="connsiteY6" fmla="*/ 6858000 h 6858000"/>
              <a:gd name="connsiteX7" fmla="*/ 0 w 4925683"/>
              <a:gd name="connsiteY7" fmla="*/ 6858000 h 6858000"/>
              <a:gd name="connsiteX8" fmla="*/ 1 w 4925683"/>
              <a:gd name="connsiteY8" fmla="*/ 3422556 h 6858000"/>
              <a:gd name="connsiteX9" fmla="*/ 3251721 w 4925683"/>
              <a:gd name="connsiteY9" fmla="*/ 3422556 h 6858000"/>
              <a:gd name="connsiteX10" fmla="*/ 3251721 w 4925683"/>
              <a:gd name="connsiteY10" fmla="*/ 5132159 h 6858000"/>
              <a:gd name="connsiteX11" fmla="*/ 1 w 4925683"/>
              <a:gd name="connsiteY11" fmla="*/ 5132159 h 6858000"/>
              <a:gd name="connsiteX12" fmla="*/ 3347925 w 4925683"/>
              <a:gd name="connsiteY12" fmla="*/ 1699404 h 6858000"/>
              <a:gd name="connsiteX13" fmla="*/ 4925682 w 4925683"/>
              <a:gd name="connsiteY13" fmla="*/ 1699404 h 6858000"/>
              <a:gd name="connsiteX14" fmla="*/ 4925682 w 4925683"/>
              <a:gd name="connsiteY14" fmla="*/ 5129470 h 6858000"/>
              <a:gd name="connsiteX15" fmla="*/ 3347925 w 4925683"/>
              <a:gd name="connsiteY15" fmla="*/ 5129470 h 6858000"/>
              <a:gd name="connsiteX16" fmla="*/ 1666266 w 4925683"/>
              <a:gd name="connsiteY16" fmla="*/ 1699404 h 6858000"/>
              <a:gd name="connsiteX17" fmla="*/ 3251720 w 4925683"/>
              <a:gd name="connsiteY17" fmla="*/ 1699404 h 6858000"/>
              <a:gd name="connsiteX18" fmla="*/ 3251720 w 4925683"/>
              <a:gd name="connsiteY18" fmla="*/ 3329797 h 6858000"/>
              <a:gd name="connsiteX19" fmla="*/ 1666266 w 4925683"/>
              <a:gd name="connsiteY19" fmla="*/ 3329797 h 6858000"/>
              <a:gd name="connsiteX20" fmla="*/ 0 w 4925683"/>
              <a:gd name="connsiteY20" fmla="*/ 1 h 6858000"/>
              <a:gd name="connsiteX21" fmla="*/ 1570062 w 4925683"/>
              <a:gd name="connsiteY21" fmla="*/ 1 h 6858000"/>
              <a:gd name="connsiteX22" fmla="*/ 1570062 w 4925683"/>
              <a:gd name="connsiteY22" fmla="*/ 3329797 h 6858000"/>
              <a:gd name="connsiteX23" fmla="*/ 0 w 4925683"/>
              <a:gd name="connsiteY23" fmla="*/ 3329797 h 6858000"/>
              <a:gd name="connsiteX24" fmla="*/ 1666266 w 4925683"/>
              <a:gd name="connsiteY24" fmla="*/ 0 h 6858000"/>
              <a:gd name="connsiteX25" fmla="*/ 4925682 w 4925683"/>
              <a:gd name="connsiteY25" fmla="*/ 0 h 6858000"/>
              <a:gd name="connsiteX26" fmla="*/ 4925682 w 4925683"/>
              <a:gd name="connsiteY26" fmla="*/ 1606645 h 6858000"/>
              <a:gd name="connsiteX27" fmla="*/ 1666266 w 4925683"/>
              <a:gd name="connsiteY27" fmla="*/ 16066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25683" h="6858000">
                <a:moveTo>
                  <a:pt x="1666267" y="5227608"/>
                </a:moveTo>
                <a:lnTo>
                  <a:pt x="4925683" y="5227608"/>
                </a:lnTo>
                <a:lnTo>
                  <a:pt x="4925683" y="6858000"/>
                </a:lnTo>
                <a:lnTo>
                  <a:pt x="1666267" y="6858000"/>
                </a:lnTo>
                <a:close/>
                <a:moveTo>
                  <a:pt x="0" y="5227608"/>
                </a:moveTo>
                <a:lnTo>
                  <a:pt x="1570064" y="5227608"/>
                </a:lnTo>
                <a:lnTo>
                  <a:pt x="1570064" y="6858000"/>
                </a:lnTo>
                <a:lnTo>
                  <a:pt x="0" y="6858000"/>
                </a:lnTo>
                <a:close/>
                <a:moveTo>
                  <a:pt x="1" y="3422556"/>
                </a:moveTo>
                <a:lnTo>
                  <a:pt x="3251721" y="3422556"/>
                </a:lnTo>
                <a:lnTo>
                  <a:pt x="3251721" y="5132159"/>
                </a:lnTo>
                <a:lnTo>
                  <a:pt x="1" y="5132159"/>
                </a:lnTo>
                <a:close/>
                <a:moveTo>
                  <a:pt x="3347925" y="1699404"/>
                </a:moveTo>
                <a:lnTo>
                  <a:pt x="4925682" y="1699404"/>
                </a:lnTo>
                <a:lnTo>
                  <a:pt x="4925682" y="5129470"/>
                </a:lnTo>
                <a:lnTo>
                  <a:pt x="3347925" y="5129470"/>
                </a:lnTo>
                <a:close/>
                <a:moveTo>
                  <a:pt x="1666266" y="1699404"/>
                </a:moveTo>
                <a:lnTo>
                  <a:pt x="3251720" y="1699404"/>
                </a:lnTo>
                <a:lnTo>
                  <a:pt x="3251720" y="3329797"/>
                </a:lnTo>
                <a:lnTo>
                  <a:pt x="1666266" y="3329797"/>
                </a:lnTo>
                <a:close/>
                <a:moveTo>
                  <a:pt x="0" y="1"/>
                </a:moveTo>
                <a:lnTo>
                  <a:pt x="1570062" y="1"/>
                </a:lnTo>
                <a:lnTo>
                  <a:pt x="1570062" y="3329797"/>
                </a:lnTo>
                <a:lnTo>
                  <a:pt x="0" y="3329797"/>
                </a:lnTo>
                <a:close/>
                <a:moveTo>
                  <a:pt x="1666266" y="0"/>
                </a:moveTo>
                <a:lnTo>
                  <a:pt x="4925682" y="0"/>
                </a:lnTo>
                <a:lnTo>
                  <a:pt x="4925682" y="1606645"/>
                </a:lnTo>
                <a:lnTo>
                  <a:pt x="1666266" y="1606645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45E05C1-DBB1-4229-990C-A3CB664BBBD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4F7A66A-37BD-43EB-AE0A-53735C3CA8F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75021788-08DF-4680-8C47-A400D46E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2141694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60EFD7B-6CF6-47FC-B0C8-76ECC84CD1DB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34532" y="466621"/>
            <a:chExt cx="1225205" cy="1225205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A49D1DBC-443F-46CA-B44B-F9AE690DDF3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CAB2C530-33D2-474B-9432-E4143C6BE6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8E3C931C-ED15-4979-8860-5C2348A863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6AD9341F-68A3-4633-BB48-407BF2CD2B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0A3614E6-A7BB-4DE0-A119-FA7B4A37FCB9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8F2B8BE7-25D6-4229-8A21-F1F2F6C29F1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61464E7E-48D4-4969-B261-F330490237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047701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720320A5-05FC-4F45-B321-C2AD24BD023B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34532" y="466621"/>
            <a:chExt cx="1225205" cy="1225205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26FAF539-AC44-4DFB-A911-90844D43340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8D169320-1590-4F02-9FB9-95284CEAA1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10C5B2AA-249B-495F-B6FA-866ED46BC5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7C3A1E65-0478-4BFA-8890-36073951E8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2AA855B3-A734-4024-A6F2-FEEE5B4FE723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802C3128-68BE-4421-9938-00B8789CD96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768D98B1-FAF2-48D0-A669-9A60147FDF9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4014022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4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 userDrawn="1">
            <p:ph type="pic" sz="quarter" idx="13"/>
          </p:nvPr>
        </p:nvSpPr>
        <p:spPr>
          <a:xfrm>
            <a:off x="0" y="0"/>
            <a:ext cx="4379777" cy="5143500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 dirty="0"/>
            </a:lvl1pPr>
          </a:lstStyle>
          <a:p>
            <a:pPr marL="214277" lvl="0" indent="-214277">
              <a:spcBef>
                <a:spcPts val="0"/>
              </a:spcBef>
            </a:pPr>
            <a:endParaRPr lang="en-GB" dirty="0"/>
          </a:p>
        </p:txBody>
      </p: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>
          <a:xfrm>
            <a:off x="4711878" y="337419"/>
            <a:ext cx="4096760" cy="901778"/>
          </a:xfrm>
          <a:prstGeom prst="rect">
            <a:avLst/>
          </a:prstGeom>
        </p:spPr>
        <p:txBody>
          <a:bodyPr vert="horz" wrap="square" lIns="67482" tIns="35091" rIns="67482" bIns="35091" rtlCol="0" anchor="t" anchorCtr="0">
            <a:spAutoFit/>
          </a:bodyPr>
          <a:lstStyle>
            <a:lvl1pPr algn="l">
              <a:defRPr lang="en-GB" dirty="0"/>
            </a:lvl1pPr>
          </a:lstStyle>
          <a:p>
            <a:pPr lvl="0" algn="l" defTabSz="681328">
              <a:lnSpc>
                <a:spcPct val="100000"/>
              </a:lnSpc>
            </a:pPr>
            <a:r>
              <a:rPr lang="en-US" dirty="0"/>
              <a:t>Click to ADD slide title</a:t>
            </a:r>
            <a:endParaRPr lang="en-GB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572000" y="208576"/>
            <a:ext cx="459422" cy="459399"/>
            <a:chOff x="494744" y="523692"/>
            <a:chExt cx="1225205" cy="1225205"/>
          </a:xfrm>
        </p:grpSpPr>
        <p:grpSp>
          <p:nvGrpSpPr>
            <p:cNvPr id="39" name="Group 38"/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3" name="Straight Connector 42"/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41" name="Straight Connector 40"/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6026458-ADFD-43FC-B5DD-ED445B47FD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47369" y="2461505"/>
            <a:ext cx="5143500" cy="2204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867AB0E-E120-4ACF-AA04-B6BDB7E7249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008769-B858-43AF-A628-26A729FEDD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91441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336430" y="1042027"/>
            <a:ext cx="3113387" cy="3113229"/>
            <a:chOff x="558482" y="538828"/>
            <a:chExt cx="12639932" cy="12639932"/>
          </a:xfrm>
        </p:grpSpPr>
        <p:sp>
          <p:nvSpPr>
            <p:cNvPr id="19" name="Right Triangle 18"/>
            <p:cNvSpPr/>
            <p:nvPr/>
          </p:nvSpPr>
          <p:spPr>
            <a:xfrm rot="5400000">
              <a:off x="558482" y="538828"/>
              <a:ext cx="12639932" cy="12639932"/>
            </a:xfrm>
            <a:prstGeom prst="rtTriangle">
              <a:avLst/>
            </a:prstGeom>
            <a:solidFill>
              <a:schemeClr val="tx1">
                <a:alpha val="10196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1704896" y="2169501"/>
              <a:ext cx="10366064" cy="10366064"/>
            </a:xfrm>
            <a:prstGeom prst="line">
              <a:avLst/>
            </a:prstGeom>
            <a:ln w="76200" cap="sq">
              <a:solidFill>
                <a:schemeClr val="tx1">
                  <a:alpha val="10196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11"/>
          <p:cNvSpPr>
            <a:spLocks noGrp="1"/>
          </p:cNvSpPr>
          <p:nvPr userDrawn="1">
            <p:ph type="pic" sz="quarter" idx="12"/>
          </p:nvPr>
        </p:nvSpPr>
        <p:spPr>
          <a:xfrm>
            <a:off x="1083176" y="1788641"/>
            <a:ext cx="1619895" cy="1620000"/>
          </a:xfrm>
          <a:prstGeom prst="ellipse">
            <a:avLst/>
          </a:prstGeom>
          <a:pattFill prst="pct25">
            <a:fgClr>
              <a:schemeClr val="tx2"/>
            </a:fgClr>
            <a:bgClr>
              <a:schemeClr val="bg1"/>
            </a:bgClr>
          </a:pattFill>
          <a:ln w="152400">
            <a:solidFill>
              <a:srgbClr val="FFFFFF"/>
            </a:solidFill>
          </a:ln>
        </p:spPr>
        <p:txBody>
          <a:bodyPr lIns="67482" tIns="35091" rIns="67482" bIns="35091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000"/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9CC818-24A0-4BCF-9D14-A028B5FF53E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023FAF-DB9E-4773-95AF-F99833FC387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F5066916-64E9-4ED0-A76A-95CE50B9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EA84DA5C-D860-4D28-A7F1-80D42D8C735C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34532" y="466621"/>
            <a:chExt cx="1225205" cy="1225205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7DA950B-5659-4C2A-8792-CF9DAF11AA8B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E1ED378E-7131-44EC-BAE4-E8191E8EFB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="" xmlns:a16="http://schemas.microsoft.com/office/drawing/2014/main" id="{5A478B5D-653D-49EF-BF59-56055DE24D8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B3C5903F-D09C-48BC-BDC0-2E16B4171AD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47AE6A6E-6D07-4A07-98E5-0109C22886C2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37D008A4-97C6-4DAF-8A48-2CB2A0641D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2B656DFD-2580-4C5E-A437-D7C8AAE086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22792684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70464" y="1"/>
            <a:ext cx="4382162" cy="1906660"/>
          </a:xfrm>
          <a:custGeom>
            <a:avLst/>
            <a:gdLst>
              <a:gd name="connsiteX0" fmla="*/ 0 w 4382162"/>
              <a:gd name="connsiteY0" fmla="*/ 0 h 2542213"/>
              <a:gd name="connsiteX1" fmla="*/ 4382162 w 4382162"/>
              <a:gd name="connsiteY1" fmla="*/ 0 h 2542213"/>
              <a:gd name="connsiteX2" fmla="*/ 4382162 w 4382162"/>
              <a:gd name="connsiteY2" fmla="*/ 2542213 h 2542213"/>
              <a:gd name="connsiteX3" fmla="*/ 0 w 4382162"/>
              <a:gd name="connsiteY3" fmla="*/ 2542213 h 254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2162" h="2542213">
                <a:moveTo>
                  <a:pt x="0" y="0"/>
                </a:moveTo>
                <a:lnTo>
                  <a:pt x="4382162" y="0"/>
                </a:lnTo>
                <a:lnTo>
                  <a:pt x="4382162" y="2542213"/>
                </a:lnTo>
                <a:lnTo>
                  <a:pt x="0" y="2542213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7530"/>
            <a:ext cx="9144000" cy="20716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906660"/>
            <a:ext cx="9144000" cy="2693641"/>
          </a:xfrm>
          <a:prstGeom prst="rect">
            <a:avLst/>
          </a:prstGeom>
          <a:solidFill>
            <a:schemeClr val="tx1">
              <a:alpha val="10196"/>
            </a:schemeClr>
          </a:solidFill>
          <a:ln w="1905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 sz="1300" dirty="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F05408A0-1D48-4F1F-A7B4-562277508340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695B9F65-EA79-4C84-98FD-676A7BD3701C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C2E4677C-F4DA-4BB4-982E-F219A5BEC03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B62AAB17-90A7-41E4-8933-5E33CD9C76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8B683F85-39F3-4C54-8D8E-7B05B335A2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A5E1FBCB-6D3A-4959-BF96-BA1A016E87F3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="" xmlns:a16="http://schemas.microsoft.com/office/drawing/2014/main" id="{A78F309A-2518-4C45-A4EC-35A20439EE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="" xmlns:a16="http://schemas.microsoft.com/office/drawing/2014/main" id="{2A5A7E61-4F3D-4C01-95CF-061254EA7A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BDE28D2D-7B59-4FBC-A843-B91388ED15F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02817" y="303805"/>
            <a:ext cx="4218759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="" xmlns:a16="http://schemas.microsoft.com/office/drawing/2014/main" id="{8749DBC8-8B57-4210-8E59-0164338B3DA1}"/>
              </a:ext>
            </a:extLst>
          </p:cNvPr>
          <p:cNvSpPr>
            <a:spLocks noGrp="1"/>
          </p:cNvSpPr>
          <p:nvPr userDrawn="1">
            <p:ph type="ftr" sz="quarter" idx="13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="" xmlns:a16="http://schemas.microsoft.com/office/drawing/2014/main" id="{ACBA367D-A06F-4CDF-AD16-A0B8DBA8468B}"/>
              </a:ext>
            </a:extLst>
          </p:cNvPr>
          <p:cNvSpPr>
            <a:spLocks noGrp="1"/>
          </p:cNvSpPr>
          <p:nvPr userDrawn="1">
            <p:ph type="sldNum" sz="quarter" idx="14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4B49F89A-EDFA-447F-AD46-7B33011DF0CF}"/>
              </a:ext>
            </a:extLst>
          </p:cNvPr>
          <p:cNvSpPr/>
          <p:nvPr userDrawn="1"/>
        </p:nvSpPr>
        <p:spPr>
          <a:xfrm>
            <a:off x="-8626" y="1906661"/>
            <a:ext cx="9152626" cy="49660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1267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window dir="vert"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FA07AC1-6575-44B8-8684-C08177E606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866BD01-EC2C-47A6-B21D-A82D242DDC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4F697BAC-1035-4747-BAD7-8614FF9626F0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B3ED6D15-4181-4332-9709-F0461DF5F39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3C8B6215-2B5F-432F-830B-55D8B2BDA11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9A9FE95D-ACEE-48D4-8E7C-86F22B1A2D7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9F0BB5E8-7106-4BBD-8D80-A85D578668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CB065320-7BEC-45AB-A389-3E0EBC395AF8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F370C025-329F-4E59-9E2E-8917458C93E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E625EF9C-0BAD-4496-B4BF-C91A85B224D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D8656C67-B135-411C-9808-0CD60925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4218759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54708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971C737-33A3-45A4-8358-29EF31B1F331}"/>
              </a:ext>
            </a:extLst>
          </p:cNvPr>
          <p:cNvGrpSpPr/>
          <p:nvPr userDrawn="1"/>
        </p:nvGrpSpPr>
        <p:grpSpPr>
          <a:xfrm>
            <a:off x="162939" y="887162"/>
            <a:ext cx="459422" cy="459399"/>
            <a:chOff x="494744" y="523692"/>
            <a:chExt cx="1225205" cy="1225205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FEC6ACA2-F629-44A5-A62B-12AEC6A81741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D6850660-EEB6-4F72-943D-2985D8EBE9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BF53FF03-7523-437C-885B-54B667AEAAF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6AA307AE-A450-4890-8027-80C905249B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092C175C-D09A-48F7-A3BD-A1C3E3AB2B2E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9D582301-82C3-4775-BF81-4782082883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="" xmlns:a16="http://schemas.microsoft.com/office/drawing/2014/main" id="{856D930C-FA8D-4177-856B-24838F8FA7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EB0F736A-F160-4DDA-AB37-0463C4ED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1016004"/>
            <a:ext cx="3280590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2D7D752-063A-406F-B506-4BBD267A3A0C}"/>
              </a:ext>
            </a:extLst>
          </p:cNvPr>
          <p:cNvSpPr/>
          <p:nvPr userDrawn="1"/>
        </p:nvSpPr>
        <p:spPr>
          <a:xfrm>
            <a:off x="0" y="3269097"/>
            <a:ext cx="9144000" cy="1874403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363830-2CD2-42C7-A718-BAAEC8A7D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C25487-D100-4919-A4E6-E9B66B110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8BC4B13E-894B-4C9D-B938-41A52EAE5DEE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-6731" y="3334571"/>
            <a:ext cx="214035" cy="69615"/>
            <a:chOff x="11661248" y="7789719"/>
            <a:chExt cx="1293156" cy="42062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3F5376B7-10AD-44B0-9302-50F937EA17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54CF1CE8-5E27-46FB-B67F-8DD21F5561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C17190A8-E60F-4C41-B8AA-0B1B37A5B3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7145474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8277740-0D10-4A58-ACDB-D44F3001E0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="" xmlns:a16="http://schemas.microsoft.com/office/drawing/2014/main" id="{1528DD63-2EA6-4C54-BE93-9C8C371AB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24" name="Title 1">
            <a:extLst>
              <a:ext uri="{FF2B5EF4-FFF2-40B4-BE49-F238E27FC236}">
                <a16:creationId xmlns="" xmlns:a16="http://schemas.microsoft.com/office/drawing/2014/main" id="{570EFA35-088C-4F0A-A77B-7C1B0AAE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8504753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A47C4F62-72BB-45FE-ADA2-DD3A6963E53E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34532" y="466621"/>
            <a:chExt cx="1225205" cy="1225205"/>
          </a:xfrm>
        </p:grpSpPr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F606F0E0-F505-4F1B-85A7-B9513117CEE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E8D97353-21CD-40CD-83A3-B4A014CB9FE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C9B693E6-3BFD-4C6F-B632-03110C0AF99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468D2F9E-12BE-43D5-B65C-E9DFC2641D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65FC2D8F-691A-40D0-8E06-6F7337ED90FB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="" xmlns:a16="http://schemas.microsoft.com/office/drawing/2014/main" id="{BDA737FD-DFCA-4E4A-93F8-5337457585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="" xmlns:a16="http://schemas.microsoft.com/office/drawing/2014/main" id="{15B2D2B0-085A-48D4-B94F-E243D0407A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E4ACCD1-46AD-4A6F-B795-15C77B0CB9BC}"/>
              </a:ext>
            </a:extLst>
          </p:cNvPr>
          <p:cNvGrpSpPr/>
          <p:nvPr userDrawn="1"/>
        </p:nvGrpSpPr>
        <p:grpSpPr>
          <a:xfrm>
            <a:off x="131581" y="790133"/>
            <a:ext cx="8886749" cy="4106947"/>
            <a:chOff x="350904" y="2107266"/>
            <a:chExt cx="23699541" cy="10953126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352083" y="2107266"/>
              <a:ext cx="23698362" cy="10953126"/>
              <a:chOff x="420688" y="152878"/>
              <a:chExt cx="8308975" cy="485835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20688" y="152879"/>
                <a:ext cx="8308975" cy="4858352"/>
                <a:chOff x="420688" y="152879"/>
                <a:chExt cx="8308975" cy="4858352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760" y="4573081"/>
                  <a:ext cx="8108830" cy="438150"/>
                </a:xfrm>
                <a:prstGeom prst="rect">
                  <a:avLst/>
                </a:prstGeom>
              </p:spPr>
            </p:pic>
            <p:sp>
              <p:nvSpPr>
                <p:cNvPr id="13" name="Freeform 13"/>
                <p:cNvSpPr>
                  <a:spLocks noEditPoints="1"/>
                </p:cNvSpPr>
                <p:nvPr/>
              </p:nvSpPr>
              <p:spPr bwMode="auto">
                <a:xfrm>
                  <a:off x="420688" y="152879"/>
                  <a:ext cx="8308975" cy="4772025"/>
                </a:xfrm>
                <a:custGeom>
                  <a:avLst/>
                  <a:gdLst>
                    <a:gd name="T0" fmla="*/ 696 w 2784"/>
                    <a:gd name="T1" fmla="*/ 0 h 1600"/>
                    <a:gd name="T2" fmla="*/ 696 w 2784"/>
                    <a:gd name="T3" fmla="*/ 0 h 1600"/>
                    <a:gd name="T4" fmla="*/ 696 w 2784"/>
                    <a:gd name="T5" fmla="*/ 0 h 1600"/>
                    <a:gd name="T6" fmla="*/ 696 w 2784"/>
                    <a:gd name="T7" fmla="*/ 0 h 1600"/>
                    <a:gd name="T8" fmla="*/ 696 w 2784"/>
                    <a:gd name="T9" fmla="*/ 0 h 1600"/>
                    <a:gd name="T10" fmla="*/ 2084 w 2784"/>
                    <a:gd name="T11" fmla="*/ 0 h 1600"/>
                    <a:gd name="T12" fmla="*/ 2084 w 2784"/>
                    <a:gd name="T13" fmla="*/ 0 h 1600"/>
                    <a:gd name="T14" fmla="*/ 2084 w 2784"/>
                    <a:gd name="T15" fmla="*/ 0 h 1600"/>
                    <a:gd name="T16" fmla="*/ 2084 w 2784"/>
                    <a:gd name="T17" fmla="*/ 0 h 1600"/>
                    <a:gd name="T18" fmla="*/ 1390 w 2784"/>
                    <a:gd name="T19" fmla="*/ 64 h 1600"/>
                    <a:gd name="T20" fmla="*/ 696 w 2784"/>
                    <a:gd name="T21" fmla="*/ 0 h 1600"/>
                    <a:gd name="T22" fmla="*/ 696 w 2784"/>
                    <a:gd name="T23" fmla="*/ 0 h 1600"/>
                    <a:gd name="T24" fmla="*/ 0 w 2784"/>
                    <a:gd name="T25" fmla="*/ 64 h 1600"/>
                    <a:gd name="T26" fmla="*/ 0 w 2784"/>
                    <a:gd name="T27" fmla="*/ 1600 h 1600"/>
                    <a:gd name="T28" fmla="*/ 696 w 2784"/>
                    <a:gd name="T29" fmla="*/ 1536 h 1600"/>
                    <a:gd name="T30" fmla="*/ 1392 w 2784"/>
                    <a:gd name="T31" fmla="*/ 1600 h 1600"/>
                    <a:gd name="T32" fmla="*/ 2084 w 2784"/>
                    <a:gd name="T33" fmla="*/ 1536 h 1600"/>
                    <a:gd name="T34" fmla="*/ 2784 w 2784"/>
                    <a:gd name="T35" fmla="*/ 1600 h 1600"/>
                    <a:gd name="T36" fmla="*/ 2784 w 2784"/>
                    <a:gd name="T37" fmla="*/ 64 h 1600"/>
                    <a:gd name="T38" fmla="*/ 2084 w 2784"/>
                    <a:gd name="T39" fmla="*/ 0 h 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784" h="1600">
                      <a:moveTo>
                        <a:pt x="696" y="0"/>
                      </a:moveTo>
                      <a:cubicBezTo>
                        <a:pt x="696" y="0"/>
                        <a:pt x="696" y="0"/>
                        <a:pt x="696" y="0"/>
                      </a:cubicBezTo>
                      <a:moveTo>
                        <a:pt x="696" y="0"/>
                      </a:moveTo>
                      <a:cubicBezTo>
                        <a:pt x="696" y="0"/>
                        <a:pt x="696" y="0"/>
                        <a:pt x="696" y="0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moveTo>
                        <a:pt x="2084" y="0"/>
                      </a:moveTo>
                      <a:cubicBezTo>
                        <a:pt x="2084" y="0"/>
                        <a:pt x="2084" y="0"/>
                        <a:pt x="2084" y="0"/>
                      </a:cubicBezTo>
                      <a:cubicBezTo>
                        <a:pt x="2084" y="0"/>
                        <a:pt x="2084" y="0"/>
                        <a:pt x="2084" y="0"/>
                      </a:cubicBezTo>
                      <a:cubicBezTo>
                        <a:pt x="2084" y="0"/>
                        <a:pt x="2084" y="0"/>
                        <a:pt x="2084" y="0"/>
                      </a:cubicBezTo>
                      <a:cubicBezTo>
                        <a:pt x="1390" y="64"/>
                        <a:pt x="1390" y="64"/>
                        <a:pt x="1390" y="64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576"/>
                        <a:pt x="0" y="1088"/>
                        <a:pt x="0" y="1600"/>
                      </a:cubicBezTo>
                      <a:cubicBezTo>
                        <a:pt x="696" y="1536"/>
                        <a:pt x="696" y="1536"/>
                        <a:pt x="696" y="1536"/>
                      </a:cubicBezTo>
                      <a:cubicBezTo>
                        <a:pt x="1392" y="1600"/>
                        <a:pt x="1392" y="1600"/>
                        <a:pt x="1392" y="1600"/>
                      </a:cubicBezTo>
                      <a:cubicBezTo>
                        <a:pt x="2084" y="1536"/>
                        <a:pt x="2084" y="1536"/>
                        <a:pt x="2084" y="1536"/>
                      </a:cubicBezTo>
                      <a:cubicBezTo>
                        <a:pt x="2784" y="1600"/>
                        <a:pt x="2784" y="1600"/>
                        <a:pt x="2784" y="1600"/>
                      </a:cubicBezTo>
                      <a:cubicBezTo>
                        <a:pt x="2784" y="1088"/>
                        <a:pt x="2784" y="576"/>
                        <a:pt x="2784" y="64"/>
                      </a:cubicBezTo>
                      <a:cubicBezTo>
                        <a:pt x="2084" y="0"/>
                        <a:pt x="2084" y="0"/>
                        <a:pt x="2084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0000" tIns="46800" rIns="90000" bIns="4680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3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503488" y="152878"/>
                <a:ext cx="6226175" cy="4772025"/>
                <a:chOff x="1458913" y="1041400"/>
                <a:chExt cx="6226175" cy="4772025"/>
              </a:xfrm>
              <a:solidFill>
                <a:srgbClr val="000000">
                  <a:alpha val="10196"/>
                </a:srgbClr>
              </a:solidFill>
            </p:grpSpPr>
            <p:sp>
              <p:nvSpPr>
                <p:cNvPr id="10" name="Freeform 17"/>
                <p:cNvSpPr>
                  <a:spLocks/>
                </p:cNvSpPr>
                <p:nvPr/>
              </p:nvSpPr>
              <p:spPr bwMode="auto">
                <a:xfrm>
                  <a:off x="1458913" y="1041400"/>
                  <a:ext cx="2082800" cy="4772025"/>
                </a:xfrm>
                <a:custGeom>
                  <a:avLst/>
                  <a:gdLst>
                    <a:gd name="T0" fmla="*/ 0 w 698"/>
                    <a:gd name="T1" fmla="*/ 0 h 1600"/>
                    <a:gd name="T2" fmla="*/ 1 w 698"/>
                    <a:gd name="T3" fmla="*/ 1536 h 1600"/>
                    <a:gd name="T4" fmla="*/ 698 w 698"/>
                    <a:gd name="T5" fmla="*/ 1600 h 1600"/>
                    <a:gd name="T6" fmla="*/ 698 w 698"/>
                    <a:gd name="T7" fmla="*/ 64 h 1600"/>
                    <a:gd name="T8" fmla="*/ 0 w 698"/>
                    <a:gd name="T9" fmla="*/ 0 h 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600">
                      <a:moveTo>
                        <a:pt x="0" y="0"/>
                      </a:moveTo>
                      <a:cubicBezTo>
                        <a:pt x="0" y="512"/>
                        <a:pt x="1" y="1024"/>
                        <a:pt x="1" y="1536"/>
                      </a:cubicBezTo>
                      <a:cubicBezTo>
                        <a:pt x="698" y="1600"/>
                        <a:pt x="698" y="1600"/>
                        <a:pt x="698" y="1600"/>
                      </a:cubicBezTo>
                      <a:cubicBezTo>
                        <a:pt x="698" y="1088"/>
                        <a:pt x="698" y="576"/>
                        <a:pt x="698" y="6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0000" tIns="46800" rIns="90000" bIns="4680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300" dirty="0"/>
                </a:p>
              </p:txBody>
            </p:sp>
            <p:sp>
              <p:nvSpPr>
                <p:cNvPr id="11" name="Freeform 18"/>
                <p:cNvSpPr>
                  <a:spLocks/>
                </p:cNvSpPr>
                <p:nvPr/>
              </p:nvSpPr>
              <p:spPr bwMode="auto">
                <a:xfrm>
                  <a:off x="5605463" y="1041400"/>
                  <a:ext cx="2079625" cy="4772025"/>
                </a:xfrm>
                <a:custGeom>
                  <a:avLst/>
                  <a:gdLst>
                    <a:gd name="T0" fmla="*/ 0 w 697"/>
                    <a:gd name="T1" fmla="*/ 0 h 1600"/>
                    <a:gd name="T2" fmla="*/ 0 w 697"/>
                    <a:gd name="T3" fmla="*/ 1536 h 1600"/>
                    <a:gd name="T4" fmla="*/ 697 w 697"/>
                    <a:gd name="T5" fmla="*/ 1600 h 1600"/>
                    <a:gd name="T6" fmla="*/ 697 w 697"/>
                    <a:gd name="T7" fmla="*/ 64 h 1600"/>
                    <a:gd name="T8" fmla="*/ 0 w 697"/>
                    <a:gd name="T9" fmla="*/ 0 h 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7" h="1600">
                      <a:moveTo>
                        <a:pt x="0" y="0"/>
                      </a:moveTo>
                      <a:cubicBezTo>
                        <a:pt x="0" y="512"/>
                        <a:pt x="0" y="1024"/>
                        <a:pt x="0" y="1536"/>
                      </a:cubicBezTo>
                      <a:cubicBezTo>
                        <a:pt x="697" y="1600"/>
                        <a:pt x="697" y="1600"/>
                        <a:pt x="697" y="1600"/>
                      </a:cubicBezTo>
                      <a:cubicBezTo>
                        <a:pt x="697" y="1088"/>
                        <a:pt x="697" y="576"/>
                        <a:pt x="697" y="6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0000" tIns="46800" rIns="90000" bIns="4680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300" dirty="0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BC5E9855-FE2A-4AF4-9A14-7A7DC7A2CF9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8100000" flipH="1" flipV="1">
              <a:off x="350904" y="2720426"/>
              <a:ext cx="471488" cy="153360"/>
              <a:chOff x="11661248" y="7789719"/>
              <a:chExt cx="1293156" cy="420621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7F274217-FA12-4455-BE99-23779DE9F6A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86F17B3F-1D10-44AF-8DE0-2A60A4CEB1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A8B415E1-1399-4307-82B2-BC2FDA4698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rgbClr val="FFFF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263833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window dir="vert"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591C262C-55CA-4821-9EC5-5ADF59C5ECF9}"/>
              </a:ext>
            </a:extLst>
          </p:cNvPr>
          <p:cNvSpPr/>
          <p:nvPr userDrawn="1"/>
        </p:nvSpPr>
        <p:spPr>
          <a:xfrm>
            <a:off x="1331910" y="0"/>
            <a:ext cx="7812090" cy="5143500"/>
          </a:xfrm>
          <a:custGeom>
            <a:avLst/>
            <a:gdLst>
              <a:gd name="connsiteX0" fmla="*/ 4182493 w 20833596"/>
              <a:gd name="connsiteY0" fmla="*/ 0 h 13717588"/>
              <a:gd name="connsiteX1" fmla="*/ 6524338 w 20833596"/>
              <a:gd name="connsiteY1" fmla="*/ 0 h 13717588"/>
              <a:gd name="connsiteX2" fmla="*/ 7456667 w 20833596"/>
              <a:gd name="connsiteY2" fmla="*/ 0 h 13717588"/>
              <a:gd name="connsiteX3" fmla="*/ 11735742 w 20833596"/>
              <a:gd name="connsiteY3" fmla="*/ 0 h 13717588"/>
              <a:gd name="connsiteX4" fmla="*/ 17552514 w 20833596"/>
              <a:gd name="connsiteY4" fmla="*/ 0 h 13717588"/>
              <a:gd name="connsiteX5" fmla="*/ 20833596 w 20833596"/>
              <a:gd name="connsiteY5" fmla="*/ 0 h 13717588"/>
              <a:gd name="connsiteX6" fmla="*/ 20833596 w 20833596"/>
              <a:gd name="connsiteY6" fmla="*/ 13717588 h 13717588"/>
              <a:gd name="connsiteX7" fmla="*/ 17552514 w 20833596"/>
              <a:gd name="connsiteY7" fmla="*/ 13717588 h 13717588"/>
              <a:gd name="connsiteX8" fmla="*/ 15918236 w 20833596"/>
              <a:gd name="connsiteY8" fmla="*/ 13717588 h 13717588"/>
              <a:gd name="connsiteX9" fmla="*/ 7456667 w 20833596"/>
              <a:gd name="connsiteY9" fmla="*/ 13717588 h 13717588"/>
              <a:gd name="connsiteX10" fmla="*/ 6524338 w 20833596"/>
              <a:gd name="connsiteY10" fmla="*/ 13717588 h 13717588"/>
              <a:gd name="connsiteX11" fmla="*/ 0 w 20833596"/>
              <a:gd name="connsiteY11" fmla="*/ 13717588 h 13717588"/>
              <a:gd name="connsiteX12" fmla="*/ 899038 w 20833596"/>
              <a:gd name="connsiteY12" fmla="*/ 10768962 h 13717588"/>
              <a:gd name="connsiteX13" fmla="*/ 963519 w 20833596"/>
              <a:gd name="connsiteY13" fmla="*/ 10770592 h 13717588"/>
              <a:gd name="connsiteX14" fmla="*/ 4890060 w 20833596"/>
              <a:gd name="connsiteY14" fmla="*/ 6844052 h 13717588"/>
              <a:gd name="connsiteX15" fmla="*/ 3158885 w 20833596"/>
              <a:gd name="connsiteY15" fmla="*/ 3588100 h 13717588"/>
              <a:gd name="connsiteX16" fmla="*/ 3099993 w 20833596"/>
              <a:gd name="connsiteY16" fmla="*/ 3550345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833596" h="13717588">
                <a:moveTo>
                  <a:pt x="4182493" y="0"/>
                </a:moveTo>
                <a:lnTo>
                  <a:pt x="6524338" y="0"/>
                </a:lnTo>
                <a:lnTo>
                  <a:pt x="7456667" y="0"/>
                </a:lnTo>
                <a:lnTo>
                  <a:pt x="11735742" y="0"/>
                </a:lnTo>
                <a:lnTo>
                  <a:pt x="17552514" y="0"/>
                </a:lnTo>
                <a:lnTo>
                  <a:pt x="20833596" y="0"/>
                </a:lnTo>
                <a:lnTo>
                  <a:pt x="20833596" y="13717588"/>
                </a:lnTo>
                <a:lnTo>
                  <a:pt x="17552514" y="13717588"/>
                </a:lnTo>
                <a:lnTo>
                  <a:pt x="15918236" y="13717588"/>
                </a:lnTo>
                <a:lnTo>
                  <a:pt x="7456667" y="13717588"/>
                </a:lnTo>
                <a:lnTo>
                  <a:pt x="6524338" y="13717588"/>
                </a:lnTo>
                <a:lnTo>
                  <a:pt x="0" y="13717588"/>
                </a:lnTo>
                <a:lnTo>
                  <a:pt x="899038" y="10768962"/>
                </a:lnTo>
                <a:lnTo>
                  <a:pt x="963519" y="10770592"/>
                </a:lnTo>
                <a:cubicBezTo>
                  <a:pt x="3132087" y="10770592"/>
                  <a:pt x="4890060" y="9012619"/>
                  <a:pt x="4890060" y="6844052"/>
                </a:cubicBezTo>
                <a:cubicBezTo>
                  <a:pt x="4890060" y="5488697"/>
                  <a:pt x="4203352" y="4293728"/>
                  <a:pt x="3158885" y="3588100"/>
                </a:cubicBezTo>
                <a:lnTo>
                  <a:pt x="3099993" y="3550345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FA07AC1-6575-44B8-8684-C08177E606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866BD01-EC2C-47A6-B21D-A82D242DDC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4F697BAC-1035-4747-BAD7-8614FF9626F0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B3ED6D15-4181-4332-9709-F0461DF5F39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3C8B6215-2B5F-432F-830B-55D8B2BDA11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9A9FE95D-ACEE-48D4-8E7C-86F22B1A2D7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9F0BB5E8-7106-4BBD-8D80-A85D578668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CB065320-7BEC-45AB-A389-3E0EBC395AF8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F370C025-329F-4E59-9E2E-8917458C93E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E625EF9C-0BAD-4496-B4BF-C91A85B224D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D8656C67-B135-411C-9808-0CD60925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8504753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258771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6E95BB0-8179-4209-B5A0-31E9B49A0BAA}"/>
              </a:ext>
            </a:extLst>
          </p:cNvPr>
          <p:cNvSpPr/>
          <p:nvPr userDrawn="1"/>
        </p:nvSpPr>
        <p:spPr>
          <a:xfrm>
            <a:off x="0" y="3583227"/>
            <a:ext cx="9144000" cy="672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/>
          </a:p>
        </p:txBody>
      </p:sp>
      <p:sp>
        <p:nvSpPr>
          <p:cNvPr id="16" name="Footer Placeholder 1">
            <a:extLst>
              <a:ext uri="{FF2B5EF4-FFF2-40B4-BE49-F238E27FC236}">
                <a16:creationId xmlns="" xmlns:a16="http://schemas.microsoft.com/office/drawing/2014/main" id="{377C44BA-EEF6-43E9-8DB5-645E25614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17" y="4811422"/>
            <a:ext cx="7951984" cy="188978"/>
          </a:xfrm>
        </p:spPr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="" xmlns:a16="http://schemas.microsoft.com/office/drawing/2014/main" id="{F34093A5-F57C-4987-A75A-784458F005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54802" y="4811422"/>
            <a:ext cx="552769" cy="188978"/>
          </a:xfrm>
        </p:spPr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CCAA8F42-C7CF-4447-B7FB-F74ABEC0DEAF}"/>
              </a:ext>
            </a:extLst>
          </p:cNvPr>
          <p:cNvSpPr/>
          <p:nvPr userDrawn="1"/>
        </p:nvSpPr>
        <p:spPr>
          <a:xfrm rot="10800000">
            <a:off x="0" y="0"/>
            <a:ext cx="9144000" cy="3916002"/>
          </a:xfrm>
          <a:custGeom>
            <a:avLst/>
            <a:gdLst>
              <a:gd name="connsiteX0" fmla="*/ 24385588 w 24385588"/>
              <a:gd name="connsiteY0" fmla="*/ 10443882 h 10443882"/>
              <a:gd name="connsiteX1" fmla="*/ 0 w 24385588"/>
              <a:gd name="connsiteY1" fmla="*/ 10443882 h 10443882"/>
              <a:gd name="connsiteX2" fmla="*/ 0 w 24385588"/>
              <a:gd name="connsiteY2" fmla="*/ 869576 h 10443882"/>
              <a:gd name="connsiteX3" fmla="*/ 21228885 w 24385588"/>
              <a:gd name="connsiteY3" fmla="*/ 869576 h 10443882"/>
              <a:gd name="connsiteX4" fmla="*/ 22081288 w 24385588"/>
              <a:gd name="connsiteY4" fmla="*/ 0 h 10443882"/>
              <a:gd name="connsiteX5" fmla="*/ 22933690 w 24385588"/>
              <a:gd name="connsiteY5" fmla="*/ 869576 h 10443882"/>
              <a:gd name="connsiteX6" fmla="*/ 24385588 w 24385588"/>
              <a:gd name="connsiteY6" fmla="*/ 869576 h 1044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85588" h="10443882">
                <a:moveTo>
                  <a:pt x="24385588" y="10443882"/>
                </a:moveTo>
                <a:lnTo>
                  <a:pt x="0" y="10443882"/>
                </a:lnTo>
                <a:lnTo>
                  <a:pt x="0" y="869576"/>
                </a:lnTo>
                <a:lnTo>
                  <a:pt x="21228885" y="869576"/>
                </a:lnTo>
                <a:lnTo>
                  <a:pt x="22081288" y="0"/>
                </a:lnTo>
                <a:lnTo>
                  <a:pt x="22933690" y="869576"/>
                </a:lnTo>
                <a:lnTo>
                  <a:pt x="24385588" y="869576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D5C70763-48BE-4BA9-A939-F69C95C4D0B7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-6731" y="65474"/>
            <a:ext cx="214035" cy="69615"/>
            <a:chOff x="11661248" y="7789719"/>
            <a:chExt cx="1293156" cy="42062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689FCF2D-5202-4430-B390-1649C0FE285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3B3CE7AC-7299-419F-9947-AAF487F5A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8DECE812-95E6-4456-ACE1-E04153B369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79">
            <a:extLst>
              <a:ext uri="{FF2B5EF4-FFF2-40B4-BE49-F238E27FC236}">
                <a16:creationId xmlns="" xmlns:a16="http://schemas.microsoft.com/office/drawing/2014/main" id="{0B6C220F-2C87-4B1D-B0AB-41F41A38999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718920" y="212078"/>
            <a:ext cx="3088651" cy="3088494"/>
          </a:xfrm>
          <a:custGeom>
            <a:avLst/>
            <a:gdLst>
              <a:gd name="T0" fmla="*/ 116 w 176"/>
              <a:gd name="T1" fmla="*/ 80 h 176"/>
              <a:gd name="T2" fmla="*/ 116 w 176"/>
              <a:gd name="T3" fmla="*/ 88 h 176"/>
              <a:gd name="T4" fmla="*/ 152 w 176"/>
              <a:gd name="T5" fmla="*/ 84 h 176"/>
              <a:gd name="T6" fmla="*/ 148 w 176"/>
              <a:gd name="T7" fmla="*/ 64 h 176"/>
              <a:gd name="T8" fmla="*/ 148 w 176"/>
              <a:gd name="T9" fmla="*/ 56 h 176"/>
              <a:gd name="T10" fmla="*/ 148 w 176"/>
              <a:gd name="T11" fmla="*/ 64 h 176"/>
              <a:gd name="T12" fmla="*/ 136 w 176"/>
              <a:gd name="T13" fmla="*/ 60 h 176"/>
              <a:gd name="T14" fmla="*/ 128 w 176"/>
              <a:gd name="T15" fmla="*/ 60 h 176"/>
              <a:gd name="T16" fmla="*/ 148 w 176"/>
              <a:gd name="T17" fmla="*/ 112 h 176"/>
              <a:gd name="T18" fmla="*/ 112 w 176"/>
              <a:gd name="T19" fmla="*/ 116 h 176"/>
              <a:gd name="T20" fmla="*/ 148 w 176"/>
              <a:gd name="T21" fmla="*/ 120 h 176"/>
              <a:gd name="T22" fmla="*/ 148 w 176"/>
              <a:gd name="T23" fmla="*/ 112 h 176"/>
              <a:gd name="T24" fmla="*/ 156 w 176"/>
              <a:gd name="T25" fmla="*/ 8 h 176"/>
              <a:gd name="T26" fmla="*/ 156 w 176"/>
              <a:gd name="T27" fmla="*/ 0 h 176"/>
              <a:gd name="T28" fmla="*/ 48 w 176"/>
              <a:gd name="T29" fmla="*/ 4 h 176"/>
              <a:gd name="T30" fmla="*/ 148 w 176"/>
              <a:gd name="T31" fmla="*/ 96 h 176"/>
              <a:gd name="T32" fmla="*/ 112 w 176"/>
              <a:gd name="T33" fmla="*/ 100 h 176"/>
              <a:gd name="T34" fmla="*/ 148 w 176"/>
              <a:gd name="T35" fmla="*/ 104 h 176"/>
              <a:gd name="T36" fmla="*/ 148 w 176"/>
              <a:gd name="T37" fmla="*/ 96 h 176"/>
              <a:gd name="T38" fmla="*/ 164 w 176"/>
              <a:gd name="T39" fmla="*/ 24 h 176"/>
              <a:gd name="T40" fmla="*/ 164 w 176"/>
              <a:gd name="T41" fmla="*/ 16 h 176"/>
              <a:gd name="T42" fmla="*/ 36 w 176"/>
              <a:gd name="T43" fmla="*/ 20 h 176"/>
              <a:gd name="T44" fmla="*/ 52 w 176"/>
              <a:gd name="T45" fmla="*/ 152 h 176"/>
              <a:gd name="T46" fmla="*/ 152 w 176"/>
              <a:gd name="T47" fmla="*/ 148 h 176"/>
              <a:gd name="T48" fmla="*/ 52 w 176"/>
              <a:gd name="T49" fmla="*/ 144 h 176"/>
              <a:gd name="T50" fmla="*/ 52 w 176"/>
              <a:gd name="T51" fmla="*/ 152 h 176"/>
              <a:gd name="T52" fmla="*/ 116 w 176"/>
              <a:gd name="T53" fmla="*/ 64 h 176"/>
              <a:gd name="T54" fmla="*/ 116 w 176"/>
              <a:gd name="T55" fmla="*/ 56 h 176"/>
              <a:gd name="T56" fmla="*/ 80 w 176"/>
              <a:gd name="T57" fmla="*/ 60 h 176"/>
              <a:gd name="T58" fmla="*/ 52 w 176"/>
              <a:gd name="T59" fmla="*/ 136 h 176"/>
              <a:gd name="T60" fmla="*/ 152 w 176"/>
              <a:gd name="T61" fmla="*/ 132 h 176"/>
              <a:gd name="T62" fmla="*/ 52 w 176"/>
              <a:gd name="T63" fmla="*/ 128 h 176"/>
              <a:gd name="T64" fmla="*/ 52 w 176"/>
              <a:gd name="T65" fmla="*/ 136 h 176"/>
              <a:gd name="T66" fmla="*/ 32 w 176"/>
              <a:gd name="T67" fmla="*/ 32 h 176"/>
              <a:gd name="T68" fmla="*/ 24 w 176"/>
              <a:gd name="T69" fmla="*/ 56 h 176"/>
              <a:gd name="T70" fmla="*/ 0 w 176"/>
              <a:gd name="T71" fmla="*/ 64 h 176"/>
              <a:gd name="T72" fmla="*/ 24 w 176"/>
              <a:gd name="T73" fmla="*/ 176 h 176"/>
              <a:gd name="T74" fmla="*/ 176 w 176"/>
              <a:gd name="T75" fmla="*/ 168 h 176"/>
              <a:gd name="T76" fmla="*/ 168 w 176"/>
              <a:gd name="T77" fmla="*/ 32 h 176"/>
              <a:gd name="T78" fmla="*/ 24 w 176"/>
              <a:gd name="T79" fmla="*/ 168 h 176"/>
              <a:gd name="T80" fmla="*/ 8 w 176"/>
              <a:gd name="T81" fmla="*/ 64 h 176"/>
              <a:gd name="T82" fmla="*/ 24 w 176"/>
              <a:gd name="T83" fmla="*/ 148 h 176"/>
              <a:gd name="T84" fmla="*/ 32 w 176"/>
              <a:gd name="T85" fmla="*/ 148 h 176"/>
              <a:gd name="T86" fmla="*/ 168 w 176"/>
              <a:gd name="T87" fmla="*/ 40 h 176"/>
              <a:gd name="T88" fmla="*/ 68 w 176"/>
              <a:gd name="T89" fmla="*/ 64 h 176"/>
              <a:gd name="T90" fmla="*/ 68 w 176"/>
              <a:gd name="T91" fmla="*/ 56 h 176"/>
              <a:gd name="T92" fmla="*/ 68 w 176"/>
              <a:gd name="T93" fmla="*/ 64 h 176"/>
              <a:gd name="T94" fmla="*/ 92 w 176"/>
              <a:gd name="T95" fmla="*/ 120 h 176"/>
              <a:gd name="T96" fmla="*/ 96 w 176"/>
              <a:gd name="T97" fmla="*/ 84 h 176"/>
              <a:gd name="T98" fmla="*/ 52 w 176"/>
              <a:gd name="T99" fmla="*/ 80 h 176"/>
              <a:gd name="T100" fmla="*/ 48 w 176"/>
              <a:gd name="T101" fmla="*/ 116 h 176"/>
              <a:gd name="T102" fmla="*/ 56 w 176"/>
              <a:gd name="T103" fmla="*/ 88 h 176"/>
              <a:gd name="T104" fmla="*/ 88 w 176"/>
              <a:gd name="T105" fmla="*/ 112 h 176"/>
              <a:gd name="T106" fmla="*/ 56 w 176"/>
              <a:gd name="T107" fmla="*/ 88 h 176"/>
              <a:gd name="T108" fmla="*/ 56 w 176"/>
              <a:gd name="T109" fmla="*/ 60 h 176"/>
              <a:gd name="T110" fmla="*/ 48 w 176"/>
              <a:gd name="T111" fmla="*/ 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64"/>
                </a:moveTo>
                <a:cubicBezTo>
                  <a:pt x="150" y="64"/>
                  <a:pt x="152" y="62"/>
                  <a:pt x="152" y="60"/>
                </a:cubicBezTo>
                <a:cubicBezTo>
                  <a:pt x="152" y="58"/>
                  <a:pt x="150" y="56"/>
                  <a:pt x="148" y="56"/>
                </a:cubicBezTo>
                <a:cubicBezTo>
                  <a:pt x="146" y="56"/>
                  <a:pt x="144" y="58"/>
                  <a:pt x="144" y="60"/>
                </a:cubicBezTo>
                <a:cubicBezTo>
                  <a:pt x="144" y="62"/>
                  <a:pt x="146" y="64"/>
                  <a:pt x="148" y="64"/>
                </a:cubicBezTo>
                <a:moveTo>
                  <a:pt x="132" y="64"/>
                </a:moveTo>
                <a:cubicBezTo>
                  <a:pt x="134" y="64"/>
                  <a:pt x="136" y="62"/>
                  <a:pt x="136" y="60"/>
                </a:cubicBezTo>
                <a:cubicBezTo>
                  <a:pt x="136" y="58"/>
                  <a:pt x="134" y="56"/>
                  <a:pt x="132" y="56"/>
                </a:cubicBezTo>
                <a:cubicBezTo>
                  <a:pt x="130" y="56"/>
                  <a:pt x="128" y="58"/>
                  <a:pt x="128" y="60"/>
                </a:cubicBezTo>
                <a:cubicBezTo>
                  <a:pt x="128" y="62"/>
                  <a:pt x="130" y="64"/>
                  <a:pt x="132" y="64"/>
                </a:cubicBezTo>
                <a:moveTo>
                  <a:pt x="148" y="112"/>
                </a:moveTo>
                <a:cubicBezTo>
                  <a:pt x="116" y="112"/>
                  <a:pt x="116" y="112"/>
                  <a:pt x="116" y="112"/>
                </a:cubicBezTo>
                <a:cubicBezTo>
                  <a:pt x="114" y="112"/>
                  <a:pt x="112" y="114"/>
                  <a:pt x="112" y="116"/>
                </a:cubicBezTo>
                <a:cubicBezTo>
                  <a:pt x="112" y="118"/>
                  <a:pt x="114" y="120"/>
                  <a:pt x="116" y="120"/>
                </a:cubicBez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moveTo>
                  <a:pt x="52" y="8"/>
                </a:moveTo>
                <a:cubicBezTo>
                  <a:pt x="156" y="8"/>
                  <a:pt x="156" y="8"/>
                  <a:pt x="156" y="8"/>
                </a:cubicBezTo>
                <a:cubicBezTo>
                  <a:pt x="158" y="8"/>
                  <a:pt x="160" y="6"/>
                  <a:pt x="160" y="4"/>
                </a:cubicBezTo>
                <a:cubicBezTo>
                  <a:pt x="160" y="2"/>
                  <a:pt x="158" y="0"/>
                  <a:pt x="15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2"/>
                  <a:pt x="48" y="4"/>
                </a:cubicBezTo>
                <a:cubicBezTo>
                  <a:pt x="48" y="6"/>
                  <a:pt x="50" y="8"/>
                  <a:pt x="52" y="8"/>
                </a:cubicBezTo>
                <a:moveTo>
                  <a:pt x="148" y="96"/>
                </a:move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02"/>
                  <a:pt x="114" y="104"/>
                  <a:pt x="116" y="104"/>
                </a:cubicBez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moveTo>
                  <a:pt x="40" y="24"/>
                </a:moveTo>
                <a:cubicBezTo>
                  <a:pt x="164" y="24"/>
                  <a:pt x="164" y="24"/>
                  <a:pt x="164" y="24"/>
                </a:cubicBezTo>
                <a:cubicBezTo>
                  <a:pt x="166" y="24"/>
                  <a:pt x="168" y="22"/>
                  <a:pt x="168" y="20"/>
                </a:cubicBezTo>
                <a:cubicBezTo>
                  <a:pt x="168" y="18"/>
                  <a:pt x="166" y="16"/>
                  <a:pt x="164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8" y="16"/>
                  <a:pt x="36" y="18"/>
                  <a:pt x="36" y="20"/>
                </a:cubicBezTo>
                <a:cubicBezTo>
                  <a:pt x="36" y="22"/>
                  <a:pt x="38" y="24"/>
                  <a:pt x="40" y="24"/>
                </a:cubicBezTo>
                <a:moveTo>
                  <a:pt x="52" y="152"/>
                </a:moveTo>
                <a:cubicBezTo>
                  <a:pt x="148" y="152"/>
                  <a:pt x="148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46"/>
                  <a:pt x="150" y="144"/>
                  <a:pt x="148" y="144"/>
                </a:cubicBezTo>
                <a:cubicBezTo>
                  <a:pt x="52" y="144"/>
                  <a:pt x="52" y="144"/>
                  <a:pt x="52" y="144"/>
                </a:cubicBezTo>
                <a:cubicBezTo>
                  <a:pt x="50" y="144"/>
                  <a:pt x="48" y="146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moveTo>
                  <a:pt x="84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8"/>
                  <a:pt x="118" y="56"/>
                  <a:pt x="116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2" y="56"/>
                  <a:pt x="80" y="58"/>
                  <a:pt x="80" y="60"/>
                </a:cubicBezTo>
                <a:cubicBezTo>
                  <a:pt x="80" y="62"/>
                  <a:pt x="82" y="64"/>
                  <a:pt x="84" y="64"/>
                </a:cubicBezTo>
                <a:moveTo>
                  <a:pt x="52" y="136"/>
                </a:moveTo>
                <a:cubicBezTo>
                  <a:pt x="148" y="136"/>
                  <a:pt x="148" y="136"/>
                  <a:pt x="148" y="136"/>
                </a:cubicBezTo>
                <a:cubicBezTo>
                  <a:pt x="150" y="136"/>
                  <a:pt x="152" y="134"/>
                  <a:pt x="152" y="132"/>
                </a:cubicBezTo>
                <a:cubicBezTo>
                  <a:pt x="152" y="130"/>
                  <a:pt x="150" y="128"/>
                  <a:pt x="148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0" y="128"/>
                  <a:pt x="48" y="130"/>
                  <a:pt x="48" y="132"/>
                </a:cubicBezTo>
                <a:cubicBezTo>
                  <a:pt x="48" y="134"/>
                  <a:pt x="50" y="136"/>
                  <a:pt x="52" y="136"/>
                </a:cubicBezTo>
                <a:moveTo>
                  <a:pt x="168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28" y="32"/>
                  <a:pt x="24" y="36"/>
                  <a:pt x="24" y="40"/>
                </a:cubicBezTo>
                <a:cubicBezTo>
                  <a:pt x="24" y="56"/>
                  <a:pt x="24" y="56"/>
                  <a:pt x="24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4" y="56"/>
                  <a:pt x="0" y="60"/>
                  <a:pt x="0" y="6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168" y="176"/>
                  <a:pt x="168" y="176"/>
                  <a:pt x="168" y="176"/>
                </a:cubicBezTo>
                <a:cubicBezTo>
                  <a:pt x="172" y="176"/>
                  <a:pt x="176" y="172"/>
                  <a:pt x="176" y="168"/>
                </a:cubicBezTo>
                <a:cubicBezTo>
                  <a:pt x="176" y="40"/>
                  <a:pt x="176" y="40"/>
                  <a:pt x="176" y="40"/>
                </a:cubicBezTo>
                <a:cubicBezTo>
                  <a:pt x="176" y="36"/>
                  <a:pt x="172" y="32"/>
                  <a:pt x="168" y="32"/>
                </a:cubicBezTo>
                <a:moveTo>
                  <a:pt x="168" y="168"/>
                </a:moveTo>
                <a:cubicBezTo>
                  <a:pt x="24" y="168"/>
                  <a:pt x="24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64"/>
                  <a:pt x="8" y="64"/>
                  <a:pt x="8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0"/>
                  <a:pt x="26" y="152"/>
                  <a:pt x="28" y="152"/>
                </a:cubicBezTo>
                <a:cubicBezTo>
                  <a:pt x="30" y="152"/>
                  <a:pt x="32" y="150"/>
                  <a:pt x="32" y="148"/>
                </a:cubicBezTo>
                <a:cubicBezTo>
                  <a:pt x="32" y="40"/>
                  <a:pt x="32" y="40"/>
                  <a:pt x="32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8"/>
                </a:lnTo>
                <a:close/>
                <a:moveTo>
                  <a:pt x="68" y="64"/>
                </a:moveTo>
                <a:cubicBezTo>
                  <a:pt x="70" y="64"/>
                  <a:pt x="72" y="62"/>
                  <a:pt x="72" y="60"/>
                </a:cubicBezTo>
                <a:cubicBezTo>
                  <a:pt x="72" y="58"/>
                  <a:pt x="70" y="56"/>
                  <a:pt x="68" y="56"/>
                </a:cubicBezTo>
                <a:cubicBezTo>
                  <a:pt x="66" y="56"/>
                  <a:pt x="64" y="58"/>
                  <a:pt x="64" y="60"/>
                </a:cubicBezTo>
                <a:cubicBezTo>
                  <a:pt x="64" y="62"/>
                  <a:pt x="66" y="64"/>
                  <a:pt x="68" y="64"/>
                </a:cubicBezTo>
                <a:moveTo>
                  <a:pt x="52" y="120"/>
                </a:moveTo>
                <a:cubicBezTo>
                  <a:pt x="92" y="120"/>
                  <a:pt x="92" y="120"/>
                  <a:pt x="92" y="120"/>
                </a:cubicBezTo>
                <a:cubicBezTo>
                  <a:pt x="94" y="120"/>
                  <a:pt x="96" y="118"/>
                  <a:pt x="96" y="116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2"/>
                  <a:pt x="94" y="80"/>
                  <a:pt x="92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0" y="80"/>
                  <a:pt x="48" y="82"/>
                  <a:pt x="48" y="84"/>
                </a:cubicBezTo>
                <a:cubicBezTo>
                  <a:pt x="48" y="116"/>
                  <a:pt x="48" y="116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56" y="88"/>
                </a:moveTo>
                <a:cubicBezTo>
                  <a:pt x="88" y="88"/>
                  <a:pt x="88" y="88"/>
                  <a:pt x="88" y="88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56" y="112"/>
                  <a:pt x="56" y="112"/>
                  <a:pt x="56" y="112"/>
                </a:cubicBezTo>
                <a:lnTo>
                  <a:pt x="56" y="88"/>
                </a:lnTo>
                <a:close/>
                <a:moveTo>
                  <a:pt x="52" y="64"/>
                </a:moveTo>
                <a:cubicBezTo>
                  <a:pt x="54" y="64"/>
                  <a:pt x="56" y="62"/>
                  <a:pt x="56" y="60"/>
                </a:cubicBezTo>
                <a:cubicBezTo>
                  <a:pt x="56" y="58"/>
                  <a:pt x="54" y="56"/>
                  <a:pt x="52" y="56"/>
                </a:cubicBezTo>
                <a:cubicBezTo>
                  <a:pt x="50" y="56"/>
                  <a:pt x="48" y="58"/>
                  <a:pt x="48" y="60"/>
                </a:cubicBezTo>
                <a:cubicBezTo>
                  <a:pt x="48" y="62"/>
                  <a:pt x="50" y="64"/>
                  <a:pt x="52" y="64"/>
                </a:cubicBezTo>
              </a:path>
            </a:pathLst>
          </a:custGeom>
          <a:solidFill>
            <a:schemeClr val="accent1">
              <a:lumMod val="20000"/>
              <a:lumOff val="80000"/>
              <a:alpha val="10196"/>
            </a:schemeClr>
          </a:solidFill>
          <a:ln>
            <a:noFill/>
          </a:ln>
        </p:spPr>
        <p:txBody>
          <a:bodyPr vert="horz" wrap="square" lIns="67482" tIns="35091" rIns="67482" bIns="35091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833015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378586D3-72F0-4386-A42F-AFC8A88D693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9144000" cy="3589949"/>
          </a:xfrm>
          <a:custGeom>
            <a:avLst/>
            <a:gdLst>
              <a:gd name="connsiteX0" fmla="*/ 24385588 w 24385588"/>
              <a:gd name="connsiteY0" fmla="*/ 0 h 9574306"/>
              <a:gd name="connsiteX1" fmla="*/ 0 w 24385588"/>
              <a:gd name="connsiteY1" fmla="*/ 0 h 9574306"/>
              <a:gd name="connsiteX2" fmla="*/ 0 w 24385588"/>
              <a:gd name="connsiteY2" fmla="*/ 9574306 h 9574306"/>
              <a:gd name="connsiteX3" fmla="*/ 17228116 w 24385588"/>
              <a:gd name="connsiteY3" fmla="*/ 9574306 h 9574306"/>
              <a:gd name="connsiteX4" fmla="*/ 17191464 w 24385588"/>
              <a:gd name="connsiteY4" fmla="*/ 9413068 h 9574306"/>
              <a:gd name="connsiteX5" fmla="*/ 19653973 w 24385588"/>
              <a:gd name="connsiteY5" fmla="*/ 5703793 h 9574306"/>
              <a:gd name="connsiteX6" fmla="*/ 20775517 w 24385588"/>
              <a:gd name="connsiteY6" fmla="*/ 5655104 h 9574306"/>
              <a:gd name="connsiteX7" fmla="*/ 23484491 w 24385588"/>
              <a:gd name="connsiteY7" fmla="*/ 9479951 h 9574306"/>
              <a:gd name="connsiteX8" fmla="*/ 23461267 w 24385588"/>
              <a:gd name="connsiteY8" fmla="*/ 9574306 h 9574306"/>
              <a:gd name="connsiteX9" fmla="*/ 24385588 w 24385588"/>
              <a:gd name="connsiteY9" fmla="*/ 9574306 h 9574306"/>
              <a:gd name="connsiteX10" fmla="*/ 24385588 w 24385588"/>
              <a:gd name="connsiteY10" fmla="*/ 0 h 95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85588" h="9574306">
                <a:moveTo>
                  <a:pt x="24385588" y="0"/>
                </a:moveTo>
                <a:lnTo>
                  <a:pt x="0" y="0"/>
                </a:lnTo>
                <a:lnTo>
                  <a:pt x="0" y="9574306"/>
                </a:lnTo>
                <a:lnTo>
                  <a:pt x="17228116" y="9574306"/>
                </a:lnTo>
                <a:lnTo>
                  <a:pt x="17191464" y="9413068"/>
                </a:lnTo>
                <a:cubicBezTo>
                  <a:pt x="16906858" y="7869584"/>
                  <a:pt x="17766354" y="6149463"/>
                  <a:pt x="19653973" y="5703793"/>
                </a:cubicBezTo>
                <a:cubicBezTo>
                  <a:pt x="20017477" y="5615268"/>
                  <a:pt x="20407580" y="5606415"/>
                  <a:pt x="20775517" y="5655104"/>
                </a:cubicBezTo>
                <a:cubicBezTo>
                  <a:pt x="22691673" y="5914041"/>
                  <a:pt x="23849876" y="7750871"/>
                  <a:pt x="23484491" y="9479951"/>
                </a:cubicBezTo>
                <a:lnTo>
                  <a:pt x="23461267" y="9574306"/>
                </a:lnTo>
                <a:lnTo>
                  <a:pt x="24385588" y="9574306"/>
                </a:lnTo>
                <a:lnTo>
                  <a:pt x="24385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7482" tIns="35091" rIns="67482" bIns="35091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6" name="Footer Placeholder 1">
            <a:extLst>
              <a:ext uri="{FF2B5EF4-FFF2-40B4-BE49-F238E27FC236}">
                <a16:creationId xmlns="" xmlns:a16="http://schemas.microsoft.com/office/drawing/2014/main" id="{2CE3D520-EFD3-4FBB-80AF-815EE6C2AD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17" y="4811422"/>
            <a:ext cx="7951984" cy="188978"/>
          </a:xfrm>
        </p:spPr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="" xmlns:a16="http://schemas.microsoft.com/office/drawing/2014/main" id="{587ADFD4-5B51-4A9C-BA3C-4248EF0EAB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54802" y="4811422"/>
            <a:ext cx="552769" cy="188978"/>
          </a:xfrm>
        </p:spPr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B909955E-C87E-43C8-A32D-13C37793B573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-6731" y="65474"/>
            <a:ext cx="214035" cy="69615"/>
            <a:chOff x="11661248" y="7789719"/>
            <a:chExt cx="1293156" cy="42062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9CBCA0C1-9D89-45FE-8D23-FA60A46A4C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4C53554C-D45F-4950-89E5-5F980EEF41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EB4C2EE9-3AC8-45E8-B3A8-11AA9E1340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686626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221851"/>
            <a:ext cx="9144000" cy="4699798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 dirty="0"/>
            </a:lvl1pPr>
          </a:lstStyle>
          <a:p>
            <a:pPr marL="214277" lvl="0" indent="-214277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5945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0" name="Straight Connector 39"/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8" name="Straight Connector 37"/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2619564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3" name="Parallelogram 12">
            <a:extLst>
              <a:ext uri="{FF2B5EF4-FFF2-40B4-BE49-F238E27FC236}">
                <a16:creationId xmlns="" xmlns:a16="http://schemas.microsoft.com/office/drawing/2014/main" id="{5067AD2B-A53A-4BCA-B3EB-0D003F8F4CBC}"/>
              </a:ext>
            </a:extLst>
          </p:cNvPr>
          <p:cNvSpPr/>
          <p:nvPr userDrawn="1"/>
        </p:nvSpPr>
        <p:spPr>
          <a:xfrm>
            <a:off x="2770350" y="0"/>
            <a:ext cx="3617023" cy="5152337"/>
          </a:xfrm>
          <a:prstGeom prst="parallelogram">
            <a:avLst>
              <a:gd name="adj" fmla="val 13848"/>
            </a:avLst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 spc="15" dirty="0"/>
          </a:p>
        </p:txBody>
      </p:sp>
    </p:spTree>
    <p:extLst>
      <p:ext uri="{BB962C8B-B14F-4D97-AF65-F5344CB8AC3E}">
        <p14:creationId xmlns="" xmlns:p14="http://schemas.microsoft.com/office/powerpoint/2010/main" val="38829057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8" name="Chart Placeholder 12"/>
          <p:cNvSpPr>
            <a:spLocks noGrp="1"/>
          </p:cNvSpPr>
          <p:nvPr>
            <p:ph type="chart" sz="quarter" idx="12"/>
          </p:nvPr>
        </p:nvSpPr>
        <p:spPr>
          <a:xfrm>
            <a:off x="336431" y="1078445"/>
            <a:ext cx="8471139" cy="2518227"/>
          </a:xfrm>
        </p:spPr>
        <p:txBody>
          <a:bodyPr lIns="67482" tIns="35091" rIns="67482" bIns="35091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A7CE17D3-3E07-4E83-8C68-ED2E1EABC01F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FB57117A-E08C-4EFD-861A-E4153A2EB0B9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0B52402B-D54E-4C8A-9119-A484B10451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80168E0-77D8-4907-97C4-EF6476B2003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169F3D7A-9668-4FEA-B689-BB7E0FF7DE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5DE73748-7FA3-4845-804A-8F4B9EE441A1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34C85E59-73C5-438B-8275-05002162DD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46418197-FABB-4FC5-9665-F14CF2197A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941EA296-97B2-4378-8BB4-F88327D4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8504753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285586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window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0" y="0"/>
            <a:ext cx="4047301" cy="4047096"/>
            <a:chOff x="558482" y="538828"/>
            <a:chExt cx="12639932" cy="12639932"/>
          </a:xfrm>
        </p:grpSpPr>
        <p:sp>
          <p:nvSpPr>
            <p:cNvPr id="19" name="Right Triangle 18"/>
            <p:cNvSpPr/>
            <p:nvPr/>
          </p:nvSpPr>
          <p:spPr>
            <a:xfrm rot="5400000">
              <a:off x="558482" y="538828"/>
              <a:ext cx="12639932" cy="12639932"/>
            </a:xfrm>
            <a:prstGeom prst="rtTriangle">
              <a:avLst/>
            </a:prstGeom>
            <a:solidFill>
              <a:schemeClr val="tx1">
                <a:alpha val="10196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1704896" y="2013324"/>
              <a:ext cx="10366064" cy="10366064"/>
            </a:xfrm>
            <a:prstGeom prst="line">
              <a:avLst/>
            </a:prstGeom>
            <a:ln w="76200" cap="sq">
              <a:solidFill>
                <a:schemeClr val="tx1">
                  <a:alpha val="10196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216739" y="1371635"/>
            <a:ext cx="1619895" cy="1620000"/>
          </a:xfrm>
          <a:prstGeom prst="ellipse">
            <a:avLst/>
          </a:prstGeom>
          <a:pattFill prst="pct25">
            <a:fgClr>
              <a:schemeClr val="tx2"/>
            </a:fgClr>
            <a:bgClr>
              <a:schemeClr val="bg1"/>
            </a:bgClr>
          </a:pattFill>
          <a:ln w="152400">
            <a:solidFill>
              <a:srgbClr val="FFFFFF"/>
            </a:solidFill>
          </a:ln>
        </p:spPr>
        <p:txBody>
          <a:bodyPr lIns="67482" tIns="35091" rIns="67482" bIns="35091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000"/>
            </a:lvl1pPr>
          </a:lstStyle>
          <a:p>
            <a:endParaRPr lang="en-GB" dirty="0"/>
          </a:p>
        </p:txBody>
      </p:sp>
      <p:sp>
        <p:nvSpPr>
          <p:cNvPr id="37" name="Title 7">
            <a:extLst>
              <a:ext uri="{FF2B5EF4-FFF2-40B4-BE49-F238E27FC236}">
                <a16:creationId xmlns="" xmlns:a16="http://schemas.microsoft.com/office/drawing/2014/main" id="{B0DB41D6-D4A4-4886-B3CF-411836FB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8504753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FD6B45C-2946-4CCA-9C3A-58AE58576A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BDC9E75-5486-444E-BFA9-DF637013E1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CB2871B-D05B-4E9D-BCF1-4DF1BC80EA81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34532" y="466621"/>
            <a:chExt cx="1225205" cy="1225205"/>
          </a:xfrm>
        </p:grpSpPr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98CBBB3F-218E-488E-9E24-65E8F747166C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="" xmlns:a16="http://schemas.microsoft.com/office/drawing/2014/main" id="{C45F6C28-F50F-4A0A-85B3-3B18637E41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="" xmlns:a16="http://schemas.microsoft.com/office/drawing/2014/main" id="{CCD85347-3871-4F66-8197-3B57EAF1A5C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="" xmlns:a16="http://schemas.microsoft.com/office/drawing/2014/main" id="{8C96888D-8DD6-4921-8D1C-CEAA0A7B0C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CB6505C6-4A87-401B-A825-FB8E488CB507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B370E27F-D52B-41FC-8266-CFA4CFE924D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="" xmlns:a16="http://schemas.microsoft.com/office/drawing/2014/main" id="{4E4245BD-17B8-49E0-980F-B0C0FECCBDF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9668719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8" name="Chart Placeholder 12"/>
          <p:cNvSpPr>
            <a:spLocks noGrp="1"/>
          </p:cNvSpPr>
          <p:nvPr>
            <p:ph type="chart" sz="quarter" idx="12"/>
          </p:nvPr>
        </p:nvSpPr>
        <p:spPr>
          <a:xfrm>
            <a:off x="336431" y="1402445"/>
            <a:ext cx="5505936" cy="2796665"/>
          </a:xfrm>
        </p:spPr>
        <p:txBody>
          <a:bodyPr lIns="67482" tIns="35091" rIns="67482" bIns="35091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A7CE17D3-3E07-4E83-8C68-ED2E1EABC01F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FB57117A-E08C-4EFD-861A-E4153A2EB0B9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0B52402B-D54E-4C8A-9119-A484B10451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80168E0-77D8-4907-97C4-EF6476B2003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169F3D7A-9668-4FEA-B689-BB7E0FF7DE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5DE73748-7FA3-4845-804A-8F4B9EE441A1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34C85E59-73C5-438B-8275-05002162DD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46418197-FABB-4FC5-9665-F14CF2197A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941EA296-97B2-4378-8BB4-F88327D4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5539549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CE5058F-44AB-4A10-B4BD-0665F91852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7349" y="2461505"/>
            <a:ext cx="5143500" cy="22049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570DA603-396A-4BF8-85CB-961BE64D5E49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6141312" y="65474"/>
            <a:ext cx="214035" cy="69615"/>
            <a:chOff x="11661248" y="7789719"/>
            <a:chExt cx="1293156" cy="42062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2FA672DB-C12F-4FB7-842B-131367717E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51EB2698-1095-47E9-A376-239FA7A4AF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F00E8E0-11FE-4EC8-959E-2F19666B4C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8604045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window dir="vert"/>
      </p:transition>
    </mc:Choice>
    <mc:Fallback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726FE67-95FA-45F6-9805-CB24CE7FEB7B}"/>
              </a:ext>
            </a:extLst>
          </p:cNvPr>
          <p:cNvSpPr/>
          <p:nvPr userDrawn="1"/>
        </p:nvSpPr>
        <p:spPr>
          <a:xfrm>
            <a:off x="6433998" y="0"/>
            <a:ext cx="2710002" cy="5143500"/>
          </a:xfrm>
          <a:prstGeom prst="rect">
            <a:avLst/>
          </a:prstGeom>
          <a:solidFill>
            <a:schemeClr val="tx1">
              <a:alpha val="5098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B8D9D95-0F12-4BD4-BDC0-CD7FC28794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74152" y="2461505"/>
            <a:ext cx="5143500" cy="2204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10DD3BA-27A1-4673-BED0-BCC2A4920E8D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3AC78E30-B2EE-407F-A7BE-FE64A4CB64CC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="" xmlns:a16="http://schemas.microsoft.com/office/drawing/2014/main" id="{0F437D99-8101-4921-B36F-0D58B0660B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B380A738-FDFC-483D-9CA0-218DDB5921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B55729C1-4C84-4C3C-BBDA-32AC8059F1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DFE431B9-AC1F-45E9-BA7B-666105CD5D00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="" xmlns:a16="http://schemas.microsoft.com/office/drawing/2014/main" id="{5ED08C95-1F20-4444-B202-B555AE1274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="" xmlns:a16="http://schemas.microsoft.com/office/drawing/2014/main" id="{EE61EE11-B9B2-44D7-AC12-8AE2065085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D00C8CAE-7A65-4E16-94D4-0C17F2AB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5770669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3E1F4DC-34F2-4AB1-A9FA-F5C070C3FC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A84C59-352D-45D4-BD08-C882F1A90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8" name="Chart Placeholder 12">
            <a:extLst>
              <a:ext uri="{FF2B5EF4-FFF2-40B4-BE49-F238E27FC236}">
                <a16:creationId xmlns="" xmlns:a16="http://schemas.microsoft.com/office/drawing/2014/main" id="{C26D4168-5706-48F0-81B5-33B9F5961F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36431" y="1310936"/>
            <a:ext cx="5505936" cy="2796665"/>
          </a:xfrm>
        </p:spPr>
        <p:txBody>
          <a:bodyPr lIns="67482" tIns="35091" rIns="67482" bIns="35091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8C2D53D-15D5-4AF2-AB7A-D0785142FDCE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6427268" y="65474"/>
            <a:ext cx="214035" cy="69615"/>
            <a:chOff x="11661248" y="7789719"/>
            <a:chExt cx="1293156" cy="42062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68EEE487-1BBC-4B88-B771-B0D50F1314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AEEBB247-1608-4108-B8DA-D899695DA4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CA85AD92-404A-4258-92E4-5A61632DC2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990907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8" name="Chart Placeholder 12"/>
          <p:cNvSpPr>
            <a:spLocks noGrp="1"/>
          </p:cNvSpPr>
          <p:nvPr>
            <p:ph type="chart" sz="quarter" idx="12"/>
          </p:nvPr>
        </p:nvSpPr>
        <p:spPr>
          <a:xfrm>
            <a:off x="2951437" y="1078445"/>
            <a:ext cx="5856133" cy="2518227"/>
          </a:xfrm>
        </p:spPr>
        <p:txBody>
          <a:bodyPr lIns="67482" tIns="35091" rIns="67482" bIns="35091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A7CE17D3-3E07-4E83-8C68-ED2E1EABC01F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FB57117A-E08C-4EFD-861A-E4153A2EB0B9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0B52402B-D54E-4C8A-9119-A484B10451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80168E0-77D8-4907-97C4-EF6476B2003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169F3D7A-9668-4FEA-B689-BB7E0FF7DE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5DE73748-7FA3-4845-804A-8F4B9EE441A1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34C85E59-73C5-438B-8275-05002162DD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46418197-FABB-4FC5-9665-F14CF2197A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941EA296-97B2-4378-8BB4-F88327D4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8504753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36306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window dir="vert"/>
      </p:transition>
    </mc:Choice>
    <mc:Fallback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10DD3BA-27A1-4673-BED0-BCC2A4920E8D}"/>
              </a:ext>
            </a:extLst>
          </p:cNvPr>
          <p:cNvGrpSpPr/>
          <p:nvPr userDrawn="1"/>
        </p:nvGrpSpPr>
        <p:grpSpPr>
          <a:xfrm>
            <a:off x="2895862" y="174963"/>
            <a:ext cx="459422" cy="459399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3AC78E30-B2EE-407F-A7BE-FE64A4CB64CC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="" xmlns:a16="http://schemas.microsoft.com/office/drawing/2014/main" id="{0F437D99-8101-4921-B36F-0D58B0660B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B380A738-FDFC-483D-9CA0-218DDB5921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B55729C1-4C84-4C3C-BBDA-32AC8059F1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DFE431B9-AC1F-45E9-BA7B-666105CD5D00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="" xmlns:a16="http://schemas.microsoft.com/office/drawing/2014/main" id="{5ED08C95-1F20-4444-B202-B555AE1274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="" xmlns:a16="http://schemas.microsoft.com/office/drawing/2014/main" id="{EE61EE11-B9B2-44D7-AC12-8AE2065085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D00C8CAE-7A65-4E16-94D4-0C17F2AB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741" y="303805"/>
            <a:ext cx="5770669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18" name="Chart Placeholder 12">
            <a:extLst>
              <a:ext uri="{FF2B5EF4-FFF2-40B4-BE49-F238E27FC236}">
                <a16:creationId xmlns="" xmlns:a16="http://schemas.microsoft.com/office/drawing/2014/main" id="{C26D4168-5706-48F0-81B5-33B9F5961F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035740" y="1275188"/>
            <a:ext cx="5771830" cy="3080258"/>
          </a:xfrm>
        </p:spPr>
        <p:txBody>
          <a:bodyPr lIns="67482" tIns="35091" rIns="67482" bIns="35091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7F91540-21F6-496B-8CBF-A48577F9FF40}"/>
              </a:ext>
            </a:extLst>
          </p:cNvPr>
          <p:cNvGrpSpPr/>
          <p:nvPr userDrawn="1"/>
        </p:nvGrpSpPr>
        <p:grpSpPr>
          <a:xfrm>
            <a:off x="-6731" y="0"/>
            <a:ext cx="2716733" cy="5143500"/>
            <a:chOff x="-17950" y="0"/>
            <a:chExt cx="7245092" cy="13717588"/>
          </a:xfrm>
        </p:grpSpPr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35FA8685-D0F9-494C-ABC9-A64CF0F3D53A}"/>
                </a:ext>
              </a:extLst>
            </p:cNvPr>
            <p:cNvGrpSpPr/>
            <p:nvPr userDrawn="1"/>
          </p:nvGrpSpPr>
          <p:grpSpPr>
            <a:xfrm rot="10800000">
              <a:off x="0" y="0"/>
              <a:ext cx="7227142" cy="13717588"/>
              <a:chOff x="17158446" y="0"/>
              <a:chExt cx="7227142" cy="1371758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8726FE67-95FA-45F6-9805-CB24CE7FEB7B}"/>
                  </a:ext>
                </a:extLst>
              </p:cNvPr>
              <p:cNvSpPr/>
              <p:nvPr userDrawn="1"/>
            </p:nvSpPr>
            <p:spPr>
              <a:xfrm>
                <a:off x="17158446" y="0"/>
                <a:ext cx="7227142" cy="13717588"/>
              </a:xfrm>
              <a:prstGeom prst="rect">
                <a:avLst/>
              </a:prstGeom>
              <a:solidFill>
                <a:schemeClr val="tx1">
                  <a:alpha val="5098"/>
                </a:schemeClr>
              </a:solidFill>
              <a:ln w="1905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CB8D9D95-0F12-4BD4-BDC0-CD7FC287946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598082" y="6564788"/>
                <a:ext cx="13717588" cy="588012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27B53C25-EBAC-4557-8CD6-2721B2489D44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8100000" flipH="1" flipV="1">
              <a:off x="-17950" y="174618"/>
              <a:ext cx="570797" cy="185662"/>
              <a:chOff x="11661248" y="7789719"/>
              <a:chExt cx="1293156" cy="42062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FE16504F-4581-451C-981F-F5E41ABB36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471E1643-5B0D-490E-827E-4645458BF2E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75E997D1-5485-4124-ABCC-2EDDC8CB1BC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08068B-B076-4FBC-BE9E-E746BF240D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3E1C401-C8B2-452D-A18F-1D984B48FE7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22821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2"/>
          <p:cNvSpPr>
            <a:spLocks noGrp="1"/>
          </p:cNvSpPr>
          <p:nvPr>
            <p:ph type="chart" sz="quarter" idx="12"/>
          </p:nvPr>
        </p:nvSpPr>
        <p:spPr>
          <a:xfrm>
            <a:off x="302817" y="881929"/>
            <a:ext cx="8504753" cy="2059813"/>
          </a:xfrm>
        </p:spPr>
        <p:txBody>
          <a:bodyPr lIns="67482" tIns="35091" rIns="67482" bIns="35091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B082A463-49BF-4BCE-8567-A868A6F27ADD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9404E199-E36F-45AD-9888-F558C7CD5CD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C2455D9F-6967-4DF5-9D77-CE6A610629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D560BE65-5A38-4366-974B-C193F9A473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D8EB758A-417E-4CB4-AFD5-70FC14FCB6C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FB80A8A3-231B-4A8E-934F-E5DB73248099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F16DEF88-DD62-4CBF-A12A-39B7967BD8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7798BEE8-62FE-4AE9-8280-E8A9639CAE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A0A6E72F-67D6-4EB7-A379-CB7630C7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8504753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0851AC7-41BB-4F92-B0DA-96B28764483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20692A6-DE8D-4085-A31F-AA07EFA8DC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757099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0" name="Straight Connector 39"/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8" name="Straight Connector 37"/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5409654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80FCA9F3-8006-4FDC-9FE9-5C48E0CA5FC9}"/>
              </a:ext>
            </a:extLst>
          </p:cNvPr>
          <p:cNvSpPr/>
          <p:nvPr userDrawn="1"/>
        </p:nvSpPr>
        <p:spPr>
          <a:xfrm>
            <a:off x="1494430" y="0"/>
            <a:ext cx="7649570" cy="5143500"/>
          </a:xfrm>
          <a:custGeom>
            <a:avLst/>
            <a:gdLst>
              <a:gd name="connsiteX0" fmla="*/ 13715999 w 20400183"/>
              <a:gd name="connsiteY0" fmla="*/ 0 h 13717588"/>
              <a:gd name="connsiteX1" fmla="*/ 13717587 w 20400183"/>
              <a:gd name="connsiteY1" fmla="*/ 0 h 13717588"/>
              <a:gd name="connsiteX2" fmla="*/ 20400183 w 20400183"/>
              <a:gd name="connsiteY2" fmla="*/ 0 h 13717588"/>
              <a:gd name="connsiteX3" fmla="*/ 20400183 w 20400183"/>
              <a:gd name="connsiteY3" fmla="*/ 13717588 h 13717588"/>
              <a:gd name="connsiteX4" fmla="*/ 13717587 w 20400183"/>
              <a:gd name="connsiteY4" fmla="*/ 13717588 h 13717588"/>
              <a:gd name="connsiteX5" fmla="*/ 13715999 w 20400183"/>
              <a:gd name="connsiteY5" fmla="*/ 13717588 h 13717588"/>
              <a:gd name="connsiteX6" fmla="*/ 0 w 20400183"/>
              <a:gd name="connsiteY6" fmla="*/ 13717588 h 13717588"/>
              <a:gd name="connsiteX7" fmla="*/ 4599726 w 20400183"/>
              <a:gd name="connsiteY7" fmla="*/ 9117862 h 13717588"/>
              <a:gd name="connsiteX8" fmla="*/ 4817727 w 20400183"/>
              <a:gd name="connsiteY8" fmla="*/ 9315994 h 13717588"/>
              <a:gd name="connsiteX9" fmla="*/ 6778441 w 20400183"/>
              <a:gd name="connsiteY9" fmla="*/ 10019872 h 13717588"/>
              <a:gd name="connsiteX10" fmla="*/ 9860875 w 20400183"/>
              <a:gd name="connsiteY10" fmla="*/ 6937438 h 13717588"/>
              <a:gd name="connsiteX11" fmla="*/ 9156997 w 20400183"/>
              <a:gd name="connsiteY11" fmla="*/ 4976724 h 13717588"/>
              <a:gd name="connsiteX12" fmla="*/ 8958864 w 20400183"/>
              <a:gd name="connsiteY12" fmla="*/ 4758723 h 13717588"/>
              <a:gd name="connsiteX13" fmla="*/ 13715999 w 20400183"/>
              <a:gd name="connsiteY13" fmla="*/ 1588 h 13717588"/>
              <a:gd name="connsiteX14" fmla="*/ 13715999 w 20400183"/>
              <a:gd name="connsiteY14" fmla="*/ 0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00183" h="13717588">
                <a:moveTo>
                  <a:pt x="13715999" y="0"/>
                </a:moveTo>
                <a:lnTo>
                  <a:pt x="13717587" y="0"/>
                </a:lnTo>
                <a:lnTo>
                  <a:pt x="20400183" y="0"/>
                </a:lnTo>
                <a:lnTo>
                  <a:pt x="20400183" y="13717588"/>
                </a:lnTo>
                <a:lnTo>
                  <a:pt x="13717587" y="13717588"/>
                </a:lnTo>
                <a:lnTo>
                  <a:pt x="13715999" y="13717588"/>
                </a:lnTo>
                <a:lnTo>
                  <a:pt x="0" y="13717588"/>
                </a:lnTo>
                <a:lnTo>
                  <a:pt x="4599726" y="9117862"/>
                </a:lnTo>
                <a:lnTo>
                  <a:pt x="4817727" y="9315994"/>
                </a:lnTo>
                <a:cubicBezTo>
                  <a:pt x="5350553" y="9755721"/>
                  <a:pt x="6033649" y="10019872"/>
                  <a:pt x="6778441" y="10019872"/>
                </a:cubicBezTo>
                <a:cubicBezTo>
                  <a:pt x="8480822" y="10019872"/>
                  <a:pt x="9860875" y="8639819"/>
                  <a:pt x="9860875" y="6937438"/>
                </a:cubicBezTo>
                <a:cubicBezTo>
                  <a:pt x="9860875" y="6192647"/>
                  <a:pt x="9596724" y="5509550"/>
                  <a:pt x="9156997" y="4976724"/>
                </a:cubicBezTo>
                <a:lnTo>
                  <a:pt x="8958864" y="4758723"/>
                </a:lnTo>
                <a:lnTo>
                  <a:pt x="13715999" y="1588"/>
                </a:lnTo>
                <a:lnTo>
                  <a:pt x="13715999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329879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0" y="2"/>
            <a:ext cx="4201064" cy="3291458"/>
          </a:xfrm>
          <a:custGeom>
            <a:avLst/>
            <a:gdLst>
              <a:gd name="connsiteX0" fmla="*/ 0 w 1843204"/>
              <a:gd name="connsiteY0" fmla="*/ 0 h 4517999"/>
              <a:gd name="connsiteX1" fmla="*/ 1843204 w 1843204"/>
              <a:gd name="connsiteY1" fmla="*/ 0 h 4517999"/>
              <a:gd name="connsiteX2" fmla="*/ 1843204 w 1843204"/>
              <a:gd name="connsiteY2" fmla="*/ 4517999 h 4517999"/>
              <a:gd name="connsiteX3" fmla="*/ 0 w 1843204"/>
              <a:gd name="connsiteY3" fmla="*/ 4517999 h 451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204" h="4517999">
                <a:moveTo>
                  <a:pt x="0" y="0"/>
                </a:moveTo>
                <a:lnTo>
                  <a:pt x="1843204" y="0"/>
                </a:lnTo>
                <a:lnTo>
                  <a:pt x="1843204" y="4517999"/>
                </a:lnTo>
                <a:lnTo>
                  <a:pt x="0" y="4517999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3291459"/>
            <a:ext cx="4201064" cy="1852041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 sz="500" dirty="0"/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 rot="8100000" flipH="1" flipV="1">
            <a:off x="-5559" y="3345542"/>
            <a:ext cx="176796" cy="57503"/>
            <a:chOff x="11661248" y="7789719"/>
            <a:chExt cx="1293156" cy="420621"/>
          </a:xfrm>
        </p:grpSpPr>
        <p:cxnSp>
          <p:nvCxnSpPr>
            <p:cNvPr id="23" name="Straight Connector 22"/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254802" y="4811422"/>
            <a:ext cx="552769" cy="188978"/>
          </a:xfrm>
          <a:prstGeom prst="rect">
            <a:avLst/>
          </a:prstGeom>
        </p:spPr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45601E9E-0B6D-4B05-AC21-A1E35785625E}"/>
              </a:ext>
            </a:extLst>
          </p:cNvPr>
          <p:cNvGrpSpPr/>
          <p:nvPr userDrawn="1"/>
        </p:nvGrpSpPr>
        <p:grpSpPr>
          <a:xfrm>
            <a:off x="4388086" y="174963"/>
            <a:ext cx="459422" cy="459399"/>
            <a:chOff x="494744" y="523692"/>
            <a:chExt cx="1225205" cy="1225205"/>
          </a:xfrm>
        </p:grpSpPr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0BF919C9-F741-4363-BFB2-985DDA995967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="" xmlns:a16="http://schemas.microsoft.com/office/drawing/2014/main" id="{E5055D7F-635A-4F69-BC06-127507DF37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="" xmlns:a16="http://schemas.microsoft.com/office/drawing/2014/main" id="{71075258-0694-4263-A721-FE22BE581C4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="" xmlns:a16="http://schemas.microsoft.com/office/drawing/2014/main" id="{15C23C45-0B68-4A8F-8E9C-8A663B589C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9CF77477-3FC0-438A-9765-A7CEFB63FFF7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="" xmlns:a16="http://schemas.microsoft.com/office/drawing/2014/main" id="{D3AF7C49-D6D8-4B89-BA60-C02D79EE617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="" xmlns:a16="http://schemas.microsoft.com/office/drawing/2014/main" id="{43019D06-9565-4FB8-9C6D-AEB2248F20C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itle 1">
            <a:extLst>
              <a:ext uri="{FF2B5EF4-FFF2-40B4-BE49-F238E27FC236}">
                <a16:creationId xmlns="" xmlns:a16="http://schemas.microsoft.com/office/drawing/2014/main" id="{D0B3E6B6-4AC6-4316-9432-D55F0D51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964" y="303805"/>
            <a:ext cx="4279606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84339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window dir="vert"/>
      </p:transition>
    </mc:Choice>
    <mc:Fallback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>
            <a:extLst>
              <a:ext uri="{FF2B5EF4-FFF2-40B4-BE49-F238E27FC236}">
                <a16:creationId xmlns="" xmlns:a16="http://schemas.microsoft.com/office/drawing/2014/main" id="{86BBCAF3-6C1D-49C3-8BBE-5691DFC7E1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23182731"/>
              <a:gd name="connsiteY0" fmla="*/ 0 h 12514731"/>
              <a:gd name="connsiteX1" fmla="*/ 23182731 w 23182731"/>
              <a:gd name="connsiteY1" fmla="*/ 0 h 12514731"/>
              <a:gd name="connsiteX2" fmla="*/ 23182731 w 23182731"/>
              <a:gd name="connsiteY2" fmla="*/ 12514731 h 12514731"/>
              <a:gd name="connsiteX3" fmla="*/ 0 w 23182731"/>
              <a:gd name="connsiteY3" fmla="*/ 12514731 h 1251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2731" h="12514731">
                <a:moveTo>
                  <a:pt x="0" y="0"/>
                </a:moveTo>
                <a:lnTo>
                  <a:pt x="23182731" y="0"/>
                </a:lnTo>
                <a:lnTo>
                  <a:pt x="23182731" y="12514731"/>
                </a:lnTo>
                <a:lnTo>
                  <a:pt x="0" y="12514731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657263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8163C-A4C8-492C-AE9C-FBDD3463ABCF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CB2B9B2F-12C5-4D26-8507-594AD3B7C705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0" y="995843"/>
            <a:ext cx="9144000" cy="2010733"/>
          </a:xfrm>
          <a:custGeom>
            <a:avLst/>
            <a:gdLst>
              <a:gd name="connsiteX0" fmla="*/ 0 w 24385588"/>
              <a:gd name="connsiteY0" fmla="*/ 0 h 5362575"/>
              <a:gd name="connsiteX1" fmla="*/ 24385588 w 24385588"/>
              <a:gd name="connsiteY1" fmla="*/ 0 h 5362575"/>
              <a:gd name="connsiteX2" fmla="*/ 24385588 w 24385588"/>
              <a:gd name="connsiteY2" fmla="*/ 5362575 h 5362575"/>
              <a:gd name="connsiteX3" fmla="*/ 0 w 24385588"/>
              <a:gd name="connsiteY3" fmla="*/ 5362575 h 536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5588" h="5362575">
                <a:moveTo>
                  <a:pt x="0" y="0"/>
                </a:moveTo>
                <a:lnTo>
                  <a:pt x="24385588" y="0"/>
                </a:lnTo>
                <a:lnTo>
                  <a:pt x="24385588" y="5362575"/>
                </a:lnTo>
                <a:lnTo>
                  <a:pt x="0" y="5362575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BCE3C3C-2AD3-4475-9821-E88BF66CE1B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A81A213-74F2-4A40-8CFE-03CF473B6F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7E8374-FAC8-46BD-A8C9-81EA9A7DE81B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34532" y="466621"/>
            <a:chExt cx="1225205" cy="1225205"/>
          </a:xfrm>
        </p:grpSpPr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80E19577-31CE-4CC2-8531-0A54CA8739A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1B2AB05A-C2DD-4EC9-A3DC-6576CA4295C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2F3B4CCA-9F39-4B11-B474-C72B277E271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5F251081-43CA-4C38-9F92-09288F6D261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D25B8B25-86BC-435D-935F-2A5DB3B26A1B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9E46E242-527F-4D76-8C12-9AD718D444D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5F44D6FD-C26A-46CF-8A23-C2E2697EC1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650535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="" xmlns:a16="http://schemas.microsoft.com/office/drawing/2014/main" id="{D0626DDF-A3AF-482C-B653-BF3F5DF0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8504753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633D5062-D176-4E1A-BE25-9D99A37E103D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34532" y="466621"/>
            <a:chExt cx="1225205" cy="1225205"/>
          </a:xfrm>
        </p:grpSpPr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5EC12BCB-A00D-4CE7-BB6F-05ADADBA52F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27EF338A-591F-46C1-A435-D0E2CBD30DD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="" xmlns:a16="http://schemas.microsoft.com/office/drawing/2014/main" id="{026D7603-527E-451D-A903-6131C5AF43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8DBF469D-A649-4DAC-BAAA-57E384A372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F3660C00-D444-4BB2-AB76-552927BF168F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33E5B024-5F79-47F9-B9D9-CC81C3192AF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2C8CB501-95FD-4AF5-9907-BF822428D0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B350E7-98FE-4290-B720-8605C2F898E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D5C6DD-5AA5-4919-AF42-23B5A4AC917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4" name="Picture Placeholder 85">
            <a:extLst>
              <a:ext uri="{FF2B5EF4-FFF2-40B4-BE49-F238E27FC236}">
                <a16:creationId xmlns="" xmlns:a16="http://schemas.microsoft.com/office/drawing/2014/main" id="{803958D6-BC7C-427F-9C76-B1E7CD844E9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6921" y="1792429"/>
            <a:ext cx="1102505" cy="1134437"/>
          </a:xfrm>
          <a:custGeom>
            <a:avLst/>
            <a:gdLst>
              <a:gd name="connsiteX0" fmla="*/ 920638 w 1836000"/>
              <a:gd name="connsiteY0" fmla="*/ 0 h 2518903"/>
              <a:gd name="connsiteX1" fmla="*/ 1836000 w 1836000"/>
              <a:gd name="connsiteY1" fmla="*/ 0 h 2518903"/>
              <a:gd name="connsiteX2" fmla="*/ 1836000 w 1836000"/>
              <a:gd name="connsiteY2" fmla="*/ 1604615 h 2518903"/>
              <a:gd name="connsiteX3" fmla="*/ 920638 w 1836000"/>
              <a:gd name="connsiteY3" fmla="*/ 2518903 h 2518903"/>
              <a:gd name="connsiteX4" fmla="*/ 0 w 1836000"/>
              <a:gd name="connsiteY4" fmla="*/ 2518903 h 2518903"/>
              <a:gd name="connsiteX5" fmla="*/ 0 w 1836000"/>
              <a:gd name="connsiteY5" fmla="*/ 911653 h 2518903"/>
              <a:gd name="connsiteX6" fmla="*/ 920638 w 1836000"/>
              <a:gd name="connsiteY6" fmla="*/ 0 h 25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6000" h="2518903">
                <a:moveTo>
                  <a:pt x="920638" y="0"/>
                </a:moveTo>
                <a:cubicBezTo>
                  <a:pt x="1836000" y="0"/>
                  <a:pt x="1836000" y="0"/>
                  <a:pt x="1836000" y="0"/>
                </a:cubicBezTo>
                <a:cubicBezTo>
                  <a:pt x="1836000" y="1604615"/>
                  <a:pt x="1836000" y="1604615"/>
                  <a:pt x="1836000" y="1604615"/>
                </a:cubicBezTo>
                <a:cubicBezTo>
                  <a:pt x="1836000" y="2107869"/>
                  <a:pt x="1424483" y="2518903"/>
                  <a:pt x="920638" y="2518903"/>
                </a:cubicBezTo>
                <a:lnTo>
                  <a:pt x="0" y="2518903"/>
                </a:lnTo>
                <a:cubicBezTo>
                  <a:pt x="0" y="911653"/>
                  <a:pt x="0" y="911653"/>
                  <a:pt x="0" y="911653"/>
                </a:cubicBezTo>
                <a:cubicBezTo>
                  <a:pt x="0" y="408399"/>
                  <a:pt x="414155" y="0"/>
                  <a:pt x="920638" y="0"/>
                </a:cubicBez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1BD1B60A-E5B3-4CD9-9548-9925E9193727}"/>
              </a:ext>
            </a:extLst>
          </p:cNvPr>
          <p:cNvGrpSpPr/>
          <p:nvPr userDrawn="1"/>
        </p:nvGrpSpPr>
        <p:grpSpPr>
          <a:xfrm>
            <a:off x="673717" y="1816508"/>
            <a:ext cx="1128891" cy="1082051"/>
            <a:chOff x="2861774" y="4008885"/>
            <a:chExt cx="3010572" cy="2885804"/>
          </a:xfrm>
        </p:grpSpPr>
        <p:grpSp>
          <p:nvGrpSpPr>
            <p:cNvPr id="47" name="Group 46">
              <a:extLst>
                <a:ext uri="{FF2B5EF4-FFF2-40B4-BE49-F238E27FC236}">
                  <a16:creationId xmlns="" xmlns:a16="http://schemas.microsoft.com/office/drawing/2014/main" id="{C949C5EA-1E50-4B9E-A009-032600DC6056}"/>
                </a:ext>
              </a:extLst>
            </p:cNvPr>
            <p:cNvGrpSpPr/>
            <p:nvPr userDrawn="1"/>
          </p:nvGrpSpPr>
          <p:grpSpPr>
            <a:xfrm>
              <a:off x="2861774" y="4008885"/>
              <a:ext cx="460463" cy="105905"/>
              <a:chOff x="2861774" y="4008885"/>
              <a:chExt cx="460463" cy="10590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="" xmlns:a16="http://schemas.microsoft.com/office/drawing/2014/main" id="{B140A3B6-1332-49DB-A836-1A7184926C9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61774" y="4114790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="" xmlns:a16="http://schemas.microsoft.com/office/drawing/2014/main" id="{27684229-AE41-4E44-99F5-9456829633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82766" y="40618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="" xmlns:a16="http://schemas.microsoft.com/office/drawing/2014/main" id="{A3DF1F5C-E09A-4FF2-BEE9-3E3D8655B45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907958" y="4008885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="" xmlns:a16="http://schemas.microsoft.com/office/drawing/2014/main" id="{BA265FD1-55B5-41BF-821C-152D0724D435}"/>
                </a:ext>
              </a:extLst>
            </p:cNvPr>
            <p:cNvGrpSpPr/>
            <p:nvPr userDrawn="1"/>
          </p:nvGrpSpPr>
          <p:grpSpPr>
            <a:xfrm>
              <a:off x="5411883" y="6788784"/>
              <a:ext cx="460463" cy="105905"/>
              <a:chOff x="5411883" y="6788784"/>
              <a:chExt cx="460463" cy="105905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="" xmlns:a16="http://schemas.microsoft.com/office/drawing/2014/main" id="{9FDCBCBE-4BC3-4647-9264-01D23CC596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411883" y="6788784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="" xmlns:a16="http://schemas.microsoft.com/office/drawing/2014/main" id="{7594868B-E6F3-4B52-93AB-FF77870C3D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538781" y="68417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="" xmlns:a16="http://schemas.microsoft.com/office/drawing/2014/main" id="{4FF7F9BD-7532-449B-8FF9-AA8444091A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669875" y="6894689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Picture Placeholder 85">
            <a:extLst>
              <a:ext uri="{FF2B5EF4-FFF2-40B4-BE49-F238E27FC236}">
                <a16:creationId xmlns="" xmlns:a16="http://schemas.microsoft.com/office/drawing/2014/main" id="{30A4E45B-5A62-486A-A1D8-3DFC68271A0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59878" y="1792429"/>
            <a:ext cx="1102505" cy="1134437"/>
          </a:xfrm>
          <a:custGeom>
            <a:avLst/>
            <a:gdLst>
              <a:gd name="connsiteX0" fmla="*/ 920638 w 1836000"/>
              <a:gd name="connsiteY0" fmla="*/ 0 h 2518903"/>
              <a:gd name="connsiteX1" fmla="*/ 1836000 w 1836000"/>
              <a:gd name="connsiteY1" fmla="*/ 0 h 2518903"/>
              <a:gd name="connsiteX2" fmla="*/ 1836000 w 1836000"/>
              <a:gd name="connsiteY2" fmla="*/ 1604615 h 2518903"/>
              <a:gd name="connsiteX3" fmla="*/ 920638 w 1836000"/>
              <a:gd name="connsiteY3" fmla="*/ 2518903 h 2518903"/>
              <a:gd name="connsiteX4" fmla="*/ 0 w 1836000"/>
              <a:gd name="connsiteY4" fmla="*/ 2518903 h 2518903"/>
              <a:gd name="connsiteX5" fmla="*/ 0 w 1836000"/>
              <a:gd name="connsiteY5" fmla="*/ 911653 h 2518903"/>
              <a:gd name="connsiteX6" fmla="*/ 920638 w 1836000"/>
              <a:gd name="connsiteY6" fmla="*/ 0 h 25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6000" h="2518903">
                <a:moveTo>
                  <a:pt x="920638" y="0"/>
                </a:moveTo>
                <a:cubicBezTo>
                  <a:pt x="1836000" y="0"/>
                  <a:pt x="1836000" y="0"/>
                  <a:pt x="1836000" y="0"/>
                </a:cubicBezTo>
                <a:cubicBezTo>
                  <a:pt x="1836000" y="1604615"/>
                  <a:pt x="1836000" y="1604615"/>
                  <a:pt x="1836000" y="1604615"/>
                </a:cubicBezTo>
                <a:cubicBezTo>
                  <a:pt x="1836000" y="2107869"/>
                  <a:pt x="1424483" y="2518903"/>
                  <a:pt x="920638" y="2518903"/>
                </a:cubicBezTo>
                <a:lnTo>
                  <a:pt x="0" y="2518903"/>
                </a:lnTo>
                <a:cubicBezTo>
                  <a:pt x="0" y="911653"/>
                  <a:pt x="0" y="911653"/>
                  <a:pt x="0" y="911653"/>
                </a:cubicBezTo>
                <a:cubicBezTo>
                  <a:pt x="0" y="408399"/>
                  <a:pt x="414155" y="0"/>
                  <a:pt x="920638" y="0"/>
                </a:cubicBez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F26808ED-3D16-406B-B6F9-578356823811}"/>
              </a:ext>
            </a:extLst>
          </p:cNvPr>
          <p:cNvGrpSpPr/>
          <p:nvPr userDrawn="1"/>
        </p:nvGrpSpPr>
        <p:grpSpPr>
          <a:xfrm>
            <a:off x="5146674" y="1816508"/>
            <a:ext cx="1128891" cy="1082051"/>
            <a:chOff x="2861774" y="4008885"/>
            <a:chExt cx="3010572" cy="2885804"/>
          </a:xfrm>
        </p:grpSpPr>
        <p:grpSp>
          <p:nvGrpSpPr>
            <p:cNvPr id="72" name="Group 71">
              <a:extLst>
                <a:ext uri="{FF2B5EF4-FFF2-40B4-BE49-F238E27FC236}">
                  <a16:creationId xmlns="" xmlns:a16="http://schemas.microsoft.com/office/drawing/2014/main" id="{7862205C-C051-41A5-AF10-557FA42E7F99}"/>
                </a:ext>
              </a:extLst>
            </p:cNvPr>
            <p:cNvGrpSpPr/>
            <p:nvPr userDrawn="1"/>
          </p:nvGrpSpPr>
          <p:grpSpPr>
            <a:xfrm>
              <a:off x="2861774" y="4008885"/>
              <a:ext cx="460463" cy="105905"/>
              <a:chOff x="2861774" y="4008885"/>
              <a:chExt cx="460463" cy="10590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C4832D36-5818-4615-96EF-E4EF381067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61774" y="4114790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="" xmlns:a16="http://schemas.microsoft.com/office/drawing/2014/main" id="{AFC773AE-2001-4880-A859-4554EF4ED7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82766" y="40618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="" xmlns:a16="http://schemas.microsoft.com/office/drawing/2014/main" id="{0AFD2367-AD6F-4500-9506-FC25E014F3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907958" y="4008885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="" xmlns:a16="http://schemas.microsoft.com/office/drawing/2014/main" id="{FD038549-2BE4-46FE-B1EF-D336B90447BC}"/>
                </a:ext>
              </a:extLst>
            </p:cNvPr>
            <p:cNvGrpSpPr/>
            <p:nvPr userDrawn="1"/>
          </p:nvGrpSpPr>
          <p:grpSpPr>
            <a:xfrm>
              <a:off x="5411883" y="6788784"/>
              <a:ext cx="460463" cy="105905"/>
              <a:chOff x="5411883" y="6788784"/>
              <a:chExt cx="460463" cy="10590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7450D1CB-FFEB-4556-8C5D-C77FE498A7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411883" y="6788784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="" xmlns:a16="http://schemas.microsoft.com/office/drawing/2014/main" id="{5A7EE8C2-822F-440C-A603-258709BCED8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538781" y="68417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CC204F22-B4F8-401B-A244-E730DEC644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669875" y="6894689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2052363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window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0" name="Straight Connector 39"/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8" name="Straight Connector 37"/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3632586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="" xmlns:a16="http://schemas.microsoft.com/office/drawing/2014/main" id="{D0626DDF-A3AF-482C-B653-BF3F5DF0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8504753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633D5062-D176-4E1A-BE25-9D99A37E103D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34532" y="466621"/>
            <a:chExt cx="1225205" cy="1225205"/>
          </a:xfrm>
        </p:grpSpPr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5EC12BCB-A00D-4CE7-BB6F-05ADADBA52F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27EF338A-591F-46C1-A435-D0E2CBD30DD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="" xmlns:a16="http://schemas.microsoft.com/office/drawing/2014/main" id="{026D7603-527E-451D-A903-6131C5AF43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8DBF469D-A649-4DAC-BAAA-57E384A372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F3660C00-D444-4BB2-AB76-552927BF168F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33E5B024-5F79-47F9-B9D9-CC81C3192AF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2C8CB501-95FD-4AF5-9907-BF822428D0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B350E7-98FE-4290-B720-8605C2F898E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D5C6DD-5AA5-4919-AF42-23B5A4AC917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4" name="Picture Placeholder 85">
            <a:extLst>
              <a:ext uri="{FF2B5EF4-FFF2-40B4-BE49-F238E27FC236}">
                <a16:creationId xmlns="" xmlns:a16="http://schemas.microsoft.com/office/drawing/2014/main" id="{803958D6-BC7C-427F-9C76-B1E7CD844E9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6021" y="1016142"/>
            <a:ext cx="1102505" cy="1134437"/>
          </a:xfrm>
          <a:custGeom>
            <a:avLst/>
            <a:gdLst>
              <a:gd name="connsiteX0" fmla="*/ 920638 w 1836000"/>
              <a:gd name="connsiteY0" fmla="*/ 0 h 2518903"/>
              <a:gd name="connsiteX1" fmla="*/ 1836000 w 1836000"/>
              <a:gd name="connsiteY1" fmla="*/ 0 h 2518903"/>
              <a:gd name="connsiteX2" fmla="*/ 1836000 w 1836000"/>
              <a:gd name="connsiteY2" fmla="*/ 1604615 h 2518903"/>
              <a:gd name="connsiteX3" fmla="*/ 920638 w 1836000"/>
              <a:gd name="connsiteY3" fmla="*/ 2518903 h 2518903"/>
              <a:gd name="connsiteX4" fmla="*/ 0 w 1836000"/>
              <a:gd name="connsiteY4" fmla="*/ 2518903 h 2518903"/>
              <a:gd name="connsiteX5" fmla="*/ 0 w 1836000"/>
              <a:gd name="connsiteY5" fmla="*/ 911653 h 2518903"/>
              <a:gd name="connsiteX6" fmla="*/ 920638 w 1836000"/>
              <a:gd name="connsiteY6" fmla="*/ 0 h 25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6000" h="2518903">
                <a:moveTo>
                  <a:pt x="920638" y="0"/>
                </a:moveTo>
                <a:cubicBezTo>
                  <a:pt x="1836000" y="0"/>
                  <a:pt x="1836000" y="0"/>
                  <a:pt x="1836000" y="0"/>
                </a:cubicBezTo>
                <a:cubicBezTo>
                  <a:pt x="1836000" y="1604615"/>
                  <a:pt x="1836000" y="1604615"/>
                  <a:pt x="1836000" y="1604615"/>
                </a:cubicBezTo>
                <a:cubicBezTo>
                  <a:pt x="1836000" y="2107869"/>
                  <a:pt x="1424483" y="2518903"/>
                  <a:pt x="920638" y="2518903"/>
                </a:cubicBezTo>
                <a:lnTo>
                  <a:pt x="0" y="2518903"/>
                </a:lnTo>
                <a:cubicBezTo>
                  <a:pt x="0" y="911653"/>
                  <a:pt x="0" y="911653"/>
                  <a:pt x="0" y="911653"/>
                </a:cubicBezTo>
                <a:cubicBezTo>
                  <a:pt x="0" y="408399"/>
                  <a:pt x="414155" y="0"/>
                  <a:pt x="920638" y="0"/>
                </a:cubicBez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1BD1B60A-E5B3-4CD9-9548-9925E9193727}"/>
              </a:ext>
            </a:extLst>
          </p:cNvPr>
          <p:cNvGrpSpPr/>
          <p:nvPr userDrawn="1"/>
        </p:nvGrpSpPr>
        <p:grpSpPr>
          <a:xfrm>
            <a:off x="302817" y="1040221"/>
            <a:ext cx="1128891" cy="1082051"/>
            <a:chOff x="2861774" y="4008885"/>
            <a:chExt cx="3010572" cy="2885804"/>
          </a:xfrm>
        </p:grpSpPr>
        <p:grpSp>
          <p:nvGrpSpPr>
            <p:cNvPr id="47" name="Group 46">
              <a:extLst>
                <a:ext uri="{FF2B5EF4-FFF2-40B4-BE49-F238E27FC236}">
                  <a16:creationId xmlns="" xmlns:a16="http://schemas.microsoft.com/office/drawing/2014/main" id="{C949C5EA-1E50-4B9E-A009-032600DC6056}"/>
                </a:ext>
              </a:extLst>
            </p:cNvPr>
            <p:cNvGrpSpPr/>
            <p:nvPr userDrawn="1"/>
          </p:nvGrpSpPr>
          <p:grpSpPr>
            <a:xfrm>
              <a:off x="2861774" y="4008885"/>
              <a:ext cx="460463" cy="105905"/>
              <a:chOff x="2861774" y="4008885"/>
              <a:chExt cx="460463" cy="10590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="" xmlns:a16="http://schemas.microsoft.com/office/drawing/2014/main" id="{B140A3B6-1332-49DB-A836-1A7184926C9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61774" y="4114790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="" xmlns:a16="http://schemas.microsoft.com/office/drawing/2014/main" id="{27684229-AE41-4E44-99F5-9456829633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82766" y="40618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="" xmlns:a16="http://schemas.microsoft.com/office/drawing/2014/main" id="{A3DF1F5C-E09A-4FF2-BEE9-3E3D8655B45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907958" y="4008885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="" xmlns:a16="http://schemas.microsoft.com/office/drawing/2014/main" id="{BA265FD1-55B5-41BF-821C-152D0724D435}"/>
                </a:ext>
              </a:extLst>
            </p:cNvPr>
            <p:cNvGrpSpPr/>
            <p:nvPr userDrawn="1"/>
          </p:nvGrpSpPr>
          <p:grpSpPr>
            <a:xfrm>
              <a:off x="5411883" y="6788784"/>
              <a:ext cx="460463" cy="105905"/>
              <a:chOff x="5411883" y="6788784"/>
              <a:chExt cx="460463" cy="105905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="" xmlns:a16="http://schemas.microsoft.com/office/drawing/2014/main" id="{9FDCBCBE-4BC3-4647-9264-01D23CC596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411883" y="6788784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="" xmlns:a16="http://schemas.microsoft.com/office/drawing/2014/main" id="{7594868B-E6F3-4B52-93AB-FF77870C3D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538781" y="68417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="" xmlns:a16="http://schemas.microsoft.com/office/drawing/2014/main" id="{4FF7F9BD-7532-449B-8FF9-AA8444091A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669875" y="6894689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Picture Placeholder 85">
            <a:extLst>
              <a:ext uri="{FF2B5EF4-FFF2-40B4-BE49-F238E27FC236}">
                <a16:creationId xmlns="" xmlns:a16="http://schemas.microsoft.com/office/drawing/2014/main" id="{30A4E45B-5A62-486A-A1D8-3DFC68271A0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774772" y="1016142"/>
            <a:ext cx="1102505" cy="1134437"/>
          </a:xfrm>
          <a:custGeom>
            <a:avLst/>
            <a:gdLst>
              <a:gd name="connsiteX0" fmla="*/ 920638 w 1836000"/>
              <a:gd name="connsiteY0" fmla="*/ 0 h 2518903"/>
              <a:gd name="connsiteX1" fmla="*/ 1836000 w 1836000"/>
              <a:gd name="connsiteY1" fmla="*/ 0 h 2518903"/>
              <a:gd name="connsiteX2" fmla="*/ 1836000 w 1836000"/>
              <a:gd name="connsiteY2" fmla="*/ 1604615 h 2518903"/>
              <a:gd name="connsiteX3" fmla="*/ 920638 w 1836000"/>
              <a:gd name="connsiteY3" fmla="*/ 2518903 h 2518903"/>
              <a:gd name="connsiteX4" fmla="*/ 0 w 1836000"/>
              <a:gd name="connsiteY4" fmla="*/ 2518903 h 2518903"/>
              <a:gd name="connsiteX5" fmla="*/ 0 w 1836000"/>
              <a:gd name="connsiteY5" fmla="*/ 911653 h 2518903"/>
              <a:gd name="connsiteX6" fmla="*/ 920638 w 1836000"/>
              <a:gd name="connsiteY6" fmla="*/ 0 h 25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6000" h="2518903">
                <a:moveTo>
                  <a:pt x="920638" y="0"/>
                </a:moveTo>
                <a:cubicBezTo>
                  <a:pt x="1836000" y="0"/>
                  <a:pt x="1836000" y="0"/>
                  <a:pt x="1836000" y="0"/>
                </a:cubicBezTo>
                <a:cubicBezTo>
                  <a:pt x="1836000" y="1604615"/>
                  <a:pt x="1836000" y="1604615"/>
                  <a:pt x="1836000" y="1604615"/>
                </a:cubicBezTo>
                <a:cubicBezTo>
                  <a:pt x="1836000" y="2107869"/>
                  <a:pt x="1424483" y="2518903"/>
                  <a:pt x="920638" y="2518903"/>
                </a:cubicBezTo>
                <a:lnTo>
                  <a:pt x="0" y="2518903"/>
                </a:lnTo>
                <a:cubicBezTo>
                  <a:pt x="0" y="911653"/>
                  <a:pt x="0" y="911653"/>
                  <a:pt x="0" y="911653"/>
                </a:cubicBezTo>
                <a:cubicBezTo>
                  <a:pt x="0" y="408399"/>
                  <a:pt x="414155" y="0"/>
                  <a:pt x="920638" y="0"/>
                </a:cubicBez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F26808ED-3D16-406B-B6F9-578356823811}"/>
              </a:ext>
            </a:extLst>
          </p:cNvPr>
          <p:cNvGrpSpPr/>
          <p:nvPr userDrawn="1"/>
        </p:nvGrpSpPr>
        <p:grpSpPr>
          <a:xfrm>
            <a:off x="4761568" y="1040221"/>
            <a:ext cx="1128891" cy="1082051"/>
            <a:chOff x="2861774" y="4008885"/>
            <a:chExt cx="3010572" cy="2885804"/>
          </a:xfrm>
        </p:grpSpPr>
        <p:grpSp>
          <p:nvGrpSpPr>
            <p:cNvPr id="72" name="Group 71">
              <a:extLst>
                <a:ext uri="{FF2B5EF4-FFF2-40B4-BE49-F238E27FC236}">
                  <a16:creationId xmlns="" xmlns:a16="http://schemas.microsoft.com/office/drawing/2014/main" id="{7862205C-C051-41A5-AF10-557FA42E7F99}"/>
                </a:ext>
              </a:extLst>
            </p:cNvPr>
            <p:cNvGrpSpPr/>
            <p:nvPr userDrawn="1"/>
          </p:nvGrpSpPr>
          <p:grpSpPr>
            <a:xfrm>
              <a:off x="2861774" y="4008885"/>
              <a:ext cx="460463" cy="105905"/>
              <a:chOff x="2861774" y="4008885"/>
              <a:chExt cx="460463" cy="10590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C4832D36-5818-4615-96EF-E4EF381067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61774" y="4114790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="" xmlns:a16="http://schemas.microsoft.com/office/drawing/2014/main" id="{AFC773AE-2001-4880-A859-4554EF4ED7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82766" y="40618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="" xmlns:a16="http://schemas.microsoft.com/office/drawing/2014/main" id="{0AFD2367-AD6F-4500-9506-FC25E014F3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907958" y="4008885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="" xmlns:a16="http://schemas.microsoft.com/office/drawing/2014/main" id="{FD038549-2BE4-46FE-B1EF-D336B90447BC}"/>
                </a:ext>
              </a:extLst>
            </p:cNvPr>
            <p:cNvGrpSpPr/>
            <p:nvPr userDrawn="1"/>
          </p:nvGrpSpPr>
          <p:grpSpPr>
            <a:xfrm>
              <a:off x="5411883" y="6788784"/>
              <a:ext cx="460463" cy="105905"/>
              <a:chOff x="5411883" y="6788784"/>
              <a:chExt cx="460463" cy="10590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7450D1CB-FFEB-4556-8C5D-C77FE498A7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411883" y="6788784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="" xmlns:a16="http://schemas.microsoft.com/office/drawing/2014/main" id="{5A7EE8C2-822F-440C-A603-258709BCED8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538781" y="68417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CC204F22-B4F8-401B-A244-E730DEC644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669875" y="6894689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4566241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window dir="vert"/>
      </p:transition>
    </mc:Choice>
    <mc:Fallback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85">
            <a:extLst>
              <a:ext uri="{FF2B5EF4-FFF2-40B4-BE49-F238E27FC236}">
                <a16:creationId xmlns="" xmlns:a16="http://schemas.microsoft.com/office/drawing/2014/main" id="{7EBA7AC4-C559-4361-9425-13998D83351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6173" y="1323821"/>
            <a:ext cx="1102505" cy="1134437"/>
          </a:xfrm>
          <a:custGeom>
            <a:avLst/>
            <a:gdLst>
              <a:gd name="connsiteX0" fmla="*/ 920638 w 1836000"/>
              <a:gd name="connsiteY0" fmla="*/ 0 h 2518903"/>
              <a:gd name="connsiteX1" fmla="*/ 1836000 w 1836000"/>
              <a:gd name="connsiteY1" fmla="*/ 0 h 2518903"/>
              <a:gd name="connsiteX2" fmla="*/ 1836000 w 1836000"/>
              <a:gd name="connsiteY2" fmla="*/ 1604615 h 2518903"/>
              <a:gd name="connsiteX3" fmla="*/ 920638 w 1836000"/>
              <a:gd name="connsiteY3" fmla="*/ 2518903 h 2518903"/>
              <a:gd name="connsiteX4" fmla="*/ 0 w 1836000"/>
              <a:gd name="connsiteY4" fmla="*/ 2518903 h 2518903"/>
              <a:gd name="connsiteX5" fmla="*/ 0 w 1836000"/>
              <a:gd name="connsiteY5" fmla="*/ 911653 h 2518903"/>
              <a:gd name="connsiteX6" fmla="*/ 920638 w 1836000"/>
              <a:gd name="connsiteY6" fmla="*/ 0 h 25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6000" h="2518903">
                <a:moveTo>
                  <a:pt x="920638" y="0"/>
                </a:moveTo>
                <a:cubicBezTo>
                  <a:pt x="1836000" y="0"/>
                  <a:pt x="1836000" y="0"/>
                  <a:pt x="1836000" y="0"/>
                </a:cubicBezTo>
                <a:cubicBezTo>
                  <a:pt x="1836000" y="1604615"/>
                  <a:pt x="1836000" y="1604615"/>
                  <a:pt x="1836000" y="1604615"/>
                </a:cubicBezTo>
                <a:cubicBezTo>
                  <a:pt x="1836000" y="2107869"/>
                  <a:pt x="1424483" y="2518903"/>
                  <a:pt x="920638" y="2518903"/>
                </a:cubicBezTo>
                <a:lnTo>
                  <a:pt x="0" y="2518903"/>
                </a:lnTo>
                <a:cubicBezTo>
                  <a:pt x="0" y="911653"/>
                  <a:pt x="0" y="911653"/>
                  <a:pt x="0" y="911653"/>
                </a:cubicBezTo>
                <a:cubicBezTo>
                  <a:pt x="0" y="408399"/>
                  <a:pt x="414155" y="0"/>
                  <a:pt x="920638" y="0"/>
                </a:cubicBez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31" name="Picture Placeholder 85">
            <a:extLst>
              <a:ext uri="{FF2B5EF4-FFF2-40B4-BE49-F238E27FC236}">
                <a16:creationId xmlns="" xmlns:a16="http://schemas.microsoft.com/office/drawing/2014/main" id="{0B832515-0C13-445B-AC8E-73603549444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932466" y="1323822"/>
            <a:ext cx="1102505" cy="1134437"/>
          </a:xfrm>
          <a:custGeom>
            <a:avLst/>
            <a:gdLst>
              <a:gd name="connsiteX0" fmla="*/ 920638 w 1836000"/>
              <a:gd name="connsiteY0" fmla="*/ 0 h 2518903"/>
              <a:gd name="connsiteX1" fmla="*/ 1836000 w 1836000"/>
              <a:gd name="connsiteY1" fmla="*/ 0 h 2518903"/>
              <a:gd name="connsiteX2" fmla="*/ 1836000 w 1836000"/>
              <a:gd name="connsiteY2" fmla="*/ 1604615 h 2518903"/>
              <a:gd name="connsiteX3" fmla="*/ 920638 w 1836000"/>
              <a:gd name="connsiteY3" fmla="*/ 2518903 h 2518903"/>
              <a:gd name="connsiteX4" fmla="*/ 0 w 1836000"/>
              <a:gd name="connsiteY4" fmla="*/ 2518903 h 2518903"/>
              <a:gd name="connsiteX5" fmla="*/ 0 w 1836000"/>
              <a:gd name="connsiteY5" fmla="*/ 911653 h 2518903"/>
              <a:gd name="connsiteX6" fmla="*/ 920638 w 1836000"/>
              <a:gd name="connsiteY6" fmla="*/ 0 h 25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6000" h="2518903">
                <a:moveTo>
                  <a:pt x="920638" y="0"/>
                </a:moveTo>
                <a:cubicBezTo>
                  <a:pt x="1836000" y="0"/>
                  <a:pt x="1836000" y="0"/>
                  <a:pt x="1836000" y="0"/>
                </a:cubicBezTo>
                <a:cubicBezTo>
                  <a:pt x="1836000" y="1604615"/>
                  <a:pt x="1836000" y="1604615"/>
                  <a:pt x="1836000" y="1604615"/>
                </a:cubicBezTo>
                <a:cubicBezTo>
                  <a:pt x="1836000" y="2107869"/>
                  <a:pt x="1424483" y="2518903"/>
                  <a:pt x="920638" y="2518903"/>
                </a:cubicBezTo>
                <a:lnTo>
                  <a:pt x="0" y="2518903"/>
                </a:lnTo>
                <a:cubicBezTo>
                  <a:pt x="0" y="911653"/>
                  <a:pt x="0" y="911653"/>
                  <a:pt x="0" y="911653"/>
                </a:cubicBezTo>
                <a:cubicBezTo>
                  <a:pt x="0" y="408399"/>
                  <a:pt x="414155" y="0"/>
                  <a:pt x="920638" y="0"/>
                </a:cubicBez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32" name="Picture Placeholder 85">
            <a:extLst>
              <a:ext uri="{FF2B5EF4-FFF2-40B4-BE49-F238E27FC236}">
                <a16:creationId xmlns="" xmlns:a16="http://schemas.microsoft.com/office/drawing/2014/main" id="{9E381742-AEF5-4526-BCB5-B7B91920D6C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185054" y="1323822"/>
            <a:ext cx="1102505" cy="1134437"/>
          </a:xfrm>
          <a:custGeom>
            <a:avLst/>
            <a:gdLst>
              <a:gd name="connsiteX0" fmla="*/ 920638 w 1836000"/>
              <a:gd name="connsiteY0" fmla="*/ 0 h 2518903"/>
              <a:gd name="connsiteX1" fmla="*/ 1836000 w 1836000"/>
              <a:gd name="connsiteY1" fmla="*/ 0 h 2518903"/>
              <a:gd name="connsiteX2" fmla="*/ 1836000 w 1836000"/>
              <a:gd name="connsiteY2" fmla="*/ 1604615 h 2518903"/>
              <a:gd name="connsiteX3" fmla="*/ 920638 w 1836000"/>
              <a:gd name="connsiteY3" fmla="*/ 2518903 h 2518903"/>
              <a:gd name="connsiteX4" fmla="*/ 0 w 1836000"/>
              <a:gd name="connsiteY4" fmla="*/ 2518903 h 2518903"/>
              <a:gd name="connsiteX5" fmla="*/ 0 w 1836000"/>
              <a:gd name="connsiteY5" fmla="*/ 911653 h 2518903"/>
              <a:gd name="connsiteX6" fmla="*/ 920638 w 1836000"/>
              <a:gd name="connsiteY6" fmla="*/ 0 h 25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6000" h="2518903">
                <a:moveTo>
                  <a:pt x="920638" y="0"/>
                </a:moveTo>
                <a:cubicBezTo>
                  <a:pt x="1836000" y="0"/>
                  <a:pt x="1836000" y="0"/>
                  <a:pt x="1836000" y="0"/>
                </a:cubicBezTo>
                <a:cubicBezTo>
                  <a:pt x="1836000" y="1604615"/>
                  <a:pt x="1836000" y="1604615"/>
                  <a:pt x="1836000" y="1604615"/>
                </a:cubicBezTo>
                <a:cubicBezTo>
                  <a:pt x="1836000" y="2107869"/>
                  <a:pt x="1424483" y="2518903"/>
                  <a:pt x="920638" y="2518903"/>
                </a:cubicBezTo>
                <a:lnTo>
                  <a:pt x="0" y="2518903"/>
                </a:lnTo>
                <a:cubicBezTo>
                  <a:pt x="0" y="911653"/>
                  <a:pt x="0" y="911653"/>
                  <a:pt x="0" y="911653"/>
                </a:cubicBezTo>
                <a:cubicBezTo>
                  <a:pt x="0" y="408399"/>
                  <a:pt x="414155" y="0"/>
                  <a:pt x="920638" y="0"/>
                </a:cubicBez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35793154-9D5D-4BA2-84E9-703FB235D457}"/>
              </a:ext>
            </a:extLst>
          </p:cNvPr>
          <p:cNvGrpSpPr/>
          <p:nvPr userDrawn="1"/>
        </p:nvGrpSpPr>
        <p:grpSpPr>
          <a:xfrm>
            <a:off x="792980" y="1347900"/>
            <a:ext cx="1128891" cy="1082051"/>
            <a:chOff x="2861774" y="4008885"/>
            <a:chExt cx="3010572" cy="2885804"/>
          </a:xfrm>
        </p:grpSpPr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398548BD-C971-4F1B-8494-EF66D215B7FB}"/>
                </a:ext>
              </a:extLst>
            </p:cNvPr>
            <p:cNvGrpSpPr/>
            <p:nvPr userDrawn="1"/>
          </p:nvGrpSpPr>
          <p:grpSpPr>
            <a:xfrm>
              <a:off x="2861774" y="4008885"/>
              <a:ext cx="460463" cy="105905"/>
              <a:chOff x="2861774" y="4008885"/>
              <a:chExt cx="460463" cy="10590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168CB0E4-E029-40EF-9BC5-0C3AB79E9D8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61774" y="4114790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="" xmlns:a16="http://schemas.microsoft.com/office/drawing/2014/main" id="{28129F37-9949-4513-BD3A-A1C900A045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82766" y="40618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="" xmlns:a16="http://schemas.microsoft.com/office/drawing/2014/main" id="{1E54BB69-B423-41E6-BAC8-7FCBF5D492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907958" y="4008885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888AF675-051D-4586-B591-473D8758CE05}"/>
                </a:ext>
              </a:extLst>
            </p:cNvPr>
            <p:cNvGrpSpPr/>
            <p:nvPr userDrawn="1"/>
          </p:nvGrpSpPr>
          <p:grpSpPr>
            <a:xfrm>
              <a:off x="5411883" y="6788784"/>
              <a:ext cx="460463" cy="105905"/>
              <a:chOff x="5411883" y="6788784"/>
              <a:chExt cx="460463" cy="105905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="" xmlns:a16="http://schemas.microsoft.com/office/drawing/2014/main" id="{D1C5E5C1-8B44-4387-B4AE-970983BBF65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411883" y="6788784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08E4E714-9E3A-45F1-BD9A-F39BAB5FF5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538781" y="68417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="" xmlns:a16="http://schemas.microsoft.com/office/drawing/2014/main" id="{F4EE3CA5-D12C-4587-ABAD-A4C1F2791E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669875" y="6894689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9D7F7524-0E63-40AA-B48C-1D337D0CD796}"/>
              </a:ext>
            </a:extLst>
          </p:cNvPr>
          <p:cNvGrpSpPr/>
          <p:nvPr userDrawn="1"/>
        </p:nvGrpSpPr>
        <p:grpSpPr>
          <a:xfrm>
            <a:off x="2919273" y="1347900"/>
            <a:ext cx="1128891" cy="1082051"/>
            <a:chOff x="2861774" y="4008885"/>
            <a:chExt cx="3010572" cy="2885804"/>
          </a:xfrm>
        </p:grpSpPr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538776DB-4500-4BC8-9CBC-508146A39C52}"/>
                </a:ext>
              </a:extLst>
            </p:cNvPr>
            <p:cNvGrpSpPr/>
            <p:nvPr userDrawn="1"/>
          </p:nvGrpSpPr>
          <p:grpSpPr>
            <a:xfrm>
              <a:off x="2861774" y="4008885"/>
              <a:ext cx="460463" cy="105905"/>
              <a:chOff x="2861774" y="4008885"/>
              <a:chExt cx="460463" cy="105905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="" xmlns:a16="http://schemas.microsoft.com/office/drawing/2014/main" id="{C5CE1461-7A4E-4F2E-AB22-4AF66410FEC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61774" y="4114790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="" xmlns:a16="http://schemas.microsoft.com/office/drawing/2014/main" id="{FC109994-380D-464F-B347-84F7B218517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82766" y="40618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="" xmlns:a16="http://schemas.microsoft.com/office/drawing/2014/main" id="{104DD394-7187-471E-B170-EF3FB24E13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907958" y="4008885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="" xmlns:a16="http://schemas.microsoft.com/office/drawing/2014/main" id="{D85D35E4-5561-4B92-90D3-B16B8495E135}"/>
                </a:ext>
              </a:extLst>
            </p:cNvPr>
            <p:cNvGrpSpPr/>
            <p:nvPr userDrawn="1"/>
          </p:nvGrpSpPr>
          <p:grpSpPr>
            <a:xfrm>
              <a:off x="5411883" y="6788784"/>
              <a:ext cx="460463" cy="105905"/>
              <a:chOff x="5411883" y="6788784"/>
              <a:chExt cx="460463" cy="105905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="" xmlns:a16="http://schemas.microsoft.com/office/drawing/2014/main" id="{F764684A-5EA4-4A6F-AF6A-7816FBBE0EC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411883" y="6788784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="" xmlns:a16="http://schemas.microsoft.com/office/drawing/2014/main" id="{E9B5A8AD-8779-47E5-8322-73C107733F7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538781" y="68417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="" xmlns:a16="http://schemas.microsoft.com/office/drawing/2014/main" id="{5A07F922-E3D5-4E78-B2A7-5AB58E94DE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669875" y="6894689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F7F93BF2-F02B-4B3C-9721-085A41B0A7AE}"/>
              </a:ext>
            </a:extLst>
          </p:cNvPr>
          <p:cNvGrpSpPr/>
          <p:nvPr userDrawn="1"/>
        </p:nvGrpSpPr>
        <p:grpSpPr>
          <a:xfrm>
            <a:off x="7171861" y="1347900"/>
            <a:ext cx="1128891" cy="1082051"/>
            <a:chOff x="2861774" y="4008885"/>
            <a:chExt cx="3010572" cy="2885804"/>
          </a:xfrm>
        </p:grpSpPr>
        <p:grpSp>
          <p:nvGrpSpPr>
            <p:cNvPr id="71" name="Group 70">
              <a:extLst>
                <a:ext uri="{FF2B5EF4-FFF2-40B4-BE49-F238E27FC236}">
                  <a16:creationId xmlns="" xmlns:a16="http://schemas.microsoft.com/office/drawing/2014/main" id="{DD7C7439-B7B5-477B-8576-7FAA6B366CB0}"/>
                </a:ext>
              </a:extLst>
            </p:cNvPr>
            <p:cNvGrpSpPr/>
            <p:nvPr userDrawn="1"/>
          </p:nvGrpSpPr>
          <p:grpSpPr>
            <a:xfrm>
              <a:off x="2861774" y="4008885"/>
              <a:ext cx="460463" cy="105905"/>
              <a:chOff x="2861774" y="4008885"/>
              <a:chExt cx="460463" cy="105905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93C6897D-DDE4-4D17-B83D-2CA8BF51B4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61774" y="4114790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E91EC9BD-065A-450C-ADC0-60734302B0F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82766" y="40618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="" xmlns:a16="http://schemas.microsoft.com/office/drawing/2014/main" id="{F6D8529C-847B-4EFB-B4F8-6DAEBDEA33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907958" y="4008885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="" xmlns:a16="http://schemas.microsoft.com/office/drawing/2014/main" id="{B56AC910-A546-4522-ACFA-CF77C476946A}"/>
                </a:ext>
              </a:extLst>
            </p:cNvPr>
            <p:cNvGrpSpPr/>
            <p:nvPr userDrawn="1"/>
          </p:nvGrpSpPr>
          <p:grpSpPr>
            <a:xfrm>
              <a:off x="5411883" y="6788784"/>
              <a:ext cx="460463" cy="105905"/>
              <a:chOff x="5411883" y="6788784"/>
              <a:chExt cx="460463" cy="105905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32A09483-5F28-4557-8115-018B5C9156B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411883" y="6788784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4A76A30D-F4AE-401F-A1C3-93DA047A517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538781" y="68417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="" xmlns:a16="http://schemas.microsoft.com/office/drawing/2014/main" id="{4FB15390-D4EE-49F5-8ADA-E78FD45CD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669875" y="6894689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Picture Placeholder 85">
            <a:extLst>
              <a:ext uri="{FF2B5EF4-FFF2-40B4-BE49-F238E27FC236}">
                <a16:creationId xmlns="" xmlns:a16="http://schemas.microsoft.com/office/drawing/2014/main" id="{2CDAF8EF-74AF-4CF0-BC6E-82B81930964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058760" y="1323822"/>
            <a:ext cx="1102505" cy="1134437"/>
          </a:xfrm>
          <a:custGeom>
            <a:avLst/>
            <a:gdLst>
              <a:gd name="connsiteX0" fmla="*/ 920638 w 1836000"/>
              <a:gd name="connsiteY0" fmla="*/ 0 h 2518903"/>
              <a:gd name="connsiteX1" fmla="*/ 1836000 w 1836000"/>
              <a:gd name="connsiteY1" fmla="*/ 0 h 2518903"/>
              <a:gd name="connsiteX2" fmla="*/ 1836000 w 1836000"/>
              <a:gd name="connsiteY2" fmla="*/ 1604615 h 2518903"/>
              <a:gd name="connsiteX3" fmla="*/ 920638 w 1836000"/>
              <a:gd name="connsiteY3" fmla="*/ 2518903 h 2518903"/>
              <a:gd name="connsiteX4" fmla="*/ 0 w 1836000"/>
              <a:gd name="connsiteY4" fmla="*/ 2518903 h 2518903"/>
              <a:gd name="connsiteX5" fmla="*/ 0 w 1836000"/>
              <a:gd name="connsiteY5" fmla="*/ 911653 h 2518903"/>
              <a:gd name="connsiteX6" fmla="*/ 920638 w 1836000"/>
              <a:gd name="connsiteY6" fmla="*/ 0 h 25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6000" h="2518903">
                <a:moveTo>
                  <a:pt x="920638" y="0"/>
                </a:moveTo>
                <a:cubicBezTo>
                  <a:pt x="1836000" y="0"/>
                  <a:pt x="1836000" y="0"/>
                  <a:pt x="1836000" y="0"/>
                </a:cubicBezTo>
                <a:cubicBezTo>
                  <a:pt x="1836000" y="1604615"/>
                  <a:pt x="1836000" y="1604615"/>
                  <a:pt x="1836000" y="1604615"/>
                </a:cubicBezTo>
                <a:cubicBezTo>
                  <a:pt x="1836000" y="2107869"/>
                  <a:pt x="1424483" y="2518903"/>
                  <a:pt x="920638" y="2518903"/>
                </a:cubicBezTo>
                <a:lnTo>
                  <a:pt x="0" y="2518903"/>
                </a:lnTo>
                <a:cubicBezTo>
                  <a:pt x="0" y="911653"/>
                  <a:pt x="0" y="911653"/>
                  <a:pt x="0" y="911653"/>
                </a:cubicBezTo>
                <a:cubicBezTo>
                  <a:pt x="0" y="408399"/>
                  <a:pt x="414155" y="0"/>
                  <a:pt x="920638" y="0"/>
                </a:cubicBez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5BEE269C-5987-4705-AF1A-3BEF20213355}"/>
              </a:ext>
            </a:extLst>
          </p:cNvPr>
          <p:cNvGrpSpPr/>
          <p:nvPr userDrawn="1"/>
        </p:nvGrpSpPr>
        <p:grpSpPr>
          <a:xfrm>
            <a:off x="5045567" y="1347900"/>
            <a:ext cx="1128891" cy="1082051"/>
            <a:chOff x="2861774" y="4008885"/>
            <a:chExt cx="3010572" cy="2885804"/>
          </a:xfrm>
        </p:grpSpPr>
        <p:grpSp>
          <p:nvGrpSpPr>
            <p:cNvPr id="81" name="Group 80">
              <a:extLst>
                <a:ext uri="{FF2B5EF4-FFF2-40B4-BE49-F238E27FC236}">
                  <a16:creationId xmlns="" xmlns:a16="http://schemas.microsoft.com/office/drawing/2014/main" id="{E14B7921-8E80-4A03-8F19-FDDCDA2A7DE7}"/>
                </a:ext>
              </a:extLst>
            </p:cNvPr>
            <p:cNvGrpSpPr/>
            <p:nvPr userDrawn="1"/>
          </p:nvGrpSpPr>
          <p:grpSpPr>
            <a:xfrm>
              <a:off x="2861774" y="4008885"/>
              <a:ext cx="460463" cy="105905"/>
              <a:chOff x="2861774" y="4008885"/>
              <a:chExt cx="460463" cy="105905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="" xmlns:a16="http://schemas.microsoft.com/office/drawing/2014/main" id="{6B42C3DC-0A27-48BB-A00B-7F3878A665C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61774" y="4114790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="" xmlns:a16="http://schemas.microsoft.com/office/drawing/2014/main" id="{5A15106B-42D5-40FD-8797-1D18F530CA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882766" y="40618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="" xmlns:a16="http://schemas.microsoft.com/office/drawing/2014/main" id="{443033F5-628F-4E16-BCE9-5DFCCD79A0C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18900000">
                <a:off x="2907958" y="4008885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="" xmlns:a16="http://schemas.microsoft.com/office/drawing/2014/main" id="{19027318-0D6A-48BD-81A2-844E267657F0}"/>
                </a:ext>
              </a:extLst>
            </p:cNvPr>
            <p:cNvGrpSpPr/>
            <p:nvPr userDrawn="1"/>
          </p:nvGrpSpPr>
          <p:grpSpPr>
            <a:xfrm>
              <a:off x="5411883" y="6788784"/>
              <a:ext cx="460463" cy="105905"/>
              <a:chOff x="5411883" y="6788784"/>
              <a:chExt cx="460463" cy="105905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="" xmlns:a16="http://schemas.microsoft.com/office/drawing/2014/main" id="{CD1ABA50-99E4-4465-935C-A049125B7A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411883" y="6788784"/>
                <a:ext cx="46046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="" xmlns:a16="http://schemas.microsoft.com/office/drawing/2014/main" id="{E7060F1C-1C4F-44DC-A87D-AA955D36CB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538781" y="6841737"/>
                <a:ext cx="31257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="" xmlns:a16="http://schemas.microsoft.com/office/drawing/2014/main" id="{EF8617B6-4E59-4982-AD73-47B79DA178F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8100000">
                <a:off x="5669875" y="6894689"/>
                <a:ext cx="156287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Title 1">
            <a:extLst>
              <a:ext uri="{FF2B5EF4-FFF2-40B4-BE49-F238E27FC236}">
                <a16:creationId xmlns="" xmlns:a16="http://schemas.microsoft.com/office/drawing/2014/main" id="{E9CB83A2-ABE0-4FD5-9331-72EA9517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8504753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91524630-E509-46C1-B094-4124B54AA47F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34532" y="466621"/>
            <a:chExt cx="1225205" cy="1225205"/>
          </a:xfrm>
        </p:grpSpPr>
        <p:grpSp>
          <p:nvGrpSpPr>
            <p:cNvPr id="91" name="Group 90">
              <a:extLst>
                <a:ext uri="{FF2B5EF4-FFF2-40B4-BE49-F238E27FC236}">
                  <a16:creationId xmlns="" xmlns:a16="http://schemas.microsoft.com/office/drawing/2014/main" id="{CC85DCA2-5D05-4F67-9D8A-CE2126F7D54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="" xmlns:a16="http://schemas.microsoft.com/office/drawing/2014/main" id="{B2CFA10C-7FE4-4820-9C38-87521DBD588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="" xmlns:a16="http://schemas.microsoft.com/office/drawing/2014/main" id="{BC676043-F044-45E2-AFD3-67360F0D9F5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="" xmlns:a16="http://schemas.microsoft.com/office/drawing/2014/main" id="{931BF6EF-7744-4347-9F23-124A4B7AC6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="" xmlns:a16="http://schemas.microsoft.com/office/drawing/2014/main" id="{EF9765F2-9319-48A5-8DE3-9FE7B1EF3035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="" xmlns:a16="http://schemas.microsoft.com/office/drawing/2014/main" id="{64F697A2-2CB8-4AFC-B03C-3E28E0ADE9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="" xmlns:a16="http://schemas.microsoft.com/office/drawing/2014/main" id="{B51B8B2E-887C-4E1C-9670-E8BC1D32FC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D148800-895E-4814-91F1-1313240EF03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6EA3E78-75FD-42E2-A9C3-8CF483B5377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221354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window dir="vert"/>
      </p:transition>
    </mc:Choice>
    <mc:Fallback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85">
            <a:extLst>
              <a:ext uri="{FF2B5EF4-FFF2-40B4-BE49-F238E27FC236}">
                <a16:creationId xmlns="" xmlns:a16="http://schemas.microsoft.com/office/drawing/2014/main" id="{7EBA7AC4-C559-4361-9425-13998D83351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2382" y="925076"/>
            <a:ext cx="1710087" cy="1986002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31" name="Picture Placeholder 85">
            <a:extLst>
              <a:ext uri="{FF2B5EF4-FFF2-40B4-BE49-F238E27FC236}">
                <a16:creationId xmlns="" xmlns:a16="http://schemas.microsoft.com/office/drawing/2014/main" id="{0B832515-0C13-445B-AC8E-73603549444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28675" y="925076"/>
            <a:ext cx="1710087" cy="1986002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32" name="Picture Placeholder 85">
            <a:extLst>
              <a:ext uri="{FF2B5EF4-FFF2-40B4-BE49-F238E27FC236}">
                <a16:creationId xmlns="" xmlns:a16="http://schemas.microsoft.com/office/drawing/2014/main" id="{9E381742-AEF5-4526-BCB5-B7B91920D6C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81263" y="925076"/>
            <a:ext cx="1710087" cy="1986002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79" name="Picture Placeholder 85">
            <a:extLst>
              <a:ext uri="{FF2B5EF4-FFF2-40B4-BE49-F238E27FC236}">
                <a16:creationId xmlns="" xmlns:a16="http://schemas.microsoft.com/office/drawing/2014/main" id="{2CDAF8EF-74AF-4CF0-BC6E-82B81930964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754969" y="925076"/>
            <a:ext cx="1710087" cy="1986002"/>
          </a:xfrm>
          <a:prstGeom prst="rect">
            <a:avLst/>
          </a:pr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 baseline="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89" name="Title 1">
            <a:extLst>
              <a:ext uri="{FF2B5EF4-FFF2-40B4-BE49-F238E27FC236}">
                <a16:creationId xmlns="" xmlns:a16="http://schemas.microsoft.com/office/drawing/2014/main" id="{E9CB83A2-ABE0-4FD5-9331-72EA9517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8504753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91524630-E509-46C1-B094-4124B54AA47F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34532" y="466621"/>
            <a:chExt cx="1225205" cy="1225205"/>
          </a:xfrm>
        </p:grpSpPr>
        <p:grpSp>
          <p:nvGrpSpPr>
            <p:cNvPr id="91" name="Group 90">
              <a:extLst>
                <a:ext uri="{FF2B5EF4-FFF2-40B4-BE49-F238E27FC236}">
                  <a16:creationId xmlns="" xmlns:a16="http://schemas.microsoft.com/office/drawing/2014/main" id="{CC85DCA2-5D05-4F67-9D8A-CE2126F7D54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="" xmlns:a16="http://schemas.microsoft.com/office/drawing/2014/main" id="{B2CFA10C-7FE4-4820-9C38-87521DBD588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="" xmlns:a16="http://schemas.microsoft.com/office/drawing/2014/main" id="{BC676043-F044-45E2-AFD3-67360F0D9F5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="" xmlns:a16="http://schemas.microsoft.com/office/drawing/2014/main" id="{931BF6EF-7744-4347-9F23-124A4B7AC6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="" xmlns:a16="http://schemas.microsoft.com/office/drawing/2014/main" id="{EF9765F2-9319-48A5-8DE3-9FE7B1EF3035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="" xmlns:a16="http://schemas.microsoft.com/office/drawing/2014/main" id="{64F697A2-2CB8-4AFC-B03C-3E28E0ADE9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="" xmlns:a16="http://schemas.microsoft.com/office/drawing/2014/main" id="{B51B8B2E-887C-4E1C-9670-E8BC1D32FC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D148800-895E-4814-91F1-1313240EF03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6EA3E78-75FD-42E2-A9C3-8CF483B5377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207332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window dir="vert"/>
      </p:transition>
    </mc:Choice>
    <mc:Fallback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7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B13CE2A-466C-4532-974F-299AC9D9C2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7986" y="-1"/>
            <a:ext cx="698413" cy="5143501"/>
          </a:xfrm>
          <a:prstGeom prst="rect">
            <a:avLst/>
          </a:prstGeom>
        </p:spPr>
      </p:pic>
      <p:sp>
        <p:nvSpPr>
          <p:cNvPr id="23" name="Picture Placeholder 24">
            <a:extLst>
              <a:ext uri="{FF2B5EF4-FFF2-40B4-BE49-F238E27FC236}">
                <a16:creationId xmlns="" xmlns:a16="http://schemas.microsoft.com/office/drawing/2014/main" id="{4FE2D711-50A7-42E9-AEDE-6EB05121D28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69532" y="-2381"/>
            <a:ext cx="3164816" cy="5145881"/>
          </a:xfrm>
          <a:custGeom>
            <a:avLst/>
            <a:gdLst>
              <a:gd name="connsiteX0" fmla="*/ 49020 w 3164816"/>
              <a:gd name="connsiteY0" fmla="*/ 0 h 6861175"/>
              <a:gd name="connsiteX1" fmla="*/ 543544 w 3164816"/>
              <a:gd name="connsiteY1" fmla="*/ 0 h 6861175"/>
              <a:gd name="connsiteX2" fmla="*/ 543544 w 3164816"/>
              <a:gd name="connsiteY2" fmla="*/ 1675 h 6861175"/>
              <a:gd name="connsiteX3" fmla="*/ 543544 w 3164816"/>
              <a:gd name="connsiteY3" fmla="*/ 3174 h 6861175"/>
              <a:gd name="connsiteX4" fmla="*/ 3164816 w 3164816"/>
              <a:gd name="connsiteY4" fmla="*/ 3174 h 6861175"/>
              <a:gd name="connsiteX5" fmla="*/ 3164816 w 3164816"/>
              <a:gd name="connsiteY5" fmla="*/ 6861175 h 6861175"/>
              <a:gd name="connsiteX6" fmla="*/ 543544 w 3164816"/>
              <a:gd name="connsiteY6" fmla="*/ 6861175 h 6861175"/>
              <a:gd name="connsiteX7" fmla="*/ 542578 w 3164816"/>
              <a:gd name="connsiteY7" fmla="*/ 6861175 h 6861175"/>
              <a:gd name="connsiteX8" fmla="*/ 535817 w 3164816"/>
              <a:gd name="connsiteY8" fmla="*/ 6861175 h 6861175"/>
              <a:gd name="connsiteX9" fmla="*/ 517466 w 3164816"/>
              <a:gd name="connsiteY9" fmla="*/ 6861175 h 6861175"/>
              <a:gd name="connsiteX10" fmla="*/ 481729 w 3164816"/>
              <a:gd name="connsiteY10" fmla="*/ 6861175 h 6861175"/>
              <a:gd name="connsiteX11" fmla="*/ 422811 w 3164816"/>
              <a:gd name="connsiteY11" fmla="*/ 6861175 h 6861175"/>
              <a:gd name="connsiteX12" fmla="*/ 382848 w 3164816"/>
              <a:gd name="connsiteY12" fmla="*/ 6861175 h 6861175"/>
              <a:gd name="connsiteX13" fmla="*/ 378484 w 3164816"/>
              <a:gd name="connsiteY13" fmla="*/ 6861175 h 6861175"/>
              <a:gd name="connsiteX14" fmla="*/ 334916 w 3164816"/>
              <a:gd name="connsiteY14" fmla="*/ 6861175 h 6861175"/>
              <a:gd name="connsiteX15" fmla="*/ 49020 w 3164816"/>
              <a:gd name="connsiteY15" fmla="*/ 6861175 h 6861175"/>
              <a:gd name="connsiteX16" fmla="*/ 42952 w 3164816"/>
              <a:gd name="connsiteY16" fmla="*/ 6820537 h 6861175"/>
              <a:gd name="connsiteX17" fmla="*/ 33850 w 3164816"/>
              <a:gd name="connsiteY17" fmla="*/ 6790057 h 6861175"/>
              <a:gd name="connsiteX18" fmla="*/ 30817 w 3164816"/>
              <a:gd name="connsiteY18" fmla="*/ 6773125 h 6861175"/>
              <a:gd name="connsiteX19" fmla="*/ 36884 w 3164816"/>
              <a:gd name="connsiteY19" fmla="*/ 6732486 h 6861175"/>
              <a:gd name="connsiteX20" fmla="*/ 36884 w 3164816"/>
              <a:gd name="connsiteY20" fmla="*/ 6725713 h 6861175"/>
              <a:gd name="connsiteX21" fmla="*/ 33850 w 3164816"/>
              <a:gd name="connsiteY21" fmla="*/ 6691847 h 6861175"/>
              <a:gd name="connsiteX22" fmla="*/ 21715 w 3164816"/>
              <a:gd name="connsiteY22" fmla="*/ 6647822 h 6861175"/>
              <a:gd name="connsiteX23" fmla="*/ 21715 w 3164816"/>
              <a:gd name="connsiteY23" fmla="*/ 6637662 h 6861175"/>
              <a:gd name="connsiteX24" fmla="*/ 30817 w 3164816"/>
              <a:gd name="connsiteY24" fmla="*/ 6624116 h 6861175"/>
              <a:gd name="connsiteX25" fmla="*/ 36884 w 3164816"/>
              <a:gd name="connsiteY25" fmla="*/ 6603797 h 6861175"/>
              <a:gd name="connsiteX26" fmla="*/ 36884 w 3164816"/>
              <a:gd name="connsiteY26" fmla="*/ 6597023 h 6861175"/>
              <a:gd name="connsiteX27" fmla="*/ 36884 w 3164816"/>
              <a:gd name="connsiteY27" fmla="*/ 6556385 h 6861175"/>
              <a:gd name="connsiteX28" fmla="*/ 36884 w 3164816"/>
              <a:gd name="connsiteY28" fmla="*/ 6539452 h 6861175"/>
              <a:gd name="connsiteX29" fmla="*/ 36884 w 3164816"/>
              <a:gd name="connsiteY29" fmla="*/ 6519132 h 6861175"/>
              <a:gd name="connsiteX30" fmla="*/ 30817 w 3164816"/>
              <a:gd name="connsiteY30" fmla="*/ 6495427 h 6861175"/>
              <a:gd name="connsiteX31" fmla="*/ 30817 w 3164816"/>
              <a:gd name="connsiteY31" fmla="*/ 6492040 h 6861175"/>
              <a:gd name="connsiteX32" fmla="*/ 27783 w 3164816"/>
              <a:gd name="connsiteY32" fmla="*/ 6471721 h 6861175"/>
              <a:gd name="connsiteX33" fmla="*/ 24749 w 3164816"/>
              <a:gd name="connsiteY33" fmla="*/ 6441242 h 6861175"/>
              <a:gd name="connsiteX34" fmla="*/ 49020 w 3164816"/>
              <a:gd name="connsiteY34" fmla="*/ 6387057 h 6861175"/>
              <a:gd name="connsiteX35" fmla="*/ 45986 w 3164816"/>
              <a:gd name="connsiteY35" fmla="*/ 6387057 h 6861175"/>
              <a:gd name="connsiteX36" fmla="*/ 42952 w 3164816"/>
              <a:gd name="connsiteY36" fmla="*/ 6373510 h 6861175"/>
              <a:gd name="connsiteX37" fmla="*/ 42952 w 3164816"/>
              <a:gd name="connsiteY37" fmla="*/ 6370124 h 6861175"/>
              <a:gd name="connsiteX38" fmla="*/ 36884 w 3164816"/>
              <a:gd name="connsiteY38" fmla="*/ 6366737 h 6861175"/>
              <a:gd name="connsiteX39" fmla="*/ 39918 w 3164816"/>
              <a:gd name="connsiteY39" fmla="*/ 6359964 h 6861175"/>
              <a:gd name="connsiteX40" fmla="*/ 42952 w 3164816"/>
              <a:gd name="connsiteY40" fmla="*/ 6326098 h 6861175"/>
              <a:gd name="connsiteX41" fmla="*/ 39918 w 3164816"/>
              <a:gd name="connsiteY41" fmla="*/ 6309166 h 6861175"/>
              <a:gd name="connsiteX42" fmla="*/ 55088 w 3164816"/>
              <a:gd name="connsiteY42" fmla="*/ 6299006 h 6861175"/>
              <a:gd name="connsiteX43" fmla="*/ 55088 w 3164816"/>
              <a:gd name="connsiteY43" fmla="*/ 6285460 h 6861175"/>
              <a:gd name="connsiteX44" fmla="*/ 58122 w 3164816"/>
              <a:gd name="connsiteY44" fmla="*/ 6271913 h 6861175"/>
              <a:gd name="connsiteX45" fmla="*/ 45986 w 3164816"/>
              <a:gd name="connsiteY45" fmla="*/ 6271913 h 6861175"/>
              <a:gd name="connsiteX46" fmla="*/ 33850 w 3164816"/>
              <a:gd name="connsiteY46" fmla="*/ 6221115 h 6861175"/>
              <a:gd name="connsiteX47" fmla="*/ 39918 w 3164816"/>
              <a:gd name="connsiteY47" fmla="*/ 6204182 h 6861175"/>
              <a:gd name="connsiteX48" fmla="*/ 33850 w 3164816"/>
              <a:gd name="connsiteY48" fmla="*/ 6183863 h 6861175"/>
              <a:gd name="connsiteX49" fmla="*/ 30817 w 3164816"/>
              <a:gd name="connsiteY49" fmla="*/ 6139838 h 6861175"/>
              <a:gd name="connsiteX50" fmla="*/ 30817 w 3164816"/>
              <a:gd name="connsiteY50" fmla="*/ 6112745 h 6861175"/>
              <a:gd name="connsiteX51" fmla="*/ 30817 w 3164816"/>
              <a:gd name="connsiteY51" fmla="*/ 6089039 h 6861175"/>
              <a:gd name="connsiteX52" fmla="*/ 36884 w 3164816"/>
              <a:gd name="connsiteY52" fmla="*/ 6068720 h 6861175"/>
              <a:gd name="connsiteX53" fmla="*/ 30817 w 3164816"/>
              <a:gd name="connsiteY53" fmla="*/ 6055173 h 6861175"/>
              <a:gd name="connsiteX54" fmla="*/ 24749 w 3164816"/>
              <a:gd name="connsiteY54" fmla="*/ 6024694 h 6861175"/>
              <a:gd name="connsiteX55" fmla="*/ 24749 w 3164816"/>
              <a:gd name="connsiteY55" fmla="*/ 6014535 h 6861175"/>
              <a:gd name="connsiteX56" fmla="*/ 30817 w 3164816"/>
              <a:gd name="connsiteY56" fmla="*/ 5977283 h 6861175"/>
              <a:gd name="connsiteX57" fmla="*/ 36884 w 3164816"/>
              <a:gd name="connsiteY57" fmla="*/ 5960350 h 6861175"/>
              <a:gd name="connsiteX58" fmla="*/ 30817 w 3164816"/>
              <a:gd name="connsiteY58" fmla="*/ 5936644 h 6861175"/>
              <a:gd name="connsiteX59" fmla="*/ 21715 w 3164816"/>
              <a:gd name="connsiteY59" fmla="*/ 5906165 h 6861175"/>
              <a:gd name="connsiteX60" fmla="*/ 18681 w 3164816"/>
              <a:gd name="connsiteY60" fmla="*/ 5896005 h 6861175"/>
              <a:gd name="connsiteX61" fmla="*/ 39918 w 3164816"/>
              <a:gd name="connsiteY61" fmla="*/ 5868913 h 6861175"/>
              <a:gd name="connsiteX62" fmla="*/ 36884 w 3164816"/>
              <a:gd name="connsiteY62" fmla="*/ 5818114 h 6861175"/>
              <a:gd name="connsiteX63" fmla="*/ 42952 w 3164816"/>
              <a:gd name="connsiteY63" fmla="*/ 5791022 h 6861175"/>
              <a:gd name="connsiteX64" fmla="*/ 52054 w 3164816"/>
              <a:gd name="connsiteY64" fmla="*/ 5774089 h 6861175"/>
              <a:gd name="connsiteX65" fmla="*/ 55088 w 3164816"/>
              <a:gd name="connsiteY65" fmla="*/ 5763929 h 6861175"/>
              <a:gd name="connsiteX66" fmla="*/ 61155 w 3164816"/>
              <a:gd name="connsiteY66" fmla="*/ 5723290 h 6861175"/>
              <a:gd name="connsiteX67" fmla="*/ 61155 w 3164816"/>
              <a:gd name="connsiteY67" fmla="*/ 5709744 h 6861175"/>
              <a:gd name="connsiteX68" fmla="*/ 64189 w 3164816"/>
              <a:gd name="connsiteY68" fmla="*/ 5702971 h 6861175"/>
              <a:gd name="connsiteX69" fmla="*/ 64189 w 3164816"/>
              <a:gd name="connsiteY69" fmla="*/ 5669105 h 6861175"/>
              <a:gd name="connsiteX70" fmla="*/ 67223 w 3164816"/>
              <a:gd name="connsiteY70" fmla="*/ 5658946 h 6861175"/>
              <a:gd name="connsiteX71" fmla="*/ 76325 w 3164816"/>
              <a:gd name="connsiteY71" fmla="*/ 5638626 h 6861175"/>
              <a:gd name="connsiteX72" fmla="*/ 79359 w 3164816"/>
              <a:gd name="connsiteY72" fmla="*/ 5621693 h 6861175"/>
              <a:gd name="connsiteX73" fmla="*/ 91494 w 3164816"/>
              <a:gd name="connsiteY73" fmla="*/ 5608147 h 6861175"/>
              <a:gd name="connsiteX74" fmla="*/ 67223 w 3164816"/>
              <a:gd name="connsiteY74" fmla="*/ 5550576 h 6861175"/>
              <a:gd name="connsiteX75" fmla="*/ 70257 w 3164816"/>
              <a:gd name="connsiteY75" fmla="*/ 5543803 h 6861175"/>
              <a:gd name="connsiteX76" fmla="*/ 76325 w 3164816"/>
              <a:gd name="connsiteY76" fmla="*/ 5496391 h 6861175"/>
              <a:gd name="connsiteX77" fmla="*/ 70257 w 3164816"/>
              <a:gd name="connsiteY77" fmla="*/ 5486231 h 6861175"/>
              <a:gd name="connsiteX78" fmla="*/ 73291 w 3164816"/>
              <a:gd name="connsiteY78" fmla="*/ 5479458 h 6861175"/>
              <a:gd name="connsiteX79" fmla="*/ 85427 w 3164816"/>
              <a:gd name="connsiteY79" fmla="*/ 5432046 h 6861175"/>
              <a:gd name="connsiteX80" fmla="*/ 85427 w 3164816"/>
              <a:gd name="connsiteY80" fmla="*/ 5421886 h 6861175"/>
              <a:gd name="connsiteX81" fmla="*/ 85427 w 3164816"/>
              <a:gd name="connsiteY81" fmla="*/ 5381248 h 6861175"/>
              <a:gd name="connsiteX82" fmla="*/ 85427 w 3164816"/>
              <a:gd name="connsiteY82" fmla="*/ 5350769 h 6861175"/>
              <a:gd name="connsiteX83" fmla="*/ 82393 w 3164816"/>
              <a:gd name="connsiteY83" fmla="*/ 5310130 h 6861175"/>
              <a:gd name="connsiteX84" fmla="*/ 76325 w 3164816"/>
              <a:gd name="connsiteY84" fmla="*/ 5255945 h 6861175"/>
              <a:gd name="connsiteX85" fmla="*/ 79359 w 3164816"/>
              <a:gd name="connsiteY85" fmla="*/ 5194987 h 6861175"/>
              <a:gd name="connsiteX86" fmla="*/ 79359 w 3164816"/>
              <a:gd name="connsiteY86" fmla="*/ 5184827 h 6861175"/>
              <a:gd name="connsiteX87" fmla="*/ 85427 w 3164816"/>
              <a:gd name="connsiteY87" fmla="*/ 5147575 h 6861175"/>
              <a:gd name="connsiteX88" fmla="*/ 85427 w 3164816"/>
              <a:gd name="connsiteY88" fmla="*/ 5106936 h 6861175"/>
              <a:gd name="connsiteX89" fmla="*/ 85427 w 3164816"/>
              <a:gd name="connsiteY89" fmla="*/ 5100163 h 6861175"/>
              <a:gd name="connsiteX90" fmla="*/ 82393 w 3164816"/>
              <a:gd name="connsiteY90" fmla="*/ 5086617 h 6861175"/>
              <a:gd name="connsiteX91" fmla="*/ 85427 w 3164816"/>
              <a:gd name="connsiteY91" fmla="*/ 5083230 h 6861175"/>
              <a:gd name="connsiteX92" fmla="*/ 97562 w 3164816"/>
              <a:gd name="connsiteY92" fmla="*/ 5045978 h 6861175"/>
              <a:gd name="connsiteX93" fmla="*/ 100596 w 3164816"/>
              <a:gd name="connsiteY93" fmla="*/ 4957927 h 6861175"/>
              <a:gd name="connsiteX94" fmla="*/ 106664 w 3164816"/>
              <a:gd name="connsiteY94" fmla="*/ 4957927 h 6861175"/>
              <a:gd name="connsiteX95" fmla="*/ 106664 w 3164816"/>
              <a:gd name="connsiteY95" fmla="*/ 4954541 h 6861175"/>
              <a:gd name="connsiteX96" fmla="*/ 100596 w 3164816"/>
              <a:gd name="connsiteY96" fmla="*/ 4957927 h 6861175"/>
              <a:gd name="connsiteX97" fmla="*/ 97562 w 3164816"/>
              <a:gd name="connsiteY97" fmla="*/ 4954541 h 6861175"/>
              <a:gd name="connsiteX98" fmla="*/ 100596 w 3164816"/>
              <a:gd name="connsiteY98" fmla="*/ 4873263 h 6861175"/>
              <a:gd name="connsiteX99" fmla="*/ 103630 w 3164816"/>
              <a:gd name="connsiteY99" fmla="*/ 4839398 h 6861175"/>
              <a:gd name="connsiteX100" fmla="*/ 103630 w 3164816"/>
              <a:gd name="connsiteY100" fmla="*/ 4825851 h 6861175"/>
              <a:gd name="connsiteX101" fmla="*/ 103630 w 3164816"/>
              <a:gd name="connsiteY101" fmla="*/ 4795372 h 6861175"/>
              <a:gd name="connsiteX102" fmla="*/ 103630 w 3164816"/>
              <a:gd name="connsiteY102" fmla="*/ 4761507 h 6861175"/>
              <a:gd name="connsiteX103" fmla="*/ 103630 w 3164816"/>
              <a:gd name="connsiteY103" fmla="*/ 4751347 h 6861175"/>
              <a:gd name="connsiteX104" fmla="*/ 82393 w 3164816"/>
              <a:gd name="connsiteY104" fmla="*/ 4741187 h 6861175"/>
              <a:gd name="connsiteX105" fmla="*/ 79359 w 3164816"/>
              <a:gd name="connsiteY105" fmla="*/ 4734414 h 6861175"/>
              <a:gd name="connsiteX106" fmla="*/ 82393 w 3164816"/>
              <a:gd name="connsiteY106" fmla="*/ 4700549 h 6861175"/>
              <a:gd name="connsiteX107" fmla="*/ 76325 w 3164816"/>
              <a:gd name="connsiteY107" fmla="*/ 4690389 h 6861175"/>
              <a:gd name="connsiteX108" fmla="*/ 70257 w 3164816"/>
              <a:gd name="connsiteY108" fmla="*/ 4670070 h 6861175"/>
              <a:gd name="connsiteX109" fmla="*/ 79359 w 3164816"/>
              <a:gd name="connsiteY109" fmla="*/ 4656523 h 6861175"/>
              <a:gd name="connsiteX110" fmla="*/ 76325 w 3164816"/>
              <a:gd name="connsiteY110" fmla="*/ 4642977 h 6861175"/>
              <a:gd name="connsiteX111" fmla="*/ 79359 w 3164816"/>
              <a:gd name="connsiteY111" fmla="*/ 4615885 h 6861175"/>
              <a:gd name="connsiteX112" fmla="*/ 79359 w 3164816"/>
              <a:gd name="connsiteY112" fmla="*/ 4592179 h 6861175"/>
              <a:gd name="connsiteX113" fmla="*/ 79359 w 3164816"/>
              <a:gd name="connsiteY113" fmla="*/ 4548153 h 6861175"/>
              <a:gd name="connsiteX114" fmla="*/ 79359 w 3164816"/>
              <a:gd name="connsiteY114" fmla="*/ 4527834 h 6861175"/>
              <a:gd name="connsiteX115" fmla="*/ 79359 w 3164816"/>
              <a:gd name="connsiteY115" fmla="*/ 4510901 h 6861175"/>
              <a:gd name="connsiteX116" fmla="*/ 79359 w 3164816"/>
              <a:gd name="connsiteY116" fmla="*/ 4500741 h 6861175"/>
              <a:gd name="connsiteX117" fmla="*/ 79359 w 3164816"/>
              <a:gd name="connsiteY117" fmla="*/ 4480422 h 6861175"/>
              <a:gd name="connsiteX118" fmla="*/ 79359 w 3164816"/>
              <a:gd name="connsiteY118" fmla="*/ 4456716 h 6861175"/>
              <a:gd name="connsiteX119" fmla="*/ 76325 w 3164816"/>
              <a:gd name="connsiteY119" fmla="*/ 4436397 h 6861175"/>
              <a:gd name="connsiteX120" fmla="*/ 67223 w 3164816"/>
              <a:gd name="connsiteY120" fmla="*/ 4385598 h 6861175"/>
              <a:gd name="connsiteX121" fmla="*/ 64189 w 3164816"/>
              <a:gd name="connsiteY121" fmla="*/ 4334800 h 6861175"/>
              <a:gd name="connsiteX122" fmla="*/ 64189 w 3164816"/>
              <a:gd name="connsiteY122" fmla="*/ 4307707 h 6861175"/>
              <a:gd name="connsiteX123" fmla="*/ 64189 w 3164816"/>
              <a:gd name="connsiteY123" fmla="*/ 4294161 h 6861175"/>
              <a:gd name="connsiteX124" fmla="*/ 61155 w 3164816"/>
              <a:gd name="connsiteY124" fmla="*/ 4267069 h 6861175"/>
              <a:gd name="connsiteX125" fmla="*/ 61155 w 3164816"/>
              <a:gd name="connsiteY125" fmla="*/ 4243363 h 6861175"/>
              <a:gd name="connsiteX126" fmla="*/ 58122 w 3164816"/>
              <a:gd name="connsiteY126" fmla="*/ 4233203 h 6861175"/>
              <a:gd name="connsiteX127" fmla="*/ 61155 w 3164816"/>
              <a:gd name="connsiteY127" fmla="*/ 4212884 h 6861175"/>
              <a:gd name="connsiteX128" fmla="*/ 64189 w 3164816"/>
              <a:gd name="connsiteY128" fmla="*/ 4206110 h 6861175"/>
              <a:gd name="connsiteX129" fmla="*/ 55088 w 3164816"/>
              <a:gd name="connsiteY129" fmla="*/ 4151925 h 6861175"/>
              <a:gd name="connsiteX130" fmla="*/ 58122 w 3164816"/>
              <a:gd name="connsiteY130" fmla="*/ 4128219 h 6861175"/>
              <a:gd name="connsiteX131" fmla="*/ 61155 w 3164816"/>
              <a:gd name="connsiteY131" fmla="*/ 4080808 h 6861175"/>
              <a:gd name="connsiteX132" fmla="*/ 52054 w 3164816"/>
              <a:gd name="connsiteY132" fmla="*/ 4053715 h 6861175"/>
              <a:gd name="connsiteX133" fmla="*/ 52054 w 3164816"/>
              <a:gd name="connsiteY133" fmla="*/ 4023236 h 6861175"/>
              <a:gd name="connsiteX134" fmla="*/ 61155 w 3164816"/>
              <a:gd name="connsiteY134" fmla="*/ 3982597 h 6861175"/>
              <a:gd name="connsiteX135" fmla="*/ 61155 w 3164816"/>
              <a:gd name="connsiteY135" fmla="*/ 3962278 h 6861175"/>
              <a:gd name="connsiteX136" fmla="*/ 58122 w 3164816"/>
              <a:gd name="connsiteY136" fmla="*/ 3955505 h 6861175"/>
              <a:gd name="connsiteX137" fmla="*/ 70257 w 3164816"/>
              <a:gd name="connsiteY137" fmla="*/ 3928412 h 6861175"/>
              <a:gd name="connsiteX138" fmla="*/ 58122 w 3164816"/>
              <a:gd name="connsiteY138" fmla="*/ 3928412 h 6861175"/>
              <a:gd name="connsiteX139" fmla="*/ 55088 w 3164816"/>
              <a:gd name="connsiteY139" fmla="*/ 3908093 h 6861175"/>
              <a:gd name="connsiteX140" fmla="*/ 58122 w 3164816"/>
              <a:gd name="connsiteY140" fmla="*/ 3877614 h 6861175"/>
              <a:gd name="connsiteX141" fmla="*/ 55088 w 3164816"/>
              <a:gd name="connsiteY141" fmla="*/ 3843748 h 6861175"/>
              <a:gd name="connsiteX142" fmla="*/ 55088 w 3164816"/>
              <a:gd name="connsiteY142" fmla="*/ 3840362 h 6861175"/>
              <a:gd name="connsiteX143" fmla="*/ 58122 w 3164816"/>
              <a:gd name="connsiteY143" fmla="*/ 3820042 h 6861175"/>
              <a:gd name="connsiteX144" fmla="*/ 61155 w 3164816"/>
              <a:gd name="connsiteY144" fmla="*/ 3796336 h 6861175"/>
              <a:gd name="connsiteX145" fmla="*/ 64189 w 3164816"/>
              <a:gd name="connsiteY145" fmla="*/ 3742151 h 6861175"/>
              <a:gd name="connsiteX146" fmla="*/ 61155 w 3164816"/>
              <a:gd name="connsiteY146" fmla="*/ 3711672 h 6861175"/>
              <a:gd name="connsiteX147" fmla="*/ 61155 w 3164816"/>
              <a:gd name="connsiteY147" fmla="*/ 3694739 h 6861175"/>
              <a:gd name="connsiteX148" fmla="*/ 61155 w 3164816"/>
              <a:gd name="connsiteY148" fmla="*/ 3677807 h 6861175"/>
              <a:gd name="connsiteX149" fmla="*/ 61155 w 3164816"/>
              <a:gd name="connsiteY149" fmla="*/ 3627008 h 6861175"/>
              <a:gd name="connsiteX150" fmla="*/ 61155 w 3164816"/>
              <a:gd name="connsiteY150" fmla="*/ 3603302 h 6861175"/>
              <a:gd name="connsiteX151" fmla="*/ 64189 w 3164816"/>
              <a:gd name="connsiteY151" fmla="*/ 3555890 h 6861175"/>
              <a:gd name="connsiteX152" fmla="*/ 61155 w 3164816"/>
              <a:gd name="connsiteY152" fmla="*/ 3491546 h 6861175"/>
              <a:gd name="connsiteX153" fmla="*/ 61155 w 3164816"/>
              <a:gd name="connsiteY153" fmla="*/ 3467840 h 6861175"/>
              <a:gd name="connsiteX154" fmla="*/ 58122 w 3164816"/>
              <a:gd name="connsiteY154" fmla="*/ 3457680 h 6861175"/>
              <a:gd name="connsiteX155" fmla="*/ 52054 w 3164816"/>
              <a:gd name="connsiteY155" fmla="*/ 3413655 h 6861175"/>
              <a:gd name="connsiteX156" fmla="*/ 49020 w 3164816"/>
              <a:gd name="connsiteY156" fmla="*/ 3389949 h 6861175"/>
              <a:gd name="connsiteX157" fmla="*/ 49020 w 3164816"/>
              <a:gd name="connsiteY157" fmla="*/ 3362856 h 6861175"/>
              <a:gd name="connsiteX158" fmla="*/ 45986 w 3164816"/>
              <a:gd name="connsiteY158" fmla="*/ 3335764 h 6861175"/>
              <a:gd name="connsiteX159" fmla="*/ 39918 w 3164816"/>
              <a:gd name="connsiteY159" fmla="*/ 3325604 h 6861175"/>
              <a:gd name="connsiteX160" fmla="*/ 36884 w 3164816"/>
              <a:gd name="connsiteY160" fmla="*/ 3305285 h 6861175"/>
              <a:gd name="connsiteX161" fmla="*/ 33850 w 3164816"/>
              <a:gd name="connsiteY161" fmla="*/ 3288352 h 6861175"/>
              <a:gd name="connsiteX162" fmla="*/ 33850 w 3164816"/>
              <a:gd name="connsiteY162" fmla="*/ 3274806 h 6861175"/>
              <a:gd name="connsiteX163" fmla="*/ 33850 w 3164816"/>
              <a:gd name="connsiteY163" fmla="*/ 3264646 h 6861175"/>
              <a:gd name="connsiteX164" fmla="*/ 30817 w 3164816"/>
              <a:gd name="connsiteY164" fmla="*/ 3251100 h 6861175"/>
              <a:gd name="connsiteX165" fmla="*/ 24749 w 3164816"/>
              <a:gd name="connsiteY165" fmla="*/ 3224008 h 6861175"/>
              <a:gd name="connsiteX166" fmla="*/ 30817 w 3164816"/>
              <a:gd name="connsiteY166" fmla="*/ 3179982 h 6861175"/>
              <a:gd name="connsiteX167" fmla="*/ 30817 w 3164816"/>
              <a:gd name="connsiteY167" fmla="*/ 3149503 h 6861175"/>
              <a:gd name="connsiteX168" fmla="*/ 33850 w 3164816"/>
              <a:gd name="connsiteY168" fmla="*/ 3135957 h 6861175"/>
              <a:gd name="connsiteX169" fmla="*/ 39918 w 3164816"/>
              <a:gd name="connsiteY169" fmla="*/ 3112251 h 6861175"/>
              <a:gd name="connsiteX170" fmla="*/ 39918 w 3164816"/>
              <a:gd name="connsiteY170" fmla="*/ 3074999 h 6861175"/>
              <a:gd name="connsiteX171" fmla="*/ 42952 w 3164816"/>
              <a:gd name="connsiteY171" fmla="*/ 3054679 h 6861175"/>
              <a:gd name="connsiteX172" fmla="*/ 42952 w 3164816"/>
              <a:gd name="connsiteY172" fmla="*/ 3044520 h 6861175"/>
              <a:gd name="connsiteX173" fmla="*/ 33850 w 3164816"/>
              <a:gd name="connsiteY173" fmla="*/ 3044520 h 6861175"/>
              <a:gd name="connsiteX174" fmla="*/ 30817 w 3164816"/>
              <a:gd name="connsiteY174" fmla="*/ 3030973 h 6861175"/>
              <a:gd name="connsiteX175" fmla="*/ 39918 w 3164816"/>
              <a:gd name="connsiteY175" fmla="*/ 3020814 h 6861175"/>
              <a:gd name="connsiteX176" fmla="*/ 33850 w 3164816"/>
              <a:gd name="connsiteY176" fmla="*/ 2997108 h 6861175"/>
              <a:gd name="connsiteX177" fmla="*/ 21715 w 3164816"/>
              <a:gd name="connsiteY177" fmla="*/ 2959855 h 6861175"/>
              <a:gd name="connsiteX178" fmla="*/ 18681 w 3164816"/>
              <a:gd name="connsiteY178" fmla="*/ 2939536 h 6861175"/>
              <a:gd name="connsiteX179" fmla="*/ 15647 w 3164816"/>
              <a:gd name="connsiteY179" fmla="*/ 2905670 h 6861175"/>
              <a:gd name="connsiteX180" fmla="*/ 9579 w 3164816"/>
              <a:gd name="connsiteY180" fmla="*/ 2875191 h 6861175"/>
              <a:gd name="connsiteX181" fmla="*/ 12613 w 3164816"/>
              <a:gd name="connsiteY181" fmla="*/ 2851486 h 6861175"/>
              <a:gd name="connsiteX182" fmla="*/ 12613 w 3164816"/>
              <a:gd name="connsiteY182" fmla="*/ 2824393 h 6861175"/>
              <a:gd name="connsiteX183" fmla="*/ 9579 w 3164816"/>
              <a:gd name="connsiteY183" fmla="*/ 2793914 h 6861175"/>
              <a:gd name="connsiteX184" fmla="*/ 9579 w 3164816"/>
              <a:gd name="connsiteY184" fmla="*/ 2770208 h 6861175"/>
              <a:gd name="connsiteX185" fmla="*/ 15647 w 3164816"/>
              <a:gd name="connsiteY185" fmla="*/ 2699090 h 6861175"/>
              <a:gd name="connsiteX186" fmla="*/ 30817 w 3164816"/>
              <a:gd name="connsiteY186" fmla="*/ 2648292 h 6861175"/>
              <a:gd name="connsiteX187" fmla="*/ 36884 w 3164816"/>
              <a:gd name="connsiteY187" fmla="*/ 2624586 h 6861175"/>
              <a:gd name="connsiteX188" fmla="*/ 36884 w 3164816"/>
              <a:gd name="connsiteY188" fmla="*/ 2594107 h 6861175"/>
              <a:gd name="connsiteX189" fmla="*/ 36884 w 3164816"/>
              <a:gd name="connsiteY189" fmla="*/ 2590720 h 6861175"/>
              <a:gd name="connsiteX190" fmla="*/ 33850 w 3164816"/>
              <a:gd name="connsiteY190" fmla="*/ 2577174 h 6861175"/>
              <a:gd name="connsiteX191" fmla="*/ 30817 w 3164816"/>
              <a:gd name="connsiteY191" fmla="*/ 2539922 h 6861175"/>
              <a:gd name="connsiteX192" fmla="*/ 30817 w 3164816"/>
              <a:gd name="connsiteY192" fmla="*/ 2512830 h 6861175"/>
              <a:gd name="connsiteX193" fmla="*/ 30817 w 3164816"/>
              <a:gd name="connsiteY193" fmla="*/ 2475577 h 6861175"/>
              <a:gd name="connsiteX194" fmla="*/ 30817 w 3164816"/>
              <a:gd name="connsiteY194" fmla="*/ 2441711 h 6861175"/>
              <a:gd name="connsiteX195" fmla="*/ 30817 w 3164816"/>
              <a:gd name="connsiteY195" fmla="*/ 2418006 h 6861175"/>
              <a:gd name="connsiteX196" fmla="*/ 30817 w 3164816"/>
              <a:gd name="connsiteY196" fmla="*/ 2407846 h 6861175"/>
              <a:gd name="connsiteX197" fmla="*/ 27783 w 3164816"/>
              <a:gd name="connsiteY197" fmla="*/ 2390913 h 6861175"/>
              <a:gd name="connsiteX198" fmla="*/ 45986 w 3164816"/>
              <a:gd name="connsiteY198" fmla="*/ 2309636 h 6861175"/>
              <a:gd name="connsiteX199" fmla="*/ 39918 w 3164816"/>
              <a:gd name="connsiteY199" fmla="*/ 2299476 h 6861175"/>
              <a:gd name="connsiteX200" fmla="*/ 42952 w 3164816"/>
              <a:gd name="connsiteY200" fmla="*/ 2275770 h 6861175"/>
              <a:gd name="connsiteX201" fmla="*/ 49020 w 3164816"/>
              <a:gd name="connsiteY201" fmla="*/ 2255451 h 6861175"/>
              <a:gd name="connsiteX202" fmla="*/ 58122 w 3164816"/>
              <a:gd name="connsiteY202" fmla="*/ 2235131 h 6861175"/>
              <a:gd name="connsiteX203" fmla="*/ 39918 w 3164816"/>
              <a:gd name="connsiteY203" fmla="*/ 2211425 h 6861175"/>
              <a:gd name="connsiteX204" fmla="*/ 39918 w 3164816"/>
              <a:gd name="connsiteY204" fmla="*/ 2160627 h 6861175"/>
              <a:gd name="connsiteX205" fmla="*/ 33850 w 3164816"/>
              <a:gd name="connsiteY205" fmla="*/ 2140308 h 6861175"/>
              <a:gd name="connsiteX206" fmla="*/ 30817 w 3164816"/>
              <a:gd name="connsiteY206" fmla="*/ 2140308 h 6861175"/>
              <a:gd name="connsiteX207" fmla="*/ 24749 w 3164816"/>
              <a:gd name="connsiteY207" fmla="*/ 2140308 h 6861175"/>
              <a:gd name="connsiteX208" fmla="*/ 27783 w 3164816"/>
              <a:gd name="connsiteY208" fmla="*/ 2130148 h 6861175"/>
              <a:gd name="connsiteX209" fmla="*/ 30817 w 3164816"/>
              <a:gd name="connsiteY209" fmla="*/ 2119988 h 6861175"/>
              <a:gd name="connsiteX210" fmla="*/ 18681 w 3164816"/>
              <a:gd name="connsiteY210" fmla="*/ 2116601 h 6861175"/>
              <a:gd name="connsiteX211" fmla="*/ 9579 w 3164816"/>
              <a:gd name="connsiteY211" fmla="*/ 2075963 h 6861175"/>
              <a:gd name="connsiteX212" fmla="*/ 12613 w 3164816"/>
              <a:gd name="connsiteY212" fmla="*/ 2048870 h 6861175"/>
              <a:gd name="connsiteX213" fmla="*/ 15647 w 3164816"/>
              <a:gd name="connsiteY213" fmla="*/ 2031937 h 6861175"/>
              <a:gd name="connsiteX214" fmla="*/ 12613 w 3164816"/>
              <a:gd name="connsiteY214" fmla="*/ 2018391 h 6861175"/>
              <a:gd name="connsiteX215" fmla="*/ 18681 w 3164816"/>
              <a:gd name="connsiteY215" fmla="*/ 2008232 h 6861175"/>
              <a:gd name="connsiteX216" fmla="*/ 15647 w 3164816"/>
              <a:gd name="connsiteY216" fmla="*/ 1998072 h 6861175"/>
              <a:gd name="connsiteX217" fmla="*/ 15647 w 3164816"/>
              <a:gd name="connsiteY217" fmla="*/ 1943887 h 6861175"/>
              <a:gd name="connsiteX218" fmla="*/ 18681 w 3164816"/>
              <a:gd name="connsiteY218" fmla="*/ 1916794 h 6861175"/>
              <a:gd name="connsiteX219" fmla="*/ 12613 w 3164816"/>
              <a:gd name="connsiteY219" fmla="*/ 1889702 h 6861175"/>
              <a:gd name="connsiteX220" fmla="*/ 12613 w 3164816"/>
              <a:gd name="connsiteY220" fmla="*/ 1886315 h 6861175"/>
              <a:gd name="connsiteX221" fmla="*/ 21715 w 3164816"/>
              <a:gd name="connsiteY221" fmla="*/ 1876156 h 6861175"/>
              <a:gd name="connsiteX222" fmla="*/ 21715 w 3164816"/>
              <a:gd name="connsiteY222" fmla="*/ 1869383 h 6861175"/>
              <a:gd name="connsiteX223" fmla="*/ 12613 w 3164816"/>
              <a:gd name="connsiteY223" fmla="*/ 1869383 h 6861175"/>
              <a:gd name="connsiteX224" fmla="*/ 12613 w 3164816"/>
              <a:gd name="connsiteY224" fmla="*/ 1828744 h 6861175"/>
              <a:gd name="connsiteX225" fmla="*/ 12613 w 3164816"/>
              <a:gd name="connsiteY225" fmla="*/ 1805038 h 6861175"/>
              <a:gd name="connsiteX226" fmla="*/ 12613 w 3164816"/>
              <a:gd name="connsiteY226" fmla="*/ 1801651 h 6861175"/>
              <a:gd name="connsiteX227" fmla="*/ 15647 w 3164816"/>
              <a:gd name="connsiteY227" fmla="*/ 1788105 h 6861175"/>
              <a:gd name="connsiteX228" fmla="*/ 18681 w 3164816"/>
              <a:gd name="connsiteY228" fmla="*/ 1764399 h 6861175"/>
              <a:gd name="connsiteX229" fmla="*/ 18681 w 3164816"/>
              <a:gd name="connsiteY229" fmla="*/ 1747466 h 6861175"/>
              <a:gd name="connsiteX230" fmla="*/ 18681 w 3164816"/>
              <a:gd name="connsiteY230" fmla="*/ 1730533 h 6861175"/>
              <a:gd name="connsiteX231" fmla="*/ 15647 w 3164816"/>
              <a:gd name="connsiteY231" fmla="*/ 1706828 h 6861175"/>
              <a:gd name="connsiteX232" fmla="*/ 15647 w 3164816"/>
              <a:gd name="connsiteY232" fmla="*/ 1689895 h 6861175"/>
              <a:gd name="connsiteX233" fmla="*/ 478 w 3164816"/>
              <a:gd name="connsiteY233" fmla="*/ 1659416 h 6861175"/>
              <a:gd name="connsiteX234" fmla="*/ 6545 w 3164816"/>
              <a:gd name="connsiteY234" fmla="*/ 1649256 h 6861175"/>
              <a:gd name="connsiteX235" fmla="*/ 12613 w 3164816"/>
              <a:gd name="connsiteY235" fmla="*/ 1632323 h 6861175"/>
              <a:gd name="connsiteX236" fmla="*/ 15647 w 3164816"/>
              <a:gd name="connsiteY236" fmla="*/ 1622163 h 6861175"/>
              <a:gd name="connsiteX237" fmla="*/ 18681 w 3164816"/>
              <a:gd name="connsiteY237" fmla="*/ 1612004 h 6861175"/>
              <a:gd name="connsiteX238" fmla="*/ 9579 w 3164816"/>
              <a:gd name="connsiteY238" fmla="*/ 1605231 h 6861175"/>
              <a:gd name="connsiteX239" fmla="*/ 15647 w 3164816"/>
              <a:gd name="connsiteY239" fmla="*/ 1588298 h 6861175"/>
              <a:gd name="connsiteX240" fmla="*/ 18681 w 3164816"/>
              <a:gd name="connsiteY240" fmla="*/ 1574751 h 6861175"/>
              <a:gd name="connsiteX241" fmla="*/ 18681 w 3164816"/>
              <a:gd name="connsiteY241" fmla="*/ 1544273 h 6861175"/>
              <a:gd name="connsiteX242" fmla="*/ 21715 w 3164816"/>
              <a:gd name="connsiteY242" fmla="*/ 1520567 h 6861175"/>
              <a:gd name="connsiteX243" fmla="*/ 24749 w 3164816"/>
              <a:gd name="connsiteY243" fmla="*/ 1462995 h 6861175"/>
              <a:gd name="connsiteX244" fmla="*/ 30817 w 3164816"/>
              <a:gd name="connsiteY244" fmla="*/ 1452835 h 6861175"/>
              <a:gd name="connsiteX245" fmla="*/ 42952 w 3164816"/>
              <a:gd name="connsiteY245" fmla="*/ 1402037 h 6861175"/>
              <a:gd name="connsiteX246" fmla="*/ 39918 w 3164816"/>
              <a:gd name="connsiteY246" fmla="*/ 1385104 h 6861175"/>
              <a:gd name="connsiteX247" fmla="*/ 42952 w 3164816"/>
              <a:gd name="connsiteY247" fmla="*/ 1364785 h 6861175"/>
              <a:gd name="connsiteX248" fmla="*/ 61155 w 3164816"/>
              <a:gd name="connsiteY248" fmla="*/ 1327533 h 6861175"/>
              <a:gd name="connsiteX249" fmla="*/ 73291 w 3164816"/>
              <a:gd name="connsiteY249" fmla="*/ 1300440 h 6861175"/>
              <a:gd name="connsiteX250" fmla="*/ 73291 w 3164816"/>
              <a:gd name="connsiteY250" fmla="*/ 1290280 h 6861175"/>
              <a:gd name="connsiteX251" fmla="*/ 100596 w 3164816"/>
              <a:gd name="connsiteY251" fmla="*/ 1222549 h 6861175"/>
              <a:gd name="connsiteX252" fmla="*/ 91494 w 3164816"/>
              <a:gd name="connsiteY252" fmla="*/ 1215776 h 6861175"/>
              <a:gd name="connsiteX253" fmla="*/ 82393 w 3164816"/>
              <a:gd name="connsiteY253" fmla="*/ 1202230 h 6861175"/>
              <a:gd name="connsiteX254" fmla="*/ 82393 w 3164816"/>
              <a:gd name="connsiteY254" fmla="*/ 1195457 h 6861175"/>
              <a:gd name="connsiteX255" fmla="*/ 70257 w 3164816"/>
              <a:gd name="connsiteY255" fmla="*/ 1195457 h 6861175"/>
              <a:gd name="connsiteX256" fmla="*/ 73291 w 3164816"/>
              <a:gd name="connsiteY256" fmla="*/ 1178524 h 6861175"/>
              <a:gd name="connsiteX257" fmla="*/ 70257 w 3164816"/>
              <a:gd name="connsiteY257" fmla="*/ 1137885 h 6861175"/>
              <a:gd name="connsiteX258" fmla="*/ 70257 w 3164816"/>
              <a:gd name="connsiteY258" fmla="*/ 1100633 h 6861175"/>
              <a:gd name="connsiteX259" fmla="*/ 67223 w 3164816"/>
              <a:gd name="connsiteY259" fmla="*/ 1053221 h 6861175"/>
              <a:gd name="connsiteX260" fmla="*/ 70257 w 3164816"/>
              <a:gd name="connsiteY260" fmla="*/ 978717 h 6861175"/>
              <a:gd name="connsiteX261" fmla="*/ 70257 w 3164816"/>
              <a:gd name="connsiteY261" fmla="*/ 944851 h 6861175"/>
              <a:gd name="connsiteX262" fmla="*/ 70257 w 3164816"/>
              <a:gd name="connsiteY262" fmla="*/ 917759 h 6861175"/>
              <a:gd name="connsiteX263" fmla="*/ 73291 w 3164816"/>
              <a:gd name="connsiteY263" fmla="*/ 900826 h 6861175"/>
              <a:gd name="connsiteX264" fmla="*/ 70257 w 3164816"/>
              <a:gd name="connsiteY264" fmla="*/ 877120 h 6861175"/>
              <a:gd name="connsiteX265" fmla="*/ 82393 w 3164816"/>
              <a:gd name="connsiteY265" fmla="*/ 833094 h 6861175"/>
              <a:gd name="connsiteX266" fmla="*/ 85427 w 3164816"/>
              <a:gd name="connsiteY266" fmla="*/ 785683 h 6861175"/>
              <a:gd name="connsiteX267" fmla="*/ 85427 w 3164816"/>
              <a:gd name="connsiteY267" fmla="*/ 758590 h 6861175"/>
              <a:gd name="connsiteX268" fmla="*/ 88460 w 3164816"/>
              <a:gd name="connsiteY268" fmla="*/ 650220 h 6861175"/>
              <a:gd name="connsiteX269" fmla="*/ 88460 w 3164816"/>
              <a:gd name="connsiteY269" fmla="*/ 599422 h 6861175"/>
              <a:gd name="connsiteX270" fmla="*/ 88460 w 3164816"/>
              <a:gd name="connsiteY270" fmla="*/ 592648 h 6861175"/>
              <a:gd name="connsiteX271" fmla="*/ 88460 w 3164816"/>
              <a:gd name="connsiteY271" fmla="*/ 585875 h 6861175"/>
              <a:gd name="connsiteX272" fmla="*/ 85427 w 3164816"/>
              <a:gd name="connsiteY272" fmla="*/ 572329 h 6861175"/>
              <a:gd name="connsiteX273" fmla="*/ 88460 w 3164816"/>
              <a:gd name="connsiteY273" fmla="*/ 555396 h 6861175"/>
              <a:gd name="connsiteX274" fmla="*/ 91494 w 3164816"/>
              <a:gd name="connsiteY274" fmla="*/ 545237 h 6861175"/>
              <a:gd name="connsiteX275" fmla="*/ 70257 w 3164816"/>
              <a:gd name="connsiteY275" fmla="*/ 535077 h 6861175"/>
              <a:gd name="connsiteX276" fmla="*/ 67223 w 3164816"/>
              <a:gd name="connsiteY276" fmla="*/ 518144 h 6861175"/>
              <a:gd name="connsiteX277" fmla="*/ 70257 w 3164816"/>
              <a:gd name="connsiteY277" fmla="*/ 494438 h 6861175"/>
              <a:gd name="connsiteX278" fmla="*/ 64189 w 3164816"/>
              <a:gd name="connsiteY278" fmla="*/ 480892 h 6861175"/>
              <a:gd name="connsiteX279" fmla="*/ 58122 w 3164816"/>
              <a:gd name="connsiteY279" fmla="*/ 460573 h 6861175"/>
              <a:gd name="connsiteX280" fmla="*/ 67223 w 3164816"/>
              <a:gd name="connsiteY280" fmla="*/ 450413 h 6861175"/>
              <a:gd name="connsiteX281" fmla="*/ 67223 w 3164816"/>
              <a:gd name="connsiteY281" fmla="*/ 419934 h 6861175"/>
              <a:gd name="connsiteX282" fmla="*/ 67223 w 3164816"/>
              <a:gd name="connsiteY282" fmla="*/ 386068 h 6861175"/>
              <a:gd name="connsiteX283" fmla="*/ 70257 w 3164816"/>
              <a:gd name="connsiteY283" fmla="*/ 358976 h 6861175"/>
              <a:gd name="connsiteX284" fmla="*/ 67223 w 3164816"/>
              <a:gd name="connsiteY284" fmla="*/ 338656 h 6861175"/>
              <a:gd name="connsiteX285" fmla="*/ 67223 w 3164816"/>
              <a:gd name="connsiteY285" fmla="*/ 331883 h 6861175"/>
              <a:gd name="connsiteX286" fmla="*/ 70257 w 3164816"/>
              <a:gd name="connsiteY286" fmla="*/ 314950 h 6861175"/>
              <a:gd name="connsiteX287" fmla="*/ 67223 w 3164816"/>
              <a:gd name="connsiteY287" fmla="*/ 294631 h 6861175"/>
              <a:gd name="connsiteX288" fmla="*/ 67223 w 3164816"/>
              <a:gd name="connsiteY288" fmla="*/ 270925 h 6861175"/>
              <a:gd name="connsiteX289" fmla="*/ 67223 w 3164816"/>
              <a:gd name="connsiteY289" fmla="*/ 250606 h 6861175"/>
              <a:gd name="connsiteX290" fmla="*/ 64189 w 3164816"/>
              <a:gd name="connsiteY290" fmla="*/ 233673 h 6861175"/>
              <a:gd name="connsiteX291" fmla="*/ 58122 w 3164816"/>
              <a:gd name="connsiteY291" fmla="*/ 220127 h 6861175"/>
              <a:gd name="connsiteX292" fmla="*/ 55088 w 3164816"/>
              <a:gd name="connsiteY292" fmla="*/ 172715 h 6861175"/>
              <a:gd name="connsiteX293" fmla="*/ 52054 w 3164816"/>
              <a:gd name="connsiteY293" fmla="*/ 128689 h 6861175"/>
              <a:gd name="connsiteX294" fmla="*/ 49020 w 3164816"/>
              <a:gd name="connsiteY294" fmla="*/ 104984 h 6861175"/>
              <a:gd name="connsiteX295" fmla="*/ 49020 w 3164816"/>
              <a:gd name="connsiteY295" fmla="*/ 77891 h 6861175"/>
              <a:gd name="connsiteX296" fmla="*/ 45986 w 3164816"/>
              <a:gd name="connsiteY296" fmla="*/ 57572 h 6861175"/>
              <a:gd name="connsiteX297" fmla="*/ 45986 w 3164816"/>
              <a:gd name="connsiteY297" fmla="*/ 37252 h 6861175"/>
              <a:gd name="connsiteX298" fmla="*/ 45986 w 3164816"/>
              <a:gd name="connsiteY298" fmla="*/ 27093 h 6861175"/>
              <a:gd name="connsiteX299" fmla="*/ 49020 w 3164816"/>
              <a:gd name="connsiteY299" fmla="*/ 3387 h 6861175"/>
              <a:gd name="connsiteX300" fmla="*/ 49020 w 3164816"/>
              <a:gd name="connsiteY300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</a:cxnLst>
            <a:rect l="l" t="t" r="r" b="b"/>
            <a:pathLst>
              <a:path w="3164816" h="6861175">
                <a:moveTo>
                  <a:pt x="49020" y="0"/>
                </a:moveTo>
                <a:cubicBezTo>
                  <a:pt x="49020" y="0"/>
                  <a:pt x="49020" y="0"/>
                  <a:pt x="543544" y="0"/>
                </a:cubicBezTo>
                <a:cubicBezTo>
                  <a:pt x="543544" y="0"/>
                  <a:pt x="543544" y="0"/>
                  <a:pt x="543544" y="1675"/>
                </a:cubicBezTo>
                <a:lnTo>
                  <a:pt x="543544" y="3174"/>
                </a:lnTo>
                <a:lnTo>
                  <a:pt x="3164816" y="3174"/>
                </a:lnTo>
                <a:lnTo>
                  <a:pt x="3164816" y="6861175"/>
                </a:lnTo>
                <a:lnTo>
                  <a:pt x="543544" y="6861175"/>
                </a:lnTo>
                <a:lnTo>
                  <a:pt x="542578" y="6861175"/>
                </a:lnTo>
                <a:lnTo>
                  <a:pt x="535817" y="6861175"/>
                </a:lnTo>
                <a:lnTo>
                  <a:pt x="517466" y="6861175"/>
                </a:lnTo>
                <a:lnTo>
                  <a:pt x="481729" y="6861175"/>
                </a:lnTo>
                <a:lnTo>
                  <a:pt x="422811" y="6861175"/>
                </a:lnTo>
                <a:lnTo>
                  <a:pt x="382848" y="6861175"/>
                </a:lnTo>
                <a:lnTo>
                  <a:pt x="378484" y="6861175"/>
                </a:lnTo>
                <a:lnTo>
                  <a:pt x="334916" y="6861175"/>
                </a:lnTo>
                <a:cubicBezTo>
                  <a:pt x="265374" y="6861175"/>
                  <a:pt x="172651" y="6861175"/>
                  <a:pt x="49020" y="6861175"/>
                </a:cubicBezTo>
                <a:cubicBezTo>
                  <a:pt x="42952" y="6851016"/>
                  <a:pt x="42952" y="6834083"/>
                  <a:pt x="42952" y="6820537"/>
                </a:cubicBezTo>
                <a:cubicBezTo>
                  <a:pt x="39918" y="6810377"/>
                  <a:pt x="39918" y="6796831"/>
                  <a:pt x="33850" y="6790057"/>
                </a:cubicBezTo>
                <a:cubicBezTo>
                  <a:pt x="30817" y="6783284"/>
                  <a:pt x="30817" y="6776511"/>
                  <a:pt x="30817" y="6773125"/>
                </a:cubicBezTo>
                <a:cubicBezTo>
                  <a:pt x="33850" y="6759578"/>
                  <a:pt x="33850" y="6746032"/>
                  <a:pt x="36884" y="6732486"/>
                </a:cubicBezTo>
                <a:cubicBezTo>
                  <a:pt x="36884" y="6729099"/>
                  <a:pt x="36884" y="6725713"/>
                  <a:pt x="36884" y="6725713"/>
                </a:cubicBezTo>
                <a:cubicBezTo>
                  <a:pt x="36884" y="6712167"/>
                  <a:pt x="33850" y="6702007"/>
                  <a:pt x="33850" y="6691847"/>
                </a:cubicBezTo>
                <a:cubicBezTo>
                  <a:pt x="30817" y="6681687"/>
                  <a:pt x="30817" y="6661368"/>
                  <a:pt x="21715" y="6647822"/>
                </a:cubicBezTo>
                <a:cubicBezTo>
                  <a:pt x="21715" y="6647822"/>
                  <a:pt x="21715" y="6641049"/>
                  <a:pt x="21715" y="6637662"/>
                </a:cubicBezTo>
                <a:cubicBezTo>
                  <a:pt x="21715" y="6630889"/>
                  <a:pt x="24749" y="6627502"/>
                  <a:pt x="30817" y="6624116"/>
                </a:cubicBezTo>
                <a:cubicBezTo>
                  <a:pt x="33850" y="6620729"/>
                  <a:pt x="36884" y="6613956"/>
                  <a:pt x="36884" y="6603797"/>
                </a:cubicBezTo>
                <a:cubicBezTo>
                  <a:pt x="36884" y="6603797"/>
                  <a:pt x="36884" y="6603797"/>
                  <a:pt x="36884" y="6597023"/>
                </a:cubicBezTo>
                <a:cubicBezTo>
                  <a:pt x="39918" y="6583477"/>
                  <a:pt x="39918" y="6569931"/>
                  <a:pt x="36884" y="6556385"/>
                </a:cubicBezTo>
                <a:cubicBezTo>
                  <a:pt x="33850" y="6549612"/>
                  <a:pt x="36884" y="6542838"/>
                  <a:pt x="36884" y="6539452"/>
                </a:cubicBezTo>
                <a:cubicBezTo>
                  <a:pt x="39918" y="6532679"/>
                  <a:pt x="39918" y="6525906"/>
                  <a:pt x="36884" y="6519132"/>
                </a:cubicBezTo>
                <a:cubicBezTo>
                  <a:pt x="33850" y="6512359"/>
                  <a:pt x="36884" y="6498813"/>
                  <a:pt x="30817" y="6495427"/>
                </a:cubicBezTo>
                <a:cubicBezTo>
                  <a:pt x="30817" y="6495427"/>
                  <a:pt x="30817" y="6495427"/>
                  <a:pt x="30817" y="6492040"/>
                </a:cubicBezTo>
                <a:cubicBezTo>
                  <a:pt x="30817" y="6485267"/>
                  <a:pt x="30817" y="6478494"/>
                  <a:pt x="27783" y="6471721"/>
                </a:cubicBezTo>
                <a:cubicBezTo>
                  <a:pt x="24749" y="6461561"/>
                  <a:pt x="24749" y="6451401"/>
                  <a:pt x="24749" y="6441242"/>
                </a:cubicBezTo>
                <a:cubicBezTo>
                  <a:pt x="27783" y="6424309"/>
                  <a:pt x="49020" y="6407376"/>
                  <a:pt x="49020" y="6387057"/>
                </a:cubicBezTo>
                <a:cubicBezTo>
                  <a:pt x="49020" y="6387057"/>
                  <a:pt x="49020" y="6387057"/>
                  <a:pt x="45986" y="6387057"/>
                </a:cubicBezTo>
                <a:cubicBezTo>
                  <a:pt x="39918" y="6387057"/>
                  <a:pt x="36884" y="6383670"/>
                  <a:pt x="42952" y="6373510"/>
                </a:cubicBezTo>
                <a:cubicBezTo>
                  <a:pt x="42952" y="6373510"/>
                  <a:pt x="42952" y="6373510"/>
                  <a:pt x="42952" y="6370124"/>
                </a:cubicBezTo>
                <a:cubicBezTo>
                  <a:pt x="42952" y="6370124"/>
                  <a:pt x="39918" y="6370124"/>
                  <a:pt x="36884" y="6366737"/>
                </a:cubicBezTo>
                <a:cubicBezTo>
                  <a:pt x="36884" y="6363351"/>
                  <a:pt x="39918" y="6359964"/>
                  <a:pt x="39918" y="6359964"/>
                </a:cubicBezTo>
                <a:cubicBezTo>
                  <a:pt x="39918" y="6346418"/>
                  <a:pt x="42952" y="6339645"/>
                  <a:pt x="42952" y="6326098"/>
                </a:cubicBezTo>
                <a:cubicBezTo>
                  <a:pt x="39918" y="6319325"/>
                  <a:pt x="39918" y="6315939"/>
                  <a:pt x="39918" y="6309166"/>
                </a:cubicBezTo>
                <a:cubicBezTo>
                  <a:pt x="45986" y="6305779"/>
                  <a:pt x="49020" y="6302392"/>
                  <a:pt x="55088" y="6299006"/>
                </a:cubicBezTo>
                <a:cubicBezTo>
                  <a:pt x="55088" y="6295619"/>
                  <a:pt x="55088" y="6288846"/>
                  <a:pt x="55088" y="6285460"/>
                </a:cubicBezTo>
                <a:cubicBezTo>
                  <a:pt x="55088" y="6282073"/>
                  <a:pt x="61155" y="6282073"/>
                  <a:pt x="58122" y="6271913"/>
                </a:cubicBezTo>
                <a:cubicBezTo>
                  <a:pt x="55088" y="6271913"/>
                  <a:pt x="49020" y="6271913"/>
                  <a:pt x="45986" y="6271913"/>
                </a:cubicBezTo>
                <a:cubicBezTo>
                  <a:pt x="39918" y="6254981"/>
                  <a:pt x="36884" y="6238048"/>
                  <a:pt x="33850" y="6221115"/>
                </a:cubicBezTo>
                <a:cubicBezTo>
                  <a:pt x="36884" y="6214342"/>
                  <a:pt x="36884" y="6210955"/>
                  <a:pt x="39918" y="6204182"/>
                </a:cubicBezTo>
                <a:cubicBezTo>
                  <a:pt x="36884" y="6197409"/>
                  <a:pt x="36884" y="6187249"/>
                  <a:pt x="33850" y="6183863"/>
                </a:cubicBezTo>
                <a:cubicBezTo>
                  <a:pt x="27783" y="6170317"/>
                  <a:pt x="27783" y="6156770"/>
                  <a:pt x="30817" y="6139838"/>
                </a:cubicBezTo>
                <a:cubicBezTo>
                  <a:pt x="33850" y="6129678"/>
                  <a:pt x="33850" y="6122905"/>
                  <a:pt x="30817" y="6112745"/>
                </a:cubicBezTo>
                <a:cubicBezTo>
                  <a:pt x="30817" y="6102585"/>
                  <a:pt x="30817" y="6095812"/>
                  <a:pt x="30817" y="6089039"/>
                </a:cubicBezTo>
                <a:cubicBezTo>
                  <a:pt x="33850" y="6082266"/>
                  <a:pt x="33850" y="6075493"/>
                  <a:pt x="36884" y="6068720"/>
                </a:cubicBezTo>
                <a:cubicBezTo>
                  <a:pt x="33850" y="6061947"/>
                  <a:pt x="33850" y="6058560"/>
                  <a:pt x="30817" y="6055173"/>
                </a:cubicBezTo>
                <a:cubicBezTo>
                  <a:pt x="27783" y="6045014"/>
                  <a:pt x="24749" y="6038241"/>
                  <a:pt x="24749" y="6024694"/>
                </a:cubicBezTo>
                <a:cubicBezTo>
                  <a:pt x="24749" y="6024694"/>
                  <a:pt x="24749" y="6017921"/>
                  <a:pt x="24749" y="6014535"/>
                </a:cubicBezTo>
                <a:cubicBezTo>
                  <a:pt x="24749" y="6000988"/>
                  <a:pt x="27783" y="5987442"/>
                  <a:pt x="30817" y="5977283"/>
                </a:cubicBezTo>
                <a:cubicBezTo>
                  <a:pt x="33850" y="5973896"/>
                  <a:pt x="36884" y="5970509"/>
                  <a:pt x="36884" y="5960350"/>
                </a:cubicBezTo>
                <a:cubicBezTo>
                  <a:pt x="33850" y="5953577"/>
                  <a:pt x="33850" y="5943417"/>
                  <a:pt x="30817" y="5936644"/>
                </a:cubicBezTo>
                <a:cubicBezTo>
                  <a:pt x="27783" y="5926484"/>
                  <a:pt x="24749" y="5916324"/>
                  <a:pt x="21715" y="5906165"/>
                </a:cubicBezTo>
                <a:cubicBezTo>
                  <a:pt x="18681" y="5902778"/>
                  <a:pt x="15647" y="5899392"/>
                  <a:pt x="18681" y="5896005"/>
                </a:cubicBezTo>
                <a:cubicBezTo>
                  <a:pt x="24749" y="5882459"/>
                  <a:pt x="33850" y="5872299"/>
                  <a:pt x="39918" y="5868913"/>
                </a:cubicBezTo>
                <a:cubicBezTo>
                  <a:pt x="45986" y="5845207"/>
                  <a:pt x="42952" y="5831660"/>
                  <a:pt x="36884" y="5818114"/>
                </a:cubicBezTo>
                <a:cubicBezTo>
                  <a:pt x="39918" y="5807954"/>
                  <a:pt x="39918" y="5801181"/>
                  <a:pt x="42952" y="5791022"/>
                </a:cubicBezTo>
                <a:cubicBezTo>
                  <a:pt x="45986" y="5784248"/>
                  <a:pt x="49020" y="5780862"/>
                  <a:pt x="52054" y="5774089"/>
                </a:cubicBezTo>
                <a:cubicBezTo>
                  <a:pt x="55088" y="5770702"/>
                  <a:pt x="55088" y="5767316"/>
                  <a:pt x="55088" y="5763929"/>
                </a:cubicBezTo>
                <a:cubicBezTo>
                  <a:pt x="58122" y="5750383"/>
                  <a:pt x="61155" y="5736837"/>
                  <a:pt x="61155" y="5723290"/>
                </a:cubicBezTo>
                <a:cubicBezTo>
                  <a:pt x="58122" y="5719904"/>
                  <a:pt x="61155" y="5713131"/>
                  <a:pt x="61155" y="5709744"/>
                </a:cubicBezTo>
                <a:cubicBezTo>
                  <a:pt x="61155" y="5706358"/>
                  <a:pt x="64189" y="5702971"/>
                  <a:pt x="64189" y="5702971"/>
                </a:cubicBezTo>
                <a:cubicBezTo>
                  <a:pt x="70257" y="5692811"/>
                  <a:pt x="61155" y="5686038"/>
                  <a:pt x="64189" y="5669105"/>
                </a:cubicBezTo>
                <a:cubicBezTo>
                  <a:pt x="64189" y="5665719"/>
                  <a:pt x="64189" y="5662332"/>
                  <a:pt x="67223" y="5658946"/>
                </a:cubicBezTo>
                <a:cubicBezTo>
                  <a:pt x="70257" y="5652173"/>
                  <a:pt x="73291" y="5648786"/>
                  <a:pt x="76325" y="5638626"/>
                </a:cubicBezTo>
                <a:cubicBezTo>
                  <a:pt x="76325" y="5635240"/>
                  <a:pt x="76325" y="5625080"/>
                  <a:pt x="79359" y="5621693"/>
                </a:cubicBezTo>
                <a:cubicBezTo>
                  <a:pt x="82393" y="5614920"/>
                  <a:pt x="88460" y="5614920"/>
                  <a:pt x="91494" y="5608147"/>
                </a:cubicBezTo>
                <a:cubicBezTo>
                  <a:pt x="94528" y="5587828"/>
                  <a:pt x="64189" y="5570895"/>
                  <a:pt x="67223" y="5550576"/>
                </a:cubicBezTo>
                <a:cubicBezTo>
                  <a:pt x="67223" y="5547189"/>
                  <a:pt x="67223" y="5543803"/>
                  <a:pt x="70257" y="5543803"/>
                </a:cubicBezTo>
                <a:cubicBezTo>
                  <a:pt x="73291" y="5526870"/>
                  <a:pt x="73291" y="5513323"/>
                  <a:pt x="76325" y="5496391"/>
                </a:cubicBezTo>
                <a:cubicBezTo>
                  <a:pt x="76325" y="5493004"/>
                  <a:pt x="73291" y="5489618"/>
                  <a:pt x="70257" y="5486231"/>
                </a:cubicBezTo>
                <a:cubicBezTo>
                  <a:pt x="70257" y="5482844"/>
                  <a:pt x="73291" y="5479458"/>
                  <a:pt x="73291" y="5479458"/>
                </a:cubicBezTo>
                <a:cubicBezTo>
                  <a:pt x="76325" y="5462525"/>
                  <a:pt x="79359" y="5445592"/>
                  <a:pt x="85427" y="5432046"/>
                </a:cubicBezTo>
                <a:cubicBezTo>
                  <a:pt x="85427" y="5428659"/>
                  <a:pt x="85427" y="5425273"/>
                  <a:pt x="85427" y="5421886"/>
                </a:cubicBezTo>
                <a:cubicBezTo>
                  <a:pt x="79359" y="5408340"/>
                  <a:pt x="82393" y="5391407"/>
                  <a:pt x="85427" y="5381248"/>
                </a:cubicBezTo>
                <a:cubicBezTo>
                  <a:pt x="85427" y="5367701"/>
                  <a:pt x="85427" y="5357542"/>
                  <a:pt x="85427" y="5350769"/>
                </a:cubicBezTo>
                <a:cubicBezTo>
                  <a:pt x="82393" y="5337222"/>
                  <a:pt x="79359" y="5323676"/>
                  <a:pt x="82393" y="5310130"/>
                </a:cubicBezTo>
                <a:cubicBezTo>
                  <a:pt x="82393" y="5289810"/>
                  <a:pt x="79359" y="5272878"/>
                  <a:pt x="76325" y="5255945"/>
                </a:cubicBezTo>
                <a:cubicBezTo>
                  <a:pt x="73291" y="5235625"/>
                  <a:pt x="73291" y="5215306"/>
                  <a:pt x="79359" y="5194987"/>
                </a:cubicBezTo>
                <a:cubicBezTo>
                  <a:pt x="79359" y="5194987"/>
                  <a:pt x="79359" y="5188214"/>
                  <a:pt x="79359" y="5184827"/>
                </a:cubicBezTo>
                <a:cubicBezTo>
                  <a:pt x="85427" y="5174667"/>
                  <a:pt x="85427" y="5157734"/>
                  <a:pt x="85427" y="5147575"/>
                </a:cubicBezTo>
                <a:cubicBezTo>
                  <a:pt x="82393" y="5134029"/>
                  <a:pt x="82393" y="5123869"/>
                  <a:pt x="85427" y="5106936"/>
                </a:cubicBezTo>
                <a:cubicBezTo>
                  <a:pt x="88460" y="5106936"/>
                  <a:pt x="85427" y="5103549"/>
                  <a:pt x="85427" y="5100163"/>
                </a:cubicBezTo>
                <a:cubicBezTo>
                  <a:pt x="85427" y="5096776"/>
                  <a:pt x="85427" y="5093390"/>
                  <a:pt x="82393" y="5086617"/>
                </a:cubicBezTo>
                <a:cubicBezTo>
                  <a:pt x="85427" y="5086617"/>
                  <a:pt x="85427" y="5083230"/>
                  <a:pt x="85427" y="5083230"/>
                </a:cubicBezTo>
                <a:cubicBezTo>
                  <a:pt x="91494" y="5073070"/>
                  <a:pt x="97562" y="5062911"/>
                  <a:pt x="97562" y="5045978"/>
                </a:cubicBezTo>
                <a:cubicBezTo>
                  <a:pt x="97562" y="5015499"/>
                  <a:pt x="97562" y="4988406"/>
                  <a:pt x="100596" y="4957927"/>
                </a:cubicBezTo>
                <a:cubicBezTo>
                  <a:pt x="100596" y="4957927"/>
                  <a:pt x="100596" y="4957927"/>
                  <a:pt x="106664" y="4957927"/>
                </a:cubicBezTo>
                <a:cubicBezTo>
                  <a:pt x="106664" y="4957927"/>
                  <a:pt x="106664" y="4957927"/>
                  <a:pt x="106664" y="4954541"/>
                </a:cubicBezTo>
                <a:cubicBezTo>
                  <a:pt x="100596" y="4954541"/>
                  <a:pt x="100596" y="4957927"/>
                  <a:pt x="100596" y="4957927"/>
                </a:cubicBezTo>
                <a:cubicBezTo>
                  <a:pt x="100596" y="4954541"/>
                  <a:pt x="97562" y="4954541"/>
                  <a:pt x="97562" y="4954541"/>
                </a:cubicBezTo>
                <a:cubicBezTo>
                  <a:pt x="97562" y="4927448"/>
                  <a:pt x="94528" y="4900356"/>
                  <a:pt x="100596" y="4873263"/>
                </a:cubicBezTo>
                <a:cubicBezTo>
                  <a:pt x="100596" y="4859717"/>
                  <a:pt x="103630" y="4849557"/>
                  <a:pt x="103630" y="4839398"/>
                </a:cubicBezTo>
                <a:cubicBezTo>
                  <a:pt x="103630" y="4836011"/>
                  <a:pt x="106664" y="4829238"/>
                  <a:pt x="103630" y="4825851"/>
                </a:cubicBezTo>
                <a:cubicBezTo>
                  <a:pt x="103630" y="4815692"/>
                  <a:pt x="100596" y="4805532"/>
                  <a:pt x="103630" y="4795372"/>
                </a:cubicBezTo>
                <a:cubicBezTo>
                  <a:pt x="97562" y="4785213"/>
                  <a:pt x="100596" y="4771666"/>
                  <a:pt x="103630" y="4761507"/>
                </a:cubicBezTo>
                <a:cubicBezTo>
                  <a:pt x="103630" y="4758120"/>
                  <a:pt x="103630" y="4758120"/>
                  <a:pt x="103630" y="4751347"/>
                </a:cubicBezTo>
                <a:cubicBezTo>
                  <a:pt x="97562" y="4747960"/>
                  <a:pt x="88460" y="4744574"/>
                  <a:pt x="82393" y="4741187"/>
                </a:cubicBezTo>
                <a:cubicBezTo>
                  <a:pt x="82393" y="4741187"/>
                  <a:pt x="79359" y="4737801"/>
                  <a:pt x="79359" y="4734414"/>
                </a:cubicBezTo>
                <a:cubicBezTo>
                  <a:pt x="82393" y="4724255"/>
                  <a:pt x="82393" y="4714095"/>
                  <a:pt x="82393" y="4700549"/>
                </a:cubicBezTo>
                <a:cubicBezTo>
                  <a:pt x="79359" y="4697162"/>
                  <a:pt x="76325" y="4697162"/>
                  <a:pt x="76325" y="4690389"/>
                </a:cubicBezTo>
                <a:cubicBezTo>
                  <a:pt x="76325" y="4683616"/>
                  <a:pt x="70257" y="4676843"/>
                  <a:pt x="70257" y="4670070"/>
                </a:cubicBezTo>
                <a:cubicBezTo>
                  <a:pt x="73291" y="4666683"/>
                  <a:pt x="76325" y="4659910"/>
                  <a:pt x="79359" y="4656523"/>
                </a:cubicBezTo>
                <a:cubicBezTo>
                  <a:pt x="79359" y="4649750"/>
                  <a:pt x="76325" y="4649750"/>
                  <a:pt x="76325" y="4642977"/>
                </a:cubicBezTo>
                <a:cubicBezTo>
                  <a:pt x="76325" y="4636204"/>
                  <a:pt x="79359" y="4626044"/>
                  <a:pt x="79359" y="4615885"/>
                </a:cubicBezTo>
                <a:cubicBezTo>
                  <a:pt x="82393" y="4609111"/>
                  <a:pt x="76325" y="4602338"/>
                  <a:pt x="79359" y="4592179"/>
                </a:cubicBezTo>
                <a:cubicBezTo>
                  <a:pt x="82393" y="4578632"/>
                  <a:pt x="82393" y="4561700"/>
                  <a:pt x="79359" y="4548153"/>
                </a:cubicBezTo>
                <a:cubicBezTo>
                  <a:pt x="79359" y="4541380"/>
                  <a:pt x="76325" y="4534607"/>
                  <a:pt x="79359" y="4527834"/>
                </a:cubicBezTo>
                <a:cubicBezTo>
                  <a:pt x="85427" y="4524447"/>
                  <a:pt x="82393" y="4517674"/>
                  <a:pt x="79359" y="4510901"/>
                </a:cubicBezTo>
                <a:cubicBezTo>
                  <a:pt x="79359" y="4507515"/>
                  <a:pt x="79359" y="4504128"/>
                  <a:pt x="79359" y="4500741"/>
                </a:cubicBezTo>
                <a:cubicBezTo>
                  <a:pt x="79359" y="4493968"/>
                  <a:pt x="79359" y="4483809"/>
                  <a:pt x="79359" y="4480422"/>
                </a:cubicBezTo>
                <a:cubicBezTo>
                  <a:pt x="76325" y="4470262"/>
                  <a:pt x="76325" y="4463489"/>
                  <a:pt x="79359" y="4456716"/>
                </a:cubicBezTo>
                <a:cubicBezTo>
                  <a:pt x="82393" y="4449943"/>
                  <a:pt x="79359" y="4443170"/>
                  <a:pt x="76325" y="4436397"/>
                </a:cubicBezTo>
                <a:cubicBezTo>
                  <a:pt x="67223" y="4422850"/>
                  <a:pt x="64189" y="4405918"/>
                  <a:pt x="67223" y="4385598"/>
                </a:cubicBezTo>
                <a:cubicBezTo>
                  <a:pt x="67223" y="4365279"/>
                  <a:pt x="70257" y="4348346"/>
                  <a:pt x="64189" y="4334800"/>
                </a:cubicBezTo>
                <a:cubicBezTo>
                  <a:pt x="64189" y="4324640"/>
                  <a:pt x="64189" y="4314480"/>
                  <a:pt x="64189" y="4307707"/>
                </a:cubicBezTo>
                <a:cubicBezTo>
                  <a:pt x="64189" y="4304321"/>
                  <a:pt x="64189" y="4294161"/>
                  <a:pt x="64189" y="4294161"/>
                </a:cubicBezTo>
                <a:cubicBezTo>
                  <a:pt x="61155" y="4287388"/>
                  <a:pt x="64189" y="4273842"/>
                  <a:pt x="61155" y="4267069"/>
                </a:cubicBezTo>
                <a:cubicBezTo>
                  <a:pt x="55088" y="4260295"/>
                  <a:pt x="61155" y="4250136"/>
                  <a:pt x="61155" y="4243363"/>
                </a:cubicBezTo>
                <a:cubicBezTo>
                  <a:pt x="61155" y="4239976"/>
                  <a:pt x="58122" y="4236590"/>
                  <a:pt x="58122" y="4233203"/>
                </a:cubicBezTo>
                <a:cubicBezTo>
                  <a:pt x="58122" y="4223043"/>
                  <a:pt x="58122" y="4219657"/>
                  <a:pt x="61155" y="4212884"/>
                </a:cubicBezTo>
                <a:cubicBezTo>
                  <a:pt x="61155" y="4209497"/>
                  <a:pt x="61155" y="4206110"/>
                  <a:pt x="64189" y="4206110"/>
                </a:cubicBezTo>
                <a:cubicBezTo>
                  <a:pt x="61155" y="4185791"/>
                  <a:pt x="58122" y="4168858"/>
                  <a:pt x="55088" y="4151925"/>
                </a:cubicBezTo>
                <a:cubicBezTo>
                  <a:pt x="55088" y="4145152"/>
                  <a:pt x="55088" y="4134993"/>
                  <a:pt x="58122" y="4128219"/>
                </a:cubicBezTo>
                <a:cubicBezTo>
                  <a:pt x="61155" y="4111287"/>
                  <a:pt x="61155" y="4097740"/>
                  <a:pt x="61155" y="4080808"/>
                </a:cubicBezTo>
                <a:cubicBezTo>
                  <a:pt x="58122" y="4074034"/>
                  <a:pt x="49020" y="4067261"/>
                  <a:pt x="52054" y="4053715"/>
                </a:cubicBezTo>
                <a:cubicBezTo>
                  <a:pt x="45986" y="4043555"/>
                  <a:pt x="49020" y="4033396"/>
                  <a:pt x="52054" y="4023236"/>
                </a:cubicBezTo>
                <a:cubicBezTo>
                  <a:pt x="55088" y="4009690"/>
                  <a:pt x="58122" y="3996144"/>
                  <a:pt x="61155" y="3982597"/>
                </a:cubicBezTo>
                <a:cubicBezTo>
                  <a:pt x="61155" y="3975824"/>
                  <a:pt x="64189" y="3969051"/>
                  <a:pt x="61155" y="3962278"/>
                </a:cubicBezTo>
                <a:cubicBezTo>
                  <a:pt x="58122" y="3958891"/>
                  <a:pt x="58122" y="3955505"/>
                  <a:pt x="58122" y="3955505"/>
                </a:cubicBezTo>
                <a:cubicBezTo>
                  <a:pt x="61155" y="3945345"/>
                  <a:pt x="67223" y="3938572"/>
                  <a:pt x="70257" y="3928412"/>
                </a:cubicBezTo>
                <a:cubicBezTo>
                  <a:pt x="64189" y="3928412"/>
                  <a:pt x="61155" y="3931799"/>
                  <a:pt x="58122" y="3928412"/>
                </a:cubicBezTo>
                <a:cubicBezTo>
                  <a:pt x="52054" y="3921639"/>
                  <a:pt x="52054" y="3911479"/>
                  <a:pt x="55088" y="3908093"/>
                </a:cubicBezTo>
                <a:cubicBezTo>
                  <a:pt x="58122" y="3894547"/>
                  <a:pt x="55088" y="3884387"/>
                  <a:pt x="58122" y="3877614"/>
                </a:cubicBezTo>
                <a:cubicBezTo>
                  <a:pt x="58122" y="3867454"/>
                  <a:pt x="58122" y="3853908"/>
                  <a:pt x="55088" y="3843748"/>
                </a:cubicBezTo>
                <a:cubicBezTo>
                  <a:pt x="55088" y="3843748"/>
                  <a:pt x="55088" y="3843748"/>
                  <a:pt x="55088" y="3840362"/>
                </a:cubicBezTo>
                <a:cubicBezTo>
                  <a:pt x="55088" y="3833589"/>
                  <a:pt x="58122" y="3823429"/>
                  <a:pt x="58122" y="3820042"/>
                </a:cubicBezTo>
                <a:cubicBezTo>
                  <a:pt x="58122" y="3809883"/>
                  <a:pt x="58122" y="3803109"/>
                  <a:pt x="61155" y="3796336"/>
                </a:cubicBezTo>
                <a:cubicBezTo>
                  <a:pt x="64189" y="3779404"/>
                  <a:pt x="70257" y="3759084"/>
                  <a:pt x="64189" y="3742151"/>
                </a:cubicBezTo>
                <a:cubicBezTo>
                  <a:pt x="64189" y="3731992"/>
                  <a:pt x="64189" y="3721832"/>
                  <a:pt x="61155" y="3711672"/>
                </a:cubicBezTo>
                <a:cubicBezTo>
                  <a:pt x="58122" y="3708286"/>
                  <a:pt x="61155" y="3698126"/>
                  <a:pt x="61155" y="3694739"/>
                </a:cubicBezTo>
                <a:cubicBezTo>
                  <a:pt x="61155" y="3687966"/>
                  <a:pt x="61155" y="3681193"/>
                  <a:pt x="61155" y="3677807"/>
                </a:cubicBezTo>
                <a:cubicBezTo>
                  <a:pt x="61155" y="3660874"/>
                  <a:pt x="58122" y="3643941"/>
                  <a:pt x="61155" y="3627008"/>
                </a:cubicBezTo>
                <a:cubicBezTo>
                  <a:pt x="64189" y="3620235"/>
                  <a:pt x="64189" y="3610075"/>
                  <a:pt x="61155" y="3603302"/>
                </a:cubicBezTo>
                <a:cubicBezTo>
                  <a:pt x="61155" y="3586369"/>
                  <a:pt x="61155" y="3572823"/>
                  <a:pt x="64189" y="3555890"/>
                </a:cubicBezTo>
                <a:cubicBezTo>
                  <a:pt x="67223" y="3535571"/>
                  <a:pt x="64189" y="3511865"/>
                  <a:pt x="61155" y="3491546"/>
                </a:cubicBezTo>
                <a:cubicBezTo>
                  <a:pt x="61155" y="3484773"/>
                  <a:pt x="58122" y="3474613"/>
                  <a:pt x="61155" y="3467840"/>
                </a:cubicBezTo>
                <a:cubicBezTo>
                  <a:pt x="61155" y="3464453"/>
                  <a:pt x="58122" y="3461067"/>
                  <a:pt x="58122" y="3457680"/>
                </a:cubicBezTo>
                <a:cubicBezTo>
                  <a:pt x="55088" y="3440747"/>
                  <a:pt x="52054" y="3427201"/>
                  <a:pt x="52054" y="3413655"/>
                </a:cubicBezTo>
                <a:cubicBezTo>
                  <a:pt x="45986" y="3403495"/>
                  <a:pt x="52054" y="3396722"/>
                  <a:pt x="49020" y="3389949"/>
                </a:cubicBezTo>
                <a:cubicBezTo>
                  <a:pt x="45986" y="3379789"/>
                  <a:pt x="45986" y="3369630"/>
                  <a:pt x="49020" y="3362856"/>
                </a:cubicBezTo>
                <a:cubicBezTo>
                  <a:pt x="52054" y="3352697"/>
                  <a:pt x="49020" y="3345924"/>
                  <a:pt x="45986" y="3335764"/>
                </a:cubicBezTo>
                <a:cubicBezTo>
                  <a:pt x="42952" y="3332377"/>
                  <a:pt x="39918" y="3332377"/>
                  <a:pt x="39918" y="3325604"/>
                </a:cubicBezTo>
                <a:cubicBezTo>
                  <a:pt x="39918" y="3322218"/>
                  <a:pt x="36884" y="3315445"/>
                  <a:pt x="36884" y="3305285"/>
                </a:cubicBezTo>
                <a:cubicBezTo>
                  <a:pt x="39918" y="3298512"/>
                  <a:pt x="33850" y="3295125"/>
                  <a:pt x="33850" y="3288352"/>
                </a:cubicBezTo>
                <a:cubicBezTo>
                  <a:pt x="33850" y="3281579"/>
                  <a:pt x="33850" y="3278192"/>
                  <a:pt x="33850" y="3274806"/>
                </a:cubicBezTo>
                <a:cubicBezTo>
                  <a:pt x="33850" y="3271419"/>
                  <a:pt x="33850" y="3268033"/>
                  <a:pt x="33850" y="3264646"/>
                </a:cubicBezTo>
                <a:cubicBezTo>
                  <a:pt x="30817" y="3261260"/>
                  <a:pt x="30817" y="3254487"/>
                  <a:pt x="30817" y="3251100"/>
                </a:cubicBezTo>
                <a:cubicBezTo>
                  <a:pt x="30817" y="3237554"/>
                  <a:pt x="30817" y="3227394"/>
                  <a:pt x="24749" y="3224008"/>
                </a:cubicBezTo>
                <a:cubicBezTo>
                  <a:pt x="27783" y="3207075"/>
                  <a:pt x="30817" y="3193528"/>
                  <a:pt x="30817" y="3179982"/>
                </a:cubicBezTo>
                <a:cubicBezTo>
                  <a:pt x="30817" y="3169823"/>
                  <a:pt x="33850" y="3159663"/>
                  <a:pt x="30817" y="3149503"/>
                </a:cubicBezTo>
                <a:cubicBezTo>
                  <a:pt x="30817" y="3146116"/>
                  <a:pt x="33850" y="3139344"/>
                  <a:pt x="33850" y="3135957"/>
                </a:cubicBezTo>
                <a:cubicBezTo>
                  <a:pt x="39918" y="3129184"/>
                  <a:pt x="39918" y="3122411"/>
                  <a:pt x="39918" y="3112251"/>
                </a:cubicBezTo>
                <a:cubicBezTo>
                  <a:pt x="36884" y="3102091"/>
                  <a:pt x="36884" y="3088545"/>
                  <a:pt x="39918" y="3074999"/>
                </a:cubicBezTo>
                <a:cubicBezTo>
                  <a:pt x="39918" y="3068226"/>
                  <a:pt x="39918" y="3061452"/>
                  <a:pt x="42952" y="3054679"/>
                </a:cubicBezTo>
                <a:cubicBezTo>
                  <a:pt x="42952" y="3051293"/>
                  <a:pt x="42952" y="3054679"/>
                  <a:pt x="42952" y="3044520"/>
                </a:cubicBezTo>
                <a:cubicBezTo>
                  <a:pt x="39918" y="3044520"/>
                  <a:pt x="36884" y="3044520"/>
                  <a:pt x="33850" y="3044520"/>
                </a:cubicBezTo>
                <a:cubicBezTo>
                  <a:pt x="33850" y="3044520"/>
                  <a:pt x="33850" y="3034360"/>
                  <a:pt x="30817" y="3030973"/>
                </a:cubicBezTo>
                <a:cubicBezTo>
                  <a:pt x="33850" y="3027587"/>
                  <a:pt x="36884" y="3020814"/>
                  <a:pt x="39918" y="3020814"/>
                </a:cubicBezTo>
                <a:cubicBezTo>
                  <a:pt x="36884" y="3014040"/>
                  <a:pt x="33850" y="3007267"/>
                  <a:pt x="33850" y="2997108"/>
                </a:cubicBezTo>
                <a:cubicBezTo>
                  <a:pt x="30817" y="2986948"/>
                  <a:pt x="30817" y="2970015"/>
                  <a:pt x="21715" y="2959855"/>
                </a:cubicBezTo>
                <a:cubicBezTo>
                  <a:pt x="18681" y="2953083"/>
                  <a:pt x="15647" y="2949696"/>
                  <a:pt x="18681" y="2939536"/>
                </a:cubicBezTo>
                <a:cubicBezTo>
                  <a:pt x="21715" y="2929376"/>
                  <a:pt x="15647" y="2919217"/>
                  <a:pt x="15647" y="2905670"/>
                </a:cubicBezTo>
                <a:cubicBezTo>
                  <a:pt x="12613" y="2895511"/>
                  <a:pt x="9579" y="2885351"/>
                  <a:pt x="9579" y="2875191"/>
                </a:cubicBezTo>
                <a:cubicBezTo>
                  <a:pt x="12613" y="2865032"/>
                  <a:pt x="12613" y="2858259"/>
                  <a:pt x="12613" y="2851486"/>
                </a:cubicBezTo>
                <a:cubicBezTo>
                  <a:pt x="12613" y="2841326"/>
                  <a:pt x="15647" y="2831166"/>
                  <a:pt x="12613" y="2824393"/>
                </a:cubicBezTo>
                <a:cubicBezTo>
                  <a:pt x="9579" y="2814233"/>
                  <a:pt x="9579" y="2804074"/>
                  <a:pt x="9579" y="2793914"/>
                </a:cubicBezTo>
                <a:cubicBezTo>
                  <a:pt x="9579" y="2787141"/>
                  <a:pt x="9579" y="2780368"/>
                  <a:pt x="9579" y="2770208"/>
                </a:cubicBezTo>
                <a:cubicBezTo>
                  <a:pt x="6545" y="2746502"/>
                  <a:pt x="9579" y="2719410"/>
                  <a:pt x="15647" y="2699090"/>
                </a:cubicBezTo>
                <a:cubicBezTo>
                  <a:pt x="21715" y="2682158"/>
                  <a:pt x="24749" y="2665225"/>
                  <a:pt x="30817" y="2648292"/>
                </a:cubicBezTo>
                <a:cubicBezTo>
                  <a:pt x="33850" y="2638132"/>
                  <a:pt x="33850" y="2631359"/>
                  <a:pt x="36884" y="2624586"/>
                </a:cubicBezTo>
                <a:cubicBezTo>
                  <a:pt x="39918" y="2614426"/>
                  <a:pt x="39918" y="2604266"/>
                  <a:pt x="36884" y="2594107"/>
                </a:cubicBezTo>
                <a:cubicBezTo>
                  <a:pt x="33850" y="2594107"/>
                  <a:pt x="33850" y="2594107"/>
                  <a:pt x="36884" y="2590720"/>
                </a:cubicBezTo>
                <a:cubicBezTo>
                  <a:pt x="36884" y="2583947"/>
                  <a:pt x="36884" y="2580561"/>
                  <a:pt x="33850" y="2577174"/>
                </a:cubicBezTo>
                <a:cubicBezTo>
                  <a:pt x="30817" y="2563628"/>
                  <a:pt x="30817" y="2553468"/>
                  <a:pt x="30817" y="2539922"/>
                </a:cubicBezTo>
                <a:cubicBezTo>
                  <a:pt x="30817" y="2529762"/>
                  <a:pt x="27783" y="2522989"/>
                  <a:pt x="30817" y="2512830"/>
                </a:cubicBezTo>
                <a:cubicBezTo>
                  <a:pt x="30817" y="2499283"/>
                  <a:pt x="30817" y="2485737"/>
                  <a:pt x="30817" y="2475577"/>
                </a:cubicBezTo>
                <a:cubicBezTo>
                  <a:pt x="24749" y="2465417"/>
                  <a:pt x="30817" y="2451871"/>
                  <a:pt x="30817" y="2441711"/>
                </a:cubicBezTo>
                <a:cubicBezTo>
                  <a:pt x="27783" y="2434938"/>
                  <a:pt x="24749" y="2424779"/>
                  <a:pt x="30817" y="2418006"/>
                </a:cubicBezTo>
                <a:cubicBezTo>
                  <a:pt x="30817" y="2418006"/>
                  <a:pt x="30817" y="2411233"/>
                  <a:pt x="30817" y="2407846"/>
                </a:cubicBezTo>
                <a:cubicBezTo>
                  <a:pt x="30817" y="2404459"/>
                  <a:pt x="30817" y="2397686"/>
                  <a:pt x="27783" y="2390913"/>
                </a:cubicBezTo>
                <a:cubicBezTo>
                  <a:pt x="36884" y="2367207"/>
                  <a:pt x="39918" y="2336728"/>
                  <a:pt x="45986" y="2309636"/>
                </a:cubicBezTo>
                <a:cubicBezTo>
                  <a:pt x="45986" y="2306249"/>
                  <a:pt x="42952" y="2302862"/>
                  <a:pt x="39918" y="2299476"/>
                </a:cubicBezTo>
                <a:cubicBezTo>
                  <a:pt x="39918" y="2289316"/>
                  <a:pt x="39918" y="2282543"/>
                  <a:pt x="42952" y="2275770"/>
                </a:cubicBezTo>
                <a:cubicBezTo>
                  <a:pt x="42952" y="2265610"/>
                  <a:pt x="45986" y="2262224"/>
                  <a:pt x="49020" y="2255451"/>
                </a:cubicBezTo>
                <a:cubicBezTo>
                  <a:pt x="52054" y="2252064"/>
                  <a:pt x="55088" y="2245291"/>
                  <a:pt x="58122" y="2235131"/>
                </a:cubicBezTo>
                <a:cubicBezTo>
                  <a:pt x="52054" y="2221585"/>
                  <a:pt x="49020" y="2218198"/>
                  <a:pt x="39918" y="2211425"/>
                </a:cubicBezTo>
                <a:cubicBezTo>
                  <a:pt x="39918" y="2194492"/>
                  <a:pt x="36884" y="2177560"/>
                  <a:pt x="39918" y="2160627"/>
                </a:cubicBezTo>
                <a:cubicBezTo>
                  <a:pt x="39918" y="2157240"/>
                  <a:pt x="36884" y="2150467"/>
                  <a:pt x="33850" y="2140308"/>
                </a:cubicBezTo>
                <a:cubicBezTo>
                  <a:pt x="30817" y="2140308"/>
                  <a:pt x="30817" y="2140308"/>
                  <a:pt x="30817" y="2140308"/>
                </a:cubicBezTo>
                <a:cubicBezTo>
                  <a:pt x="27783" y="2140308"/>
                  <a:pt x="24749" y="2140308"/>
                  <a:pt x="24749" y="2140308"/>
                </a:cubicBezTo>
                <a:cubicBezTo>
                  <a:pt x="24749" y="2136921"/>
                  <a:pt x="24749" y="2133534"/>
                  <a:pt x="27783" y="2130148"/>
                </a:cubicBezTo>
                <a:cubicBezTo>
                  <a:pt x="30817" y="2130148"/>
                  <a:pt x="30817" y="2123375"/>
                  <a:pt x="30817" y="2119988"/>
                </a:cubicBezTo>
                <a:cubicBezTo>
                  <a:pt x="24749" y="2116601"/>
                  <a:pt x="21715" y="2123375"/>
                  <a:pt x="18681" y="2116601"/>
                </a:cubicBezTo>
                <a:cubicBezTo>
                  <a:pt x="24749" y="2096282"/>
                  <a:pt x="15647" y="2086122"/>
                  <a:pt x="9579" y="2075963"/>
                </a:cubicBezTo>
                <a:cubicBezTo>
                  <a:pt x="12613" y="2059030"/>
                  <a:pt x="12613" y="2059030"/>
                  <a:pt x="12613" y="2048870"/>
                </a:cubicBezTo>
                <a:cubicBezTo>
                  <a:pt x="9579" y="2042097"/>
                  <a:pt x="12613" y="2035324"/>
                  <a:pt x="15647" y="2031937"/>
                </a:cubicBezTo>
                <a:cubicBezTo>
                  <a:pt x="18681" y="2025164"/>
                  <a:pt x="12613" y="2025164"/>
                  <a:pt x="12613" y="2018391"/>
                </a:cubicBezTo>
                <a:cubicBezTo>
                  <a:pt x="15647" y="2015005"/>
                  <a:pt x="18681" y="2011618"/>
                  <a:pt x="18681" y="2008232"/>
                </a:cubicBezTo>
                <a:cubicBezTo>
                  <a:pt x="18681" y="2004845"/>
                  <a:pt x="15647" y="2001458"/>
                  <a:pt x="15647" y="1998072"/>
                </a:cubicBezTo>
                <a:cubicBezTo>
                  <a:pt x="18681" y="1977753"/>
                  <a:pt x="24749" y="1960820"/>
                  <a:pt x="15647" y="1943887"/>
                </a:cubicBezTo>
                <a:cubicBezTo>
                  <a:pt x="15647" y="1933727"/>
                  <a:pt x="18681" y="1923568"/>
                  <a:pt x="18681" y="1916794"/>
                </a:cubicBezTo>
                <a:cubicBezTo>
                  <a:pt x="9579" y="1906635"/>
                  <a:pt x="6545" y="1906635"/>
                  <a:pt x="12613" y="1889702"/>
                </a:cubicBezTo>
                <a:cubicBezTo>
                  <a:pt x="12613" y="1889702"/>
                  <a:pt x="12613" y="1889702"/>
                  <a:pt x="12613" y="1886315"/>
                </a:cubicBezTo>
                <a:cubicBezTo>
                  <a:pt x="18681" y="1886315"/>
                  <a:pt x="21715" y="1879542"/>
                  <a:pt x="21715" y="1876156"/>
                </a:cubicBezTo>
                <a:cubicBezTo>
                  <a:pt x="24749" y="1872769"/>
                  <a:pt x="21715" y="1872769"/>
                  <a:pt x="21715" y="1869383"/>
                </a:cubicBezTo>
                <a:cubicBezTo>
                  <a:pt x="18681" y="1869383"/>
                  <a:pt x="18681" y="1869383"/>
                  <a:pt x="12613" y="1869383"/>
                </a:cubicBezTo>
                <a:cubicBezTo>
                  <a:pt x="12613" y="1855836"/>
                  <a:pt x="12613" y="1842290"/>
                  <a:pt x="12613" y="1828744"/>
                </a:cubicBezTo>
                <a:cubicBezTo>
                  <a:pt x="24749" y="1815198"/>
                  <a:pt x="21715" y="1815198"/>
                  <a:pt x="12613" y="1805038"/>
                </a:cubicBezTo>
                <a:cubicBezTo>
                  <a:pt x="12613" y="1805038"/>
                  <a:pt x="12613" y="1801651"/>
                  <a:pt x="12613" y="1801651"/>
                </a:cubicBezTo>
                <a:cubicBezTo>
                  <a:pt x="12613" y="1794878"/>
                  <a:pt x="15647" y="1791492"/>
                  <a:pt x="15647" y="1788105"/>
                </a:cubicBezTo>
                <a:cubicBezTo>
                  <a:pt x="21715" y="1781332"/>
                  <a:pt x="21715" y="1774559"/>
                  <a:pt x="18681" y="1764399"/>
                </a:cubicBezTo>
                <a:cubicBezTo>
                  <a:pt x="15647" y="1757626"/>
                  <a:pt x="15647" y="1750853"/>
                  <a:pt x="18681" y="1747466"/>
                </a:cubicBezTo>
                <a:cubicBezTo>
                  <a:pt x="21715" y="1740693"/>
                  <a:pt x="21715" y="1733920"/>
                  <a:pt x="18681" y="1730533"/>
                </a:cubicBezTo>
                <a:cubicBezTo>
                  <a:pt x="15647" y="1723760"/>
                  <a:pt x="15647" y="1713601"/>
                  <a:pt x="15647" y="1706828"/>
                </a:cubicBezTo>
                <a:cubicBezTo>
                  <a:pt x="15647" y="1703441"/>
                  <a:pt x="15647" y="1693281"/>
                  <a:pt x="15647" y="1689895"/>
                </a:cubicBezTo>
                <a:cubicBezTo>
                  <a:pt x="9579" y="1686508"/>
                  <a:pt x="-2556" y="1686508"/>
                  <a:pt x="478" y="1659416"/>
                </a:cubicBezTo>
                <a:cubicBezTo>
                  <a:pt x="478" y="1659416"/>
                  <a:pt x="3512" y="1656029"/>
                  <a:pt x="6545" y="1649256"/>
                </a:cubicBezTo>
                <a:cubicBezTo>
                  <a:pt x="12613" y="1645869"/>
                  <a:pt x="15647" y="1642483"/>
                  <a:pt x="12613" y="1632323"/>
                </a:cubicBezTo>
                <a:cubicBezTo>
                  <a:pt x="12613" y="1628937"/>
                  <a:pt x="15647" y="1622163"/>
                  <a:pt x="15647" y="1622163"/>
                </a:cubicBezTo>
                <a:cubicBezTo>
                  <a:pt x="15647" y="1618777"/>
                  <a:pt x="18681" y="1615390"/>
                  <a:pt x="18681" y="1612004"/>
                </a:cubicBezTo>
                <a:cubicBezTo>
                  <a:pt x="15647" y="1608617"/>
                  <a:pt x="12613" y="1605231"/>
                  <a:pt x="9579" y="1605231"/>
                </a:cubicBezTo>
                <a:cubicBezTo>
                  <a:pt x="9579" y="1595071"/>
                  <a:pt x="9579" y="1591684"/>
                  <a:pt x="15647" y="1588298"/>
                </a:cubicBezTo>
                <a:cubicBezTo>
                  <a:pt x="21715" y="1588298"/>
                  <a:pt x="21715" y="1578138"/>
                  <a:pt x="18681" y="1574751"/>
                </a:cubicBezTo>
                <a:cubicBezTo>
                  <a:pt x="15647" y="1561205"/>
                  <a:pt x="18681" y="1551046"/>
                  <a:pt x="18681" y="1544273"/>
                </a:cubicBezTo>
                <a:cubicBezTo>
                  <a:pt x="24749" y="1534113"/>
                  <a:pt x="21715" y="1527340"/>
                  <a:pt x="21715" y="1520567"/>
                </a:cubicBezTo>
                <a:cubicBezTo>
                  <a:pt x="15647" y="1500247"/>
                  <a:pt x="18681" y="1479928"/>
                  <a:pt x="24749" y="1462995"/>
                </a:cubicBezTo>
                <a:cubicBezTo>
                  <a:pt x="24749" y="1459608"/>
                  <a:pt x="30817" y="1456222"/>
                  <a:pt x="30817" y="1452835"/>
                </a:cubicBezTo>
                <a:cubicBezTo>
                  <a:pt x="36884" y="1439289"/>
                  <a:pt x="45986" y="1425743"/>
                  <a:pt x="42952" y="1402037"/>
                </a:cubicBezTo>
                <a:cubicBezTo>
                  <a:pt x="42952" y="1398650"/>
                  <a:pt x="42952" y="1391877"/>
                  <a:pt x="39918" y="1385104"/>
                </a:cubicBezTo>
                <a:cubicBezTo>
                  <a:pt x="39918" y="1378331"/>
                  <a:pt x="39918" y="1371558"/>
                  <a:pt x="42952" y="1364785"/>
                </a:cubicBezTo>
                <a:cubicBezTo>
                  <a:pt x="45986" y="1344465"/>
                  <a:pt x="49020" y="1330919"/>
                  <a:pt x="61155" y="1327533"/>
                </a:cubicBezTo>
                <a:cubicBezTo>
                  <a:pt x="70257" y="1324146"/>
                  <a:pt x="73291" y="1313986"/>
                  <a:pt x="73291" y="1300440"/>
                </a:cubicBezTo>
                <a:cubicBezTo>
                  <a:pt x="73291" y="1300440"/>
                  <a:pt x="73291" y="1293667"/>
                  <a:pt x="73291" y="1290280"/>
                </a:cubicBezTo>
                <a:cubicBezTo>
                  <a:pt x="85427" y="1273348"/>
                  <a:pt x="91494" y="1246255"/>
                  <a:pt x="100596" y="1222549"/>
                </a:cubicBezTo>
                <a:cubicBezTo>
                  <a:pt x="97562" y="1219163"/>
                  <a:pt x="94528" y="1215776"/>
                  <a:pt x="91494" y="1215776"/>
                </a:cubicBezTo>
                <a:cubicBezTo>
                  <a:pt x="85427" y="1212389"/>
                  <a:pt x="82393" y="1209003"/>
                  <a:pt x="82393" y="1202230"/>
                </a:cubicBezTo>
                <a:cubicBezTo>
                  <a:pt x="82393" y="1198843"/>
                  <a:pt x="82393" y="1195457"/>
                  <a:pt x="82393" y="1195457"/>
                </a:cubicBezTo>
                <a:cubicBezTo>
                  <a:pt x="79359" y="1195457"/>
                  <a:pt x="76325" y="1195457"/>
                  <a:pt x="70257" y="1195457"/>
                </a:cubicBezTo>
                <a:cubicBezTo>
                  <a:pt x="70257" y="1188684"/>
                  <a:pt x="70257" y="1181910"/>
                  <a:pt x="73291" y="1178524"/>
                </a:cubicBezTo>
                <a:cubicBezTo>
                  <a:pt x="73291" y="1164978"/>
                  <a:pt x="73291" y="1151431"/>
                  <a:pt x="70257" y="1137885"/>
                </a:cubicBezTo>
                <a:cubicBezTo>
                  <a:pt x="70257" y="1127725"/>
                  <a:pt x="70257" y="1114179"/>
                  <a:pt x="70257" y="1100633"/>
                </a:cubicBezTo>
                <a:cubicBezTo>
                  <a:pt x="70257" y="1083700"/>
                  <a:pt x="70257" y="1066767"/>
                  <a:pt x="67223" y="1053221"/>
                </a:cubicBezTo>
                <a:cubicBezTo>
                  <a:pt x="64189" y="1026129"/>
                  <a:pt x="64189" y="1002423"/>
                  <a:pt x="70257" y="978717"/>
                </a:cubicBezTo>
                <a:cubicBezTo>
                  <a:pt x="70257" y="965170"/>
                  <a:pt x="73291" y="955011"/>
                  <a:pt x="70257" y="944851"/>
                </a:cubicBezTo>
                <a:cubicBezTo>
                  <a:pt x="70257" y="934691"/>
                  <a:pt x="70257" y="927918"/>
                  <a:pt x="70257" y="917759"/>
                </a:cubicBezTo>
                <a:cubicBezTo>
                  <a:pt x="73291" y="910985"/>
                  <a:pt x="73291" y="904212"/>
                  <a:pt x="73291" y="900826"/>
                </a:cubicBezTo>
                <a:cubicBezTo>
                  <a:pt x="73291" y="890666"/>
                  <a:pt x="73291" y="883893"/>
                  <a:pt x="70257" y="877120"/>
                </a:cubicBezTo>
                <a:cubicBezTo>
                  <a:pt x="79359" y="866960"/>
                  <a:pt x="82393" y="850027"/>
                  <a:pt x="82393" y="833094"/>
                </a:cubicBezTo>
                <a:cubicBezTo>
                  <a:pt x="82393" y="816162"/>
                  <a:pt x="85427" y="802615"/>
                  <a:pt x="85427" y="785683"/>
                </a:cubicBezTo>
                <a:cubicBezTo>
                  <a:pt x="85427" y="775523"/>
                  <a:pt x="85427" y="768750"/>
                  <a:pt x="85427" y="758590"/>
                </a:cubicBezTo>
                <a:cubicBezTo>
                  <a:pt x="79359" y="724724"/>
                  <a:pt x="82393" y="687472"/>
                  <a:pt x="88460" y="650220"/>
                </a:cubicBezTo>
                <a:cubicBezTo>
                  <a:pt x="91494" y="633287"/>
                  <a:pt x="94528" y="616354"/>
                  <a:pt x="88460" y="599422"/>
                </a:cubicBezTo>
                <a:cubicBezTo>
                  <a:pt x="88460" y="599422"/>
                  <a:pt x="88460" y="599422"/>
                  <a:pt x="88460" y="592648"/>
                </a:cubicBezTo>
                <a:cubicBezTo>
                  <a:pt x="88460" y="589262"/>
                  <a:pt x="88460" y="589262"/>
                  <a:pt x="88460" y="585875"/>
                </a:cubicBezTo>
                <a:cubicBezTo>
                  <a:pt x="85427" y="579102"/>
                  <a:pt x="85427" y="579102"/>
                  <a:pt x="85427" y="572329"/>
                </a:cubicBezTo>
                <a:cubicBezTo>
                  <a:pt x="85427" y="568943"/>
                  <a:pt x="88460" y="562169"/>
                  <a:pt x="88460" y="555396"/>
                </a:cubicBezTo>
                <a:cubicBezTo>
                  <a:pt x="88460" y="552010"/>
                  <a:pt x="91494" y="548623"/>
                  <a:pt x="91494" y="545237"/>
                </a:cubicBezTo>
                <a:cubicBezTo>
                  <a:pt x="82393" y="541850"/>
                  <a:pt x="76325" y="538464"/>
                  <a:pt x="70257" y="535077"/>
                </a:cubicBezTo>
                <a:cubicBezTo>
                  <a:pt x="67223" y="528304"/>
                  <a:pt x="70257" y="521531"/>
                  <a:pt x="67223" y="518144"/>
                </a:cubicBezTo>
                <a:cubicBezTo>
                  <a:pt x="67223" y="507984"/>
                  <a:pt x="70257" y="501211"/>
                  <a:pt x="70257" y="494438"/>
                </a:cubicBezTo>
                <a:cubicBezTo>
                  <a:pt x="70257" y="491052"/>
                  <a:pt x="64189" y="487665"/>
                  <a:pt x="64189" y="480892"/>
                </a:cubicBezTo>
                <a:cubicBezTo>
                  <a:pt x="64189" y="474119"/>
                  <a:pt x="58122" y="470732"/>
                  <a:pt x="58122" y="460573"/>
                </a:cubicBezTo>
                <a:cubicBezTo>
                  <a:pt x="61155" y="457186"/>
                  <a:pt x="64189" y="457186"/>
                  <a:pt x="67223" y="450413"/>
                </a:cubicBezTo>
                <a:cubicBezTo>
                  <a:pt x="64189" y="440253"/>
                  <a:pt x="67223" y="430094"/>
                  <a:pt x="67223" y="419934"/>
                </a:cubicBezTo>
                <a:cubicBezTo>
                  <a:pt x="67223" y="409774"/>
                  <a:pt x="67223" y="399615"/>
                  <a:pt x="67223" y="386068"/>
                </a:cubicBezTo>
                <a:cubicBezTo>
                  <a:pt x="67223" y="375909"/>
                  <a:pt x="70257" y="365749"/>
                  <a:pt x="70257" y="358976"/>
                </a:cubicBezTo>
                <a:cubicBezTo>
                  <a:pt x="70257" y="348816"/>
                  <a:pt x="67223" y="345429"/>
                  <a:pt x="67223" y="338656"/>
                </a:cubicBezTo>
                <a:cubicBezTo>
                  <a:pt x="67223" y="338656"/>
                  <a:pt x="67223" y="335270"/>
                  <a:pt x="67223" y="331883"/>
                </a:cubicBezTo>
                <a:cubicBezTo>
                  <a:pt x="67223" y="325110"/>
                  <a:pt x="70257" y="318337"/>
                  <a:pt x="70257" y="314950"/>
                </a:cubicBezTo>
                <a:cubicBezTo>
                  <a:pt x="70257" y="304791"/>
                  <a:pt x="64189" y="301404"/>
                  <a:pt x="67223" y="294631"/>
                </a:cubicBezTo>
                <a:cubicBezTo>
                  <a:pt x="67223" y="287858"/>
                  <a:pt x="67223" y="277698"/>
                  <a:pt x="67223" y="270925"/>
                </a:cubicBezTo>
                <a:cubicBezTo>
                  <a:pt x="64189" y="264152"/>
                  <a:pt x="64189" y="260765"/>
                  <a:pt x="67223" y="250606"/>
                </a:cubicBezTo>
                <a:cubicBezTo>
                  <a:pt x="70257" y="240446"/>
                  <a:pt x="70257" y="240446"/>
                  <a:pt x="64189" y="233673"/>
                </a:cubicBezTo>
                <a:cubicBezTo>
                  <a:pt x="61155" y="230286"/>
                  <a:pt x="58122" y="223513"/>
                  <a:pt x="58122" y="220127"/>
                </a:cubicBezTo>
                <a:cubicBezTo>
                  <a:pt x="52054" y="206580"/>
                  <a:pt x="49020" y="189648"/>
                  <a:pt x="55088" y="172715"/>
                </a:cubicBezTo>
                <a:cubicBezTo>
                  <a:pt x="55088" y="159169"/>
                  <a:pt x="61155" y="145622"/>
                  <a:pt x="52054" y="128689"/>
                </a:cubicBezTo>
                <a:cubicBezTo>
                  <a:pt x="49020" y="121916"/>
                  <a:pt x="49020" y="115143"/>
                  <a:pt x="49020" y="104984"/>
                </a:cubicBezTo>
                <a:cubicBezTo>
                  <a:pt x="52054" y="98210"/>
                  <a:pt x="52054" y="88051"/>
                  <a:pt x="49020" y="77891"/>
                </a:cubicBezTo>
                <a:cubicBezTo>
                  <a:pt x="45986" y="71118"/>
                  <a:pt x="49020" y="64345"/>
                  <a:pt x="45986" y="57572"/>
                </a:cubicBezTo>
                <a:cubicBezTo>
                  <a:pt x="39918" y="47412"/>
                  <a:pt x="49020" y="44025"/>
                  <a:pt x="45986" y="37252"/>
                </a:cubicBezTo>
                <a:cubicBezTo>
                  <a:pt x="45986" y="33866"/>
                  <a:pt x="45986" y="30479"/>
                  <a:pt x="45986" y="27093"/>
                </a:cubicBezTo>
                <a:cubicBezTo>
                  <a:pt x="42952" y="20319"/>
                  <a:pt x="42952" y="10160"/>
                  <a:pt x="49020" y="3387"/>
                </a:cubicBezTo>
                <a:cubicBezTo>
                  <a:pt x="49020" y="0"/>
                  <a:pt x="49020" y="0"/>
                  <a:pt x="49020" y="0"/>
                </a:cubicBez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BDD8A2A-7779-4856-B0D7-4F4E5781E797}"/>
              </a:ext>
            </a:extLst>
          </p:cNvPr>
          <p:cNvGrpSpPr/>
          <p:nvPr userDrawn="1"/>
        </p:nvGrpSpPr>
        <p:grpSpPr>
          <a:xfrm>
            <a:off x="0" y="542148"/>
            <a:ext cx="5870622" cy="1149591"/>
            <a:chOff x="-1" y="1445896"/>
            <a:chExt cx="15656012" cy="3065930"/>
          </a:xfrm>
        </p:grpSpPr>
        <p:sp>
          <p:nvSpPr>
            <p:cNvPr id="19" name="Freeform: Shape 18"/>
            <p:cNvSpPr/>
            <p:nvPr userDrawn="1"/>
          </p:nvSpPr>
          <p:spPr>
            <a:xfrm rot="16200000">
              <a:off x="6295040" y="-4849145"/>
              <a:ext cx="3065930" cy="15656012"/>
            </a:xfrm>
            <a:custGeom>
              <a:avLst/>
              <a:gdLst>
                <a:gd name="connsiteX0" fmla="*/ 3065930 w 3065930"/>
                <a:gd name="connsiteY0" fmla="*/ 0 h 15656012"/>
                <a:gd name="connsiteX1" fmla="*/ 3065930 w 3065930"/>
                <a:gd name="connsiteY1" fmla="*/ 15656012 h 15656012"/>
                <a:gd name="connsiteX2" fmla="*/ 0 w 3065930"/>
                <a:gd name="connsiteY2" fmla="*/ 12590082 h 15656012"/>
                <a:gd name="connsiteX3" fmla="*/ 0 w 3065930"/>
                <a:gd name="connsiteY3" fmla="*/ 0 h 15656012"/>
                <a:gd name="connsiteX4" fmla="*/ 3065930 w 3065930"/>
                <a:gd name="connsiteY4" fmla="*/ 0 h 1565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5930" h="15656012">
                  <a:moveTo>
                    <a:pt x="3065930" y="0"/>
                  </a:moveTo>
                  <a:lnTo>
                    <a:pt x="3065930" y="15656012"/>
                  </a:lnTo>
                  <a:lnTo>
                    <a:pt x="0" y="12590082"/>
                  </a:lnTo>
                  <a:lnTo>
                    <a:pt x="0" y="0"/>
                  </a:lnTo>
                  <a:lnTo>
                    <a:pt x="3065930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GB" dirty="0"/>
            </a:p>
          </p:txBody>
        </p:sp>
        <p:cxnSp>
          <p:nvCxnSpPr>
            <p:cNvPr id="25" name="Straight Connector 24"/>
            <p:cNvCxnSpPr>
              <a:cxnSpLocks/>
            </p:cNvCxnSpPr>
            <p:nvPr userDrawn="1"/>
          </p:nvCxnSpPr>
          <p:spPr>
            <a:xfrm flipV="1">
              <a:off x="13170601" y="1935936"/>
              <a:ext cx="2209201" cy="2209202"/>
            </a:xfrm>
            <a:prstGeom prst="line">
              <a:avLst/>
            </a:prstGeom>
            <a:solidFill>
              <a:schemeClr val="accent1"/>
            </a:solidFill>
            <a:ln w="762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E7EC44D-ADF6-48B1-A127-002D3969EED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BAF2A3B-27ED-4413-BE1B-82797882DAF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566907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7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198690" y="0"/>
            <a:ext cx="2945310" cy="5143500"/>
          </a:xfrm>
          <a:custGeom>
            <a:avLst/>
            <a:gdLst>
              <a:gd name="connsiteX0" fmla="*/ 0 w 3209027"/>
              <a:gd name="connsiteY0" fmla="*/ 0 h 3429000"/>
              <a:gd name="connsiteX1" fmla="*/ 3209027 w 3209027"/>
              <a:gd name="connsiteY1" fmla="*/ 0 h 3429000"/>
              <a:gd name="connsiteX2" fmla="*/ 3209027 w 3209027"/>
              <a:gd name="connsiteY2" fmla="*/ 3429000 h 3429000"/>
              <a:gd name="connsiteX3" fmla="*/ 0 w 3209027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9027" h="3429000">
                <a:moveTo>
                  <a:pt x="0" y="0"/>
                </a:moveTo>
                <a:lnTo>
                  <a:pt x="3209027" y="0"/>
                </a:lnTo>
                <a:lnTo>
                  <a:pt x="3209027" y="3429000"/>
                </a:lnTo>
                <a:lnTo>
                  <a:pt x="0" y="3429000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4107809" y="0"/>
            <a:ext cx="2097604" cy="5143500"/>
            <a:chOff x="10954871" y="0"/>
            <a:chExt cx="5593975" cy="13717588"/>
          </a:xfrm>
        </p:grpSpPr>
        <p:sp>
          <p:nvSpPr>
            <p:cNvPr id="19" name="Rectangle 18"/>
            <p:cNvSpPr/>
            <p:nvPr/>
          </p:nvSpPr>
          <p:spPr>
            <a:xfrm>
              <a:off x="10954871" y="0"/>
              <a:ext cx="5593975" cy="1371758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93600" rIns="180000" bIns="93600"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34319" y="0"/>
              <a:ext cx="114527" cy="13717588"/>
            </a:xfrm>
            <a:prstGeom prst="rect">
              <a:avLst/>
            </a:prstGeom>
            <a:solidFill>
              <a:srgbClr val="FFFFFF">
                <a:alpha val="25098"/>
              </a:srgb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93600" rIns="180000" bIns="9360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>
            <a:grpSpLocks noChangeAspect="1"/>
          </p:cNvGrpSpPr>
          <p:nvPr userDrawn="1"/>
        </p:nvGrpSpPr>
        <p:grpSpPr>
          <a:xfrm rot="18900000">
            <a:off x="4102250" y="54083"/>
            <a:ext cx="176796" cy="57503"/>
            <a:chOff x="11661248" y="7789719"/>
            <a:chExt cx="1293156" cy="420621"/>
          </a:xfrm>
        </p:grpSpPr>
        <p:cxnSp>
          <p:nvCxnSpPr>
            <p:cNvPr id="22" name="Straight Connector 21"/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>
            <a:extLst>
              <a:ext uri="{FF2B5EF4-FFF2-40B4-BE49-F238E27FC236}">
                <a16:creationId xmlns="" xmlns:a16="http://schemas.microsoft.com/office/drawing/2014/main" id="{D102B4FB-18D4-461F-832A-E1E90EFC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3514558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FE6378E-1C41-4121-8A24-501BE45E70A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E87391F-4AFD-488E-9DE1-A27D78ED16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C8D72EB-5364-4F4E-9359-1C0B1E247D4A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34532" y="466621"/>
            <a:chExt cx="1225205" cy="1225205"/>
          </a:xfrm>
        </p:grpSpPr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1F56B934-CD7D-4395-B7CA-17933A8555A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647093" y="812151"/>
              <a:ext cx="471488" cy="153360"/>
              <a:chOff x="11661248" y="7789719"/>
              <a:chExt cx="1293156" cy="42062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65CACCBC-9003-4013-A4B7-DEE6E08608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3F917631-2975-4295-BAB3-5EEE0F142D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4F4B78E0-0ACE-43F7-BF34-218395BB1D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AF9A1400-2FBD-4171-9BCF-C139BCA696B0}"/>
                </a:ext>
              </a:extLst>
            </p:cNvPr>
            <p:cNvGrpSpPr/>
            <p:nvPr userDrawn="1"/>
          </p:nvGrpSpPr>
          <p:grpSpPr>
            <a:xfrm>
              <a:off x="434532" y="466621"/>
              <a:ext cx="1225205" cy="1225205"/>
              <a:chOff x="12636425" y="442230"/>
              <a:chExt cx="1860336" cy="1860336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="" xmlns:a16="http://schemas.microsoft.com/office/drawing/2014/main" id="{BE718BF3-F150-4B17-AD5B-24A8ED2F959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AB435AFE-98EF-40E4-B87E-D128A37BA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2691388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>
            <a:extLst>
              <a:ext uri="{FF2B5EF4-FFF2-40B4-BE49-F238E27FC236}">
                <a16:creationId xmlns="" xmlns:a16="http://schemas.microsoft.com/office/drawing/2014/main" id="{86BBCAF3-6C1D-49C3-8BBE-5691DFC7E1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374821"/>
          </a:xfrm>
          <a:custGeom>
            <a:avLst/>
            <a:gdLst>
              <a:gd name="connsiteX0" fmla="*/ 0 w 23182731"/>
              <a:gd name="connsiteY0" fmla="*/ 0 h 12514731"/>
              <a:gd name="connsiteX1" fmla="*/ 23182731 w 23182731"/>
              <a:gd name="connsiteY1" fmla="*/ 0 h 12514731"/>
              <a:gd name="connsiteX2" fmla="*/ 23182731 w 23182731"/>
              <a:gd name="connsiteY2" fmla="*/ 12514731 h 12514731"/>
              <a:gd name="connsiteX3" fmla="*/ 0 w 23182731"/>
              <a:gd name="connsiteY3" fmla="*/ 12514731 h 1251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82731" h="12514731">
                <a:moveTo>
                  <a:pt x="0" y="0"/>
                </a:moveTo>
                <a:lnTo>
                  <a:pt x="23182731" y="0"/>
                </a:lnTo>
                <a:lnTo>
                  <a:pt x="23182731" y="12514731"/>
                </a:lnTo>
                <a:lnTo>
                  <a:pt x="0" y="12514731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FC46514-4278-4CC8-B414-663AFF961CBD}"/>
              </a:ext>
            </a:extLst>
          </p:cNvPr>
          <p:cNvGrpSpPr/>
          <p:nvPr userDrawn="1"/>
        </p:nvGrpSpPr>
        <p:grpSpPr>
          <a:xfrm>
            <a:off x="162939" y="3579381"/>
            <a:ext cx="459422" cy="459399"/>
            <a:chOff x="494744" y="523692"/>
            <a:chExt cx="1225205" cy="1225205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B0B6FCCB-2873-48D7-9F61-689AAFD075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2C6558BE-9FFB-4FDF-BCF4-2EF6CC679D3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="" xmlns:a16="http://schemas.microsoft.com/office/drawing/2014/main" id="{405DF523-4B3D-4318-9057-158B6E93563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2D59D7E9-3091-4AF1-9DFA-33C81450E6F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52CA8CA8-D6AB-4C23-9A83-F2093F2B2B37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="" xmlns:a16="http://schemas.microsoft.com/office/drawing/2014/main" id="{F89493A6-838A-4BD5-B475-5310D7B943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="" xmlns:a16="http://schemas.microsoft.com/office/drawing/2014/main" id="{B0961BB1-F20A-499C-A61F-B37DD0BB7D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95A2E29D-3F77-47BA-9B1A-2CF23D66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708224"/>
            <a:ext cx="3811715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A4724B0-FBA7-4ADD-92BC-3DE86F7E45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B7BE4E41-781C-4A22-BEA1-1F3EF84F4A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658016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52816359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aisyDeck Master - 6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726FE67-95FA-45F6-9805-CB24CE7FEB7B}"/>
              </a:ext>
            </a:extLst>
          </p:cNvPr>
          <p:cNvSpPr/>
          <p:nvPr userDrawn="1"/>
        </p:nvSpPr>
        <p:spPr>
          <a:xfrm>
            <a:off x="6433998" y="0"/>
            <a:ext cx="2710002" cy="5143500"/>
          </a:xfrm>
          <a:prstGeom prst="rect">
            <a:avLst/>
          </a:prstGeom>
          <a:solidFill>
            <a:schemeClr val="tx1">
              <a:alpha val="5098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B8D9D95-0F12-4BD4-BDC0-CD7FC28794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74152" y="2461505"/>
            <a:ext cx="5143500" cy="2204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10DD3BA-27A1-4673-BED0-BCC2A4920E8D}"/>
              </a:ext>
            </a:extLst>
          </p:cNvPr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3AC78E30-B2EE-407F-A7BE-FE64A4CB64CC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="" xmlns:a16="http://schemas.microsoft.com/office/drawing/2014/main" id="{0F437D99-8101-4921-B36F-0D58B0660B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B380A738-FDFC-483D-9CA0-218DDB5921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B55729C1-4C84-4C3C-BBDA-32AC8059F1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DFE431B9-AC1F-45E9-BA7B-666105CD5D00}"/>
                </a:ext>
              </a:extLst>
            </p:cNvPr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="" xmlns:a16="http://schemas.microsoft.com/office/drawing/2014/main" id="{5ED08C95-1F20-4444-B202-B555AE1274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="" xmlns:a16="http://schemas.microsoft.com/office/drawing/2014/main" id="{EE61EE11-B9B2-44D7-AC12-8AE2065085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D00C8CAE-7A65-4E16-94D4-0C17F2AB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7" y="303805"/>
            <a:ext cx="5770669" cy="486328"/>
          </a:xfrm>
        </p:spPr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3E1F4DC-34F2-4AB1-A9FA-F5C070C3FC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A84C59-352D-45D4-BD08-C882F1A90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8" name="Chart Placeholder 12">
            <a:extLst>
              <a:ext uri="{FF2B5EF4-FFF2-40B4-BE49-F238E27FC236}">
                <a16:creationId xmlns="" xmlns:a16="http://schemas.microsoft.com/office/drawing/2014/main" id="{C26D4168-5706-48F0-81B5-33B9F5961F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36431" y="1310936"/>
            <a:ext cx="5505936" cy="2796665"/>
          </a:xfrm>
        </p:spPr>
        <p:txBody>
          <a:bodyPr lIns="67482" tIns="35091" rIns="67482" bIns="35091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8C2D53D-15D5-4AF2-AB7A-D0785142FDCE}"/>
              </a:ext>
            </a:extLst>
          </p:cNvPr>
          <p:cNvGrpSpPr>
            <a:grpSpLocks noChangeAspect="1"/>
          </p:cNvGrpSpPr>
          <p:nvPr userDrawn="1"/>
        </p:nvGrpSpPr>
        <p:grpSpPr>
          <a:xfrm rot="8100000" flipH="1" flipV="1">
            <a:off x="6427268" y="65474"/>
            <a:ext cx="214035" cy="69615"/>
            <a:chOff x="11661248" y="7789719"/>
            <a:chExt cx="1293156" cy="42062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68EEE487-1BBC-4B88-B771-B0D50F1314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61248" y="8210340"/>
              <a:ext cx="1293156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AEEBB247-1608-4108-B8DA-D899695DA4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68913" y="8000027"/>
              <a:ext cx="877825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CA85AD92-404A-4258-92E4-5A61632DC2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88372" y="7789719"/>
              <a:ext cx="438913" cy="0"/>
            </a:xfrm>
            <a:prstGeom prst="line">
              <a:avLst/>
            </a:prstGeom>
            <a:ln w="3810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952879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4B1C865-1EC1-4667-BCD3-0B18554AF92B}"/>
              </a:ext>
            </a:extLst>
          </p:cNvPr>
          <p:cNvSpPr/>
          <p:nvPr userDrawn="1"/>
        </p:nvSpPr>
        <p:spPr>
          <a:xfrm>
            <a:off x="3222088" y="0"/>
            <a:ext cx="2699824" cy="5143500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algn="ctr"/>
            <a:endParaRPr lang="en-GB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162939" y="174963"/>
            <a:ext cx="459422" cy="459399"/>
            <a:chOff x="494744" y="523692"/>
            <a:chExt cx="1225205" cy="1225205"/>
          </a:xfrm>
        </p:grpSpPr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 rot="18900000">
              <a:off x="707305" y="869222"/>
              <a:ext cx="471488" cy="153360"/>
              <a:chOff x="11661248" y="7789719"/>
              <a:chExt cx="1293156" cy="420621"/>
            </a:xfrm>
          </p:grpSpPr>
          <p:cxnSp>
            <p:nvCxnSpPr>
              <p:cNvPr id="40" name="Straight Connector 39"/>
              <p:cNvCxnSpPr>
                <a:cxnSpLocks/>
              </p:cNvCxnSpPr>
              <p:nvPr userDrawn="1"/>
            </p:nvCxnSpPr>
            <p:spPr>
              <a:xfrm>
                <a:off x="11661248" y="8210340"/>
                <a:ext cx="1293156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 userDrawn="1"/>
            </p:nvCxnSpPr>
            <p:spPr>
              <a:xfrm>
                <a:off x="11868913" y="8000027"/>
                <a:ext cx="877825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 userDrawn="1"/>
            </p:nvCxnSpPr>
            <p:spPr>
              <a:xfrm>
                <a:off x="12088372" y="7789719"/>
                <a:ext cx="438913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494744" y="523692"/>
              <a:ext cx="1225205" cy="1225205"/>
              <a:chOff x="12636425" y="442230"/>
              <a:chExt cx="1860336" cy="1860336"/>
            </a:xfrm>
          </p:grpSpPr>
          <p:cxnSp>
            <p:nvCxnSpPr>
              <p:cNvPr id="38" name="Straight Connector 37"/>
              <p:cNvCxnSpPr>
                <a:cxnSpLocks/>
              </p:cNvCxnSpPr>
              <p:nvPr userDrawn="1"/>
            </p:nvCxnSpPr>
            <p:spPr>
              <a:xfrm>
                <a:off x="13036942" y="442230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cxnSpLocks/>
              </p:cNvCxnSpPr>
              <p:nvPr userDrawn="1"/>
            </p:nvCxnSpPr>
            <p:spPr>
              <a:xfrm rot="5400000">
                <a:off x="13566593" y="-134611"/>
                <a:ext cx="0" cy="1860336"/>
              </a:xfrm>
              <a:prstGeom prst="line">
                <a:avLst/>
              </a:prstGeom>
              <a:ln w="38100" cap="sq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8163C-A4C8-492C-AE9C-FBDD3463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67482" tIns="35091" rIns="67482" bIns="35091"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05B259-500B-4323-BABF-3146C5717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67482" tIns="35091" rIns="67482" bIns="35091"/>
          <a:lstStyle/>
          <a:p>
            <a:r>
              <a:rPr lang="en-GB" dirty="0"/>
              <a:t>DaisyDeck Presentation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EC921-D86D-4D0B-B7B4-E254706F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67482" tIns="35091" rIns="67482" bIns="35091"/>
          <a:lstStyle/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175698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syDeck Master - 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F97AE460-AD53-4696-9AF5-AA66BDF95B50}"/>
              </a:ext>
            </a:extLst>
          </p:cNvPr>
          <p:cNvSpPr/>
          <p:nvPr userDrawn="1"/>
        </p:nvSpPr>
        <p:spPr>
          <a:xfrm>
            <a:off x="408166" y="960683"/>
            <a:ext cx="763333" cy="775692"/>
          </a:xfrm>
          <a:custGeom>
            <a:avLst/>
            <a:gdLst>
              <a:gd name="connsiteX0" fmla="*/ 0 w 3917372"/>
              <a:gd name="connsiteY0" fmla="*/ 0 h 4423260"/>
              <a:gd name="connsiteX1" fmla="*/ 3917372 w 3917372"/>
              <a:gd name="connsiteY1" fmla="*/ 0 h 4423260"/>
              <a:gd name="connsiteX2" fmla="*/ 0 w 3917372"/>
              <a:gd name="connsiteY2" fmla="*/ 4423260 h 4423260"/>
              <a:gd name="connsiteX3" fmla="*/ 0 w 3917372"/>
              <a:gd name="connsiteY3" fmla="*/ 0 h 442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372" h="4423260">
                <a:moveTo>
                  <a:pt x="0" y="0"/>
                </a:moveTo>
                <a:lnTo>
                  <a:pt x="3917372" y="0"/>
                </a:lnTo>
                <a:lnTo>
                  <a:pt x="0" y="442326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lvl="0" algn="ctr"/>
            <a:endParaRPr lang="en-GB"/>
          </a:p>
        </p:txBody>
      </p:sp>
      <p:sp>
        <p:nvSpPr>
          <p:cNvPr id="24" name="Freeform: Shape 23"/>
          <p:cNvSpPr/>
          <p:nvPr userDrawn="1"/>
        </p:nvSpPr>
        <p:spPr>
          <a:xfrm>
            <a:off x="0" y="2684661"/>
            <a:ext cx="1468704" cy="2214692"/>
          </a:xfrm>
          <a:custGeom>
            <a:avLst/>
            <a:gdLst>
              <a:gd name="connsiteX0" fmla="*/ 0 w 3917372"/>
              <a:gd name="connsiteY0" fmla="*/ 0 h 4423260"/>
              <a:gd name="connsiteX1" fmla="*/ 3917372 w 3917372"/>
              <a:gd name="connsiteY1" fmla="*/ 0 h 4423260"/>
              <a:gd name="connsiteX2" fmla="*/ 0 w 3917372"/>
              <a:gd name="connsiteY2" fmla="*/ 4423260 h 4423260"/>
              <a:gd name="connsiteX3" fmla="*/ 0 w 3917372"/>
              <a:gd name="connsiteY3" fmla="*/ 0 h 442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372" h="4423260">
                <a:moveTo>
                  <a:pt x="0" y="0"/>
                </a:moveTo>
                <a:lnTo>
                  <a:pt x="3917372" y="0"/>
                </a:lnTo>
                <a:lnTo>
                  <a:pt x="0" y="442326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lvl="0" algn="ctr"/>
            <a:endParaRPr lang="en-GB"/>
          </a:p>
        </p:txBody>
      </p:sp>
      <p:sp>
        <p:nvSpPr>
          <p:cNvPr id="21" name="Freeform: Shape 20"/>
          <p:cNvSpPr/>
          <p:nvPr userDrawn="1"/>
        </p:nvSpPr>
        <p:spPr>
          <a:xfrm>
            <a:off x="7690108" y="2687317"/>
            <a:ext cx="1453892" cy="2214692"/>
          </a:xfrm>
          <a:custGeom>
            <a:avLst/>
            <a:gdLst>
              <a:gd name="connsiteX0" fmla="*/ 3877298 w 3877298"/>
              <a:gd name="connsiteY0" fmla="*/ 0 h 4378011"/>
              <a:gd name="connsiteX1" fmla="*/ 3877298 w 3877298"/>
              <a:gd name="connsiteY1" fmla="*/ 4378011 h 4378011"/>
              <a:gd name="connsiteX2" fmla="*/ 0 w 3877298"/>
              <a:gd name="connsiteY2" fmla="*/ 4378011 h 4378011"/>
              <a:gd name="connsiteX3" fmla="*/ 3877298 w 3877298"/>
              <a:gd name="connsiteY3" fmla="*/ 0 h 43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7298" h="4378011">
                <a:moveTo>
                  <a:pt x="3877298" y="0"/>
                </a:moveTo>
                <a:lnTo>
                  <a:pt x="3877298" y="4378011"/>
                </a:lnTo>
                <a:lnTo>
                  <a:pt x="0" y="4378011"/>
                </a:lnTo>
                <a:lnTo>
                  <a:pt x="387729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  <a:tileRect/>
          </a:gra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2" tIns="35091" rIns="67482" bIns="35091" rtlCol="0" anchor="ctr"/>
          <a:lstStyle/>
          <a:p>
            <a:pPr lvl="0" algn="ctr"/>
            <a:endParaRPr lang="en-GB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628" y="2684661"/>
            <a:ext cx="8763558" cy="2217348"/>
          </a:xfrm>
          <a:custGeom>
            <a:avLst/>
            <a:gdLst>
              <a:gd name="connsiteX0" fmla="*/ 17242713 w 23371009"/>
              <a:gd name="connsiteY0" fmla="*/ 0 h 4428565"/>
              <a:gd name="connsiteX1" fmla="*/ 23371009 w 23371009"/>
              <a:gd name="connsiteY1" fmla="*/ 0 h 4428565"/>
              <a:gd name="connsiteX2" fmla="*/ 19448941 w 23371009"/>
              <a:gd name="connsiteY2" fmla="*/ 4428565 h 4428565"/>
              <a:gd name="connsiteX3" fmla="*/ 13320642 w 23371009"/>
              <a:gd name="connsiteY3" fmla="*/ 4428565 h 4428565"/>
              <a:gd name="connsiteX4" fmla="*/ 10582390 w 23371009"/>
              <a:gd name="connsiteY4" fmla="*/ 0 h 4428565"/>
              <a:gd name="connsiteX5" fmla="*/ 16710689 w 23371009"/>
              <a:gd name="connsiteY5" fmla="*/ 0 h 4428565"/>
              <a:gd name="connsiteX6" fmla="*/ 12788618 w 23371009"/>
              <a:gd name="connsiteY6" fmla="*/ 4428565 h 4428565"/>
              <a:gd name="connsiteX7" fmla="*/ 6660321 w 23371009"/>
              <a:gd name="connsiteY7" fmla="*/ 4428565 h 4428565"/>
              <a:gd name="connsiteX8" fmla="*/ 3922069 w 23371009"/>
              <a:gd name="connsiteY8" fmla="*/ 0 h 4428565"/>
              <a:gd name="connsiteX9" fmla="*/ 10050367 w 23371009"/>
              <a:gd name="connsiteY9" fmla="*/ 0 h 4428565"/>
              <a:gd name="connsiteX10" fmla="*/ 6128298 w 23371009"/>
              <a:gd name="connsiteY10" fmla="*/ 4428565 h 4428565"/>
              <a:gd name="connsiteX11" fmla="*/ 0 w 23371009"/>
              <a:gd name="connsiteY11" fmla="*/ 4428565 h 442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371009" h="4428565">
                <a:moveTo>
                  <a:pt x="17242713" y="0"/>
                </a:moveTo>
                <a:lnTo>
                  <a:pt x="23371009" y="0"/>
                </a:lnTo>
                <a:lnTo>
                  <a:pt x="19448941" y="4428565"/>
                </a:lnTo>
                <a:lnTo>
                  <a:pt x="13320642" y="4428565"/>
                </a:lnTo>
                <a:close/>
                <a:moveTo>
                  <a:pt x="10582390" y="0"/>
                </a:moveTo>
                <a:lnTo>
                  <a:pt x="16710689" y="0"/>
                </a:lnTo>
                <a:lnTo>
                  <a:pt x="12788618" y="4428565"/>
                </a:lnTo>
                <a:lnTo>
                  <a:pt x="6660321" y="4428565"/>
                </a:lnTo>
                <a:close/>
                <a:moveTo>
                  <a:pt x="3922069" y="0"/>
                </a:moveTo>
                <a:lnTo>
                  <a:pt x="10050367" y="0"/>
                </a:lnTo>
                <a:lnTo>
                  <a:pt x="6128298" y="4428565"/>
                </a:lnTo>
                <a:lnTo>
                  <a:pt x="0" y="4428565"/>
                </a:lnTo>
                <a:close/>
              </a:path>
            </a:pathLst>
          </a:custGeom>
          <a:pattFill prst="pct75">
            <a:fgClr>
              <a:schemeClr val="bg2"/>
            </a:fgClr>
            <a:bgClr>
              <a:prstClr val="white"/>
            </a:bgClr>
          </a:pattFill>
        </p:spPr>
        <p:txBody>
          <a:bodyPr vert="horz" lIns="67482" tIns="35091" rIns="67482" bIns="35091" rtlCol="0">
            <a:normAutofit/>
          </a:bodyPr>
          <a:lstStyle>
            <a:lvl1pPr marL="0" indent="0">
              <a:buNone/>
              <a:defRPr lang="en-GB" sz="1000"/>
            </a:lvl1pPr>
          </a:lstStyle>
          <a:p>
            <a:pPr marL="257132" lvl="0" indent="-257132">
              <a:spcBef>
                <a:spcPts val="0"/>
              </a:spcBef>
            </a:pPr>
            <a:endParaRPr lang="en-GB" dirty="0"/>
          </a:p>
        </p:txBody>
      </p:sp>
      <p:sp>
        <p:nvSpPr>
          <p:cNvPr id="70" name="Title 1">
            <a:extLst>
              <a:ext uri="{FF2B5EF4-FFF2-40B4-BE49-F238E27FC236}">
                <a16:creationId xmlns="" xmlns:a16="http://schemas.microsoft.com/office/drawing/2014/main" id="{DFF384F6-49BF-4AEF-B515-1B856348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91" y="960683"/>
            <a:ext cx="6188623" cy="763295"/>
          </a:xfrm>
        </p:spPr>
        <p:txBody>
          <a:bodyPr lIns="67482" tIns="35091" rIns="67482" bIns="35091"/>
          <a:lstStyle>
            <a:lvl1pPr algn="l">
              <a:defRPr sz="45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973529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02817" y="303805"/>
            <a:ext cx="8504753" cy="486328"/>
          </a:xfrm>
          <a:prstGeom prst="rect">
            <a:avLst/>
          </a:prstGeom>
        </p:spPr>
        <p:txBody>
          <a:bodyPr vert="horz" wrap="square" lIns="67482" tIns="35091" rIns="67482" bIns="35091" rtlCol="0" anchor="t" anchorCtr="0">
            <a:spAutoFit/>
          </a:bodyPr>
          <a:lstStyle/>
          <a:p>
            <a:pPr lvl="0" algn="l" defTabSz="681328">
              <a:lnSpc>
                <a:spcPct val="100000"/>
              </a:lnSpc>
            </a:pP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02817" y="974799"/>
            <a:ext cx="8504753" cy="3619824"/>
          </a:xfrm>
          <a:prstGeom prst="rect">
            <a:avLst/>
          </a:prstGeom>
        </p:spPr>
        <p:txBody>
          <a:bodyPr vert="horz" lIns="67482" tIns="35091" rIns="67482" bIns="3509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17" y="4811422"/>
            <a:ext cx="7951984" cy="188978"/>
          </a:xfrm>
          <a:prstGeom prst="rect">
            <a:avLst/>
          </a:prstGeom>
        </p:spPr>
        <p:txBody>
          <a:bodyPr lIns="67482" tIns="35091" rIns="67482" bIns="3509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DaisyDeck Presentation Template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54802" y="4811422"/>
            <a:ext cx="552769" cy="188978"/>
          </a:xfrm>
          <a:prstGeom prst="rect">
            <a:avLst/>
          </a:prstGeom>
        </p:spPr>
        <p:txBody>
          <a:bodyPr lIns="67482" tIns="35091" rIns="67482" bIns="35091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fld id="{0643FD91-E2F4-430C-9968-CE1C2F22CA4A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83306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750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19" r:id="rId44"/>
    <p:sldLayoutId id="2147483720" r:id="rId45"/>
    <p:sldLayoutId id="2147483721" r:id="rId46"/>
    <p:sldLayoutId id="2147483722" r:id="rId47"/>
    <p:sldLayoutId id="2147483723" r:id="rId48"/>
    <p:sldLayoutId id="2147483724" r:id="rId49"/>
    <p:sldLayoutId id="2147483725" r:id="rId50"/>
    <p:sldLayoutId id="2147483726" r:id="rId51"/>
    <p:sldLayoutId id="2147483727" r:id="rId52"/>
    <p:sldLayoutId id="2147483728" r:id="rId53"/>
    <p:sldLayoutId id="2147483729" r:id="rId54"/>
    <p:sldLayoutId id="2147483730" r:id="rId55"/>
    <p:sldLayoutId id="2147483731" r:id="rId56"/>
    <p:sldLayoutId id="2147483732" r:id="rId57"/>
    <p:sldLayoutId id="2147483733" r:id="rId58"/>
    <p:sldLayoutId id="2147483734" r:id="rId59"/>
    <p:sldLayoutId id="2147483735" r:id="rId60"/>
    <p:sldLayoutId id="2147483736" r:id="rId61"/>
    <p:sldLayoutId id="2147483737" r:id="rId62"/>
    <p:sldLayoutId id="2147483738" r:id="rId63"/>
    <p:sldLayoutId id="2147483739" r:id="rId64"/>
    <p:sldLayoutId id="2147483740" r:id="rId65"/>
    <p:sldLayoutId id="2147483741" r:id="rId66"/>
    <p:sldLayoutId id="2147483742" r:id="rId67"/>
    <p:sldLayoutId id="2147483743" r:id="rId68"/>
    <p:sldLayoutId id="2147483744" r:id="rId69"/>
    <p:sldLayoutId id="2147483751" r:id="rId70"/>
    <p:sldLayoutId id="2147483745" r:id="rId71"/>
    <p:sldLayoutId id="2147483746" r:id="rId72"/>
    <p:sldLayoutId id="2147483747" r:id="rId73"/>
    <p:sldLayoutId id="2147483748" r:id="rId74"/>
    <p:sldLayoutId id="2147483749" r:id="rId75"/>
    <p:sldLayoutId id="2147483752" r:id="rId76"/>
    <p:sldLayoutId id="2147483767" r:id="rId77"/>
  </p:sldLayoutIdLst>
  <mc:AlternateContent xmlns:mc="http://schemas.openxmlformats.org/markup-compatibility/2006">
    <mc:Choice xmlns=""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hf hdr="0" dt="0"/>
  <p:txStyles>
    <p:titleStyle>
      <a:lvl1pPr algn="ctr" defTabSz="685686" rtl="0" eaLnBrk="1" latinLnBrk="0" hangingPunct="1">
        <a:spcBef>
          <a:spcPct val="0"/>
        </a:spcBef>
        <a:buNone/>
        <a:defRPr lang="en-GB" sz="2700" b="1" kern="1200" cap="all" spc="15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32" indent="-257132" algn="l" defTabSz="685686" rtl="0" eaLnBrk="1" latinLnBrk="0" hangingPunct="1">
        <a:spcBef>
          <a:spcPct val="20000"/>
        </a:spcBef>
        <a:buFont typeface="Arial" pitchFamily="34" charset="0"/>
        <a:buChar char="•"/>
        <a:defRPr sz="2400" kern="1200" spc="15" baseline="0">
          <a:solidFill>
            <a:schemeClr val="tx1"/>
          </a:solidFill>
          <a:latin typeface="+mn-lt"/>
          <a:ea typeface="+mn-ea"/>
          <a:cs typeface="+mn-cs"/>
        </a:defRPr>
      </a:lvl1pPr>
      <a:lvl2pPr marL="557120" indent="-214277" algn="l" defTabSz="685686" rtl="0" eaLnBrk="1" latinLnBrk="0" hangingPunct="1">
        <a:spcBef>
          <a:spcPct val="20000"/>
        </a:spcBef>
        <a:buFont typeface="Arial" pitchFamily="34" charset="0"/>
        <a:buChar char="–"/>
        <a:defRPr sz="2100" kern="1200" spc="15" baseline="0">
          <a:solidFill>
            <a:schemeClr val="tx1"/>
          </a:solidFill>
          <a:latin typeface="+mn-lt"/>
          <a:ea typeface="+mn-ea"/>
          <a:cs typeface="+mn-cs"/>
        </a:defRPr>
      </a:lvl2pPr>
      <a:lvl3pPr marL="857107" indent="-171422" algn="l" defTabSz="685686" rtl="0" eaLnBrk="1" latinLnBrk="0" hangingPunct="1">
        <a:spcBef>
          <a:spcPct val="20000"/>
        </a:spcBef>
        <a:buFont typeface="Arial" pitchFamily="34" charset="0"/>
        <a:buChar char="•"/>
        <a:defRPr sz="1800" kern="1200" spc="15" baseline="0">
          <a:solidFill>
            <a:schemeClr val="tx1"/>
          </a:solidFill>
          <a:latin typeface="+mn-lt"/>
          <a:ea typeface="+mn-ea"/>
          <a:cs typeface="+mn-cs"/>
        </a:defRPr>
      </a:lvl3pPr>
      <a:lvl4pPr marL="1199950" indent="-171422" algn="l" defTabSz="685686" rtl="0" eaLnBrk="1" latinLnBrk="0" hangingPunct="1">
        <a:spcBef>
          <a:spcPct val="20000"/>
        </a:spcBef>
        <a:buFont typeface="Arial" pitchFamily="34" charset="0"/>
        <a:buChar char="–"/>
        <a:defRPr sz="1500" kern="1200" spc="15" baseline="0">
          <a:solidFill>
            <a:schemeClr val="tx1"/>
          </a:solidFill>
          <a:latin typeface="+mn-lt"/>
          <a:ea typeface="+mn-ea"/>
          <a:cs typeface="+mn-cs"/>
        </a:defRPr>
      </a:lvl4pPr>
      <a:lvl5pPr marL="1542793" indent="-171422" algn="l" defTabSz="685686" rtl="0" eaLnBrk="1" latinLnBrk="0" hangingPunct="1">
        <a:spcBef>
          <a:spcPct val="20000"/>
        </a:spcBef>
        <a:buFont typeface="Arial" pitchFamily="34" charset="0"/>
        <a:buChar char="»"/>
        <a:defRPr sz="1500" kern="1200" spc="15" baseline="0">
          <a:solidFill>
            <a:schemeClr val="tx1"/>
          </a:solidFill>
          <a:latin typeface="+mn-lt"/>
          <a:ea typeface="+mn-ea"/>
          <a:cs typeface="+mn-cs"/>
        </a:defRPr>
      </a:lvl5pPr>
      <a:lvl6pPr marL="1885636" indent="-171422" algn="l" defTabSz="68568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78" indent="-171422" algn="l" defTabSz="68568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21" indent="-171422" algn="l" defTabSz="68568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64" indent="-171422" algn="l" defTabSz="68568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8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3" algn="l" defTabSz="68568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86" algn="l" defTabSz="68568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28" algn="l" defTabSz="68568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71" algn="l" defTabSz="68568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14" algn="l" defTabSz="68568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57" algn="l" defTabSz="68568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00" algn="l" defTabSz="68568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43" algn="l" defTabSz="68568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>
                <a:alpha val="8000"/>
              </a:srgbClr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45">
            <a:extLst>
              <a:ext uri="{FF2B5EF4-FFF2-40B4-BE49-F238E27FC236}">
                <a16:creationId xmlns="" xmlns:a16="http://schemas.microsoft.com/office/drawing/2014/main" id="{89295189-F622-E948-BE8D-6522CEAEF86A}"/>
              </a:ext>
            </a:extLst>
          </p:cNvPr>
          <p:cNvSpPr/>
          <p:nvPr/>
        </p:nvSpPr>
        <p:spPr>
          <a:xfrm>
            <a:off x="1107344" y="834132"/>
            <a:ext cx="3104984" cy="1921674"/>
          </a:xfrm>
          <a:prstGeom prst="roundRect">
            <a:avLst>
              <a:gd name="adj" fmla="val 8291"/>
            </a:avLst>
          </a:prstGeom>
          <a:solidFill>
            <a:schemeClr val="bg1"/>
          </a:solidFill>
          <a:ln w="19050">
            <a:solidFill>
              <a:srgbClr val="D9D9D9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51A04BC-5220-5942-8A00-5C291A12F84F}"/>
              </a:ext>
            </a:extLst>
          </p:cNvPr>
          <p:cNvSpPr txBox="1"/>
          <p:nvPr/>
        </p:nvSpPr>
        <p:spPr>
          <a:xfrm>
            <a:off x="1228531" y="313945"/>
            <a:ext cx="58758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309511" hangingPunct="0">
              <a:defRPr/>
            </a:pPr>
            <a:r>
              <a:rPr lang="en-US" sz="2400" b="1" kern="0" smtClean="0">
                <a:solidFill>
                  <a:schemeClr val="bg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Universidade</a:t>
            </a:r>
            <a:r>
              <a:rPr lang="en-US" sz="2400" b="1" kern="0" dirty="0" smtClean="0">
                <a:solidFill>
                  <a:schemeClr val="bg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 do </a:t>
            </a:r>
            <a:r>
              <a:rPr lang="en-US" sz="2400" b="1" kern="0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Farol</a:t>
            </a:r>
            <a:endParaRPr lang="en-US" sz="2400" b="1" kern="0" dirty="0">
              <a:solidFill>
                <a:schemeClr val="bg1"/>
              </a:solidFill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Rectangle: Rounded Corners 45">
            <a:extLst>
              <a:ext uri="{FF2B5EF4-FFF2-40B4-BE49-F238E27FC236}">
                <a16:creationId xmlns="" xmlns:a16="http://schemas.microsoft.com/office/drawing/2014/main" id="{68BD05F4-A375-684E-A6C1-529F11486266}"/>
              </a:ext>
            </a:extLst>
          </p:cNvPr>
          <p:cNvSpPr/>
          <p:nvPr/>
        </p:nvSpPr>
        <p:spPr>
          <a:xfrm>
            <a:off x="1107344" y="829752"/>
            <a:ext cx="3104984" cy="408705"/>
          </a:xfrm>
          <a:prstGeom prst="round2SameRect">
            <a:avLst>
              <a:gd name="adj1" fmla="val 33719"/>
              <a:gd name="adj2" fmla="val 0"/>
            </a:avLst>
          </a:prstGeom>
          <a:solidFill>
            <a:srgbClr val="D9D9D9"/>
          </a:solidFill>
          <a:ln w="19050">
            <a:solidFill>
              <a:srgbClr val="D9D9D9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45">
            <a:extLst>
              <a:ext uri="{FF2B5EF4-FFF2-40B4-BE49-F238E27FC236}">
                <a16:creationId xmlns="" xmlns:a16="http://schemas.microsoft.com/office/drawing/2014/main" id="{86E4D0DD-904E-9C43-AE39-8DCAE5A832CF}"/>
              </a:ext>
            </a:extLst>
          </p:cNvPr>
          <p:cNvSpPr/>
          <p:nvPr/>
        </p:nvSpPr>
        <p:spPr>
          <a:xfrm>
            <a:off x="4337125" y="834132"/>
            <a:ext cx="4580879" cy="1921674"/>
          </a:xfrm>
          <a:prstGeom prst="roundRect">
            <a:avLst>
              <a:gd name="adj" fmla="val 8291"/>
            </a:avLst>
          </a:prstGeom>
          <a:solidFill>
            <a:schemeClr val="bg1"/>
          </a:solidFill>
          <a:ln w="19050">
            <a:solidFill>
              <a:srgbClr val="D9D9D9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45">
            <a:extLst>
              <a:ext uri="{FF2B5EF4-FFF2-40B4-BE49-F238E27FC236}">
                <a16:creationId xmlns="" xmlns:a16="http://schemas.microsoft.com/office/drawing/2014/main" id="{7F96A1D7-B2A3-464E-BDD5-97521C6155CF}"/>
              </a:ext>
            </a:extLst>
          </p:cNvPr>
          <p:cNvSpPr/>
          <p:nvPr/>
        </p:nvSpPr>
        <p:spPr>
          <a:xfrm>
            <a:off x="4337125" y="829752"/>
            <a:ext cx="4580879" cy="408705"/>
          </a:xfrm>
          <a:prstGeom prst="round2SameRect">
            <a:avLst>
              <a:gd name="adj1" fmla="val 33719"/>
              <a:gd name="adj2" fmla="val 0"/>
            </a:avLst>
          </a:prstGeom>
          <a:solidFill>
            <a:srgbClr val="D9D9D9"/>
          </a:solidFill>
          <a:ln w="19050">
            <a:solidFill>
              <a:srgbClr val="D9D9D9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45">
            <a:extLst>
              <a:ext uri="{FF2B5EF4-FFF2-40B4-BE49-F238E27FC236}">
                <a16:creationId xmlns="" xmlns:a16="http://schemas.microsoft.com/office/drawing/2014/main" id="{782960A3-A278-3949-B22D-E9FE69D62F88}"/>
              </a:ext>
            </a:extLst>
          </p:cNvPr>
          <p:cNvSpPr/>
          <p:nvPr/>
        </p:nvSpPr>
        <p:spPr>
          <a:xfrm>
            <a:off x="1107344" y="2895702"/>
            <a:ext cx="3104984" cy="1921674"/>
          </a:xfrm>
          <a:prstGeom prst="roundRect">
            <a:avLst>
              <a:gd name="adj" fmla="val 8291"/>
            </a:avLst>
          </a:prstGeom>
          <a:solidFill>
            <a:schemeClr val="bg1"/>
          </a:solidFill>
          <a:ln w="19050">
            <a:solidFill>
              <a:srgbClr val="D9D9D9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45">
            <a:extLst>
              <a:ext uri="{FF2B5EF4-FFF2-40B4-BE49-F238E27FC236}">
                <a16:creationId xmlns="" xmlns:a16="http://schemas.microsoft.com/office/drawing/2014/main" id="{7CD8D790-C6FD-0342-A64B-861835BD12A4}"/>
              </a:ext>
            </a:extLst>
          </p:cNvPr>
          <p:cNvSpPr/>
          <p:nvPr/>
        </p:nvSpPr>
        <p:spPr>
          <a:xfrm>
            <a:off x="1107344" y="2891322"/>
            <a:ext cx="3104984" cy="408705"/>
          </a:xfrm>
          <a:prstGeom prst="round2SameRect">
            <a:avLst>
              <a:gd name="adj1" fmla="val 33719"/>
              <a:gd name="adj2" fmla="val 0"/>
            </a:avLst>
          </a:prstGeom>
          <a:solidFill>
            <a:srgbClr val="D9D9D9"/>
          </a:solidFill>
          <a:ln w="19050">
            <a:solidFill>
              <a:srgbClr val="D9D9D9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5">
            <a:extLst>
              <a:ext uri="{FF2B5EF4-FFF2-40B4-BE49-F238E27FC236}">
                <a16:creationId xmlns="" xmlns:a16="http://schemas.microsoft.com/office/drawing/2014/main" id="{B58B291C-ABAA-CD41-8F4F-51CDD050D746}"/>
              </a:ext>
            </a:extLst>
          </p:cNvPr>
          <p:cNvSpPr/>
          <p:nvPr/>
        </p:nvSpPr>
        <p:spPr>
          <a:xfrm>
            <a:off x="4337125" y="2895702"/>
            <a:ext cx="4580879" cy="1921674"/>
          </a:xfrm>
          <a:prstGeom prst="roundRect">
            <a:avLst>
              <a:gd name="adj" fmla="val 8291"/>
            </a:avLst>
          </a:prstGeom>
          <a:solidFill>
            <a:schemeClr val="bg1"/>
          </a:solidFill>
          <a:ln w="19050">
            <a:solidFill>
              <a:srgbClr val="D9D9D9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5">
            <a:extLst>
              <a:ext uri="{FF2B5EF4-FFF2-40B4-BE49-F238E27FC236}">
                <a16:creationId xmlns="" xmlns:a16="http://schemas.microsoft.com/office/drawing/2014/main" id="{AF522DF8-E08E-2C4B-95DA-64C2E04B737F}"/>
              </a:ext>
            </a:extLst>
          </p:cNvPr>
          <p:cNvSpPr/>
          <p:nvPr/>
        </p:nvSpPr>
        <p:spPr>
          <a:xfrm>
            <a:off x="4337125" y="2891322"/>
            <a:ext cx="4580879" cy="408705"/>
          </a:xfrm>
          <a:prstGeom prst="round2SameRect">
            <a:avLst>
              <a:gd name="adj1" fmla="val 33719"/>
              <a:gd name="adj2" fmla="val 0"/>
            </a:avLst>
          </a:prstGeom>
          <a:solidFill>
            <a:srgbClr val="D9D9D9"/>
          </a:solidFill>
          <a:ln w="19050">
            <a:solidFill>
              <a:srgbClr val="D9D9D9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0" y="1"/>
            <a:ext cx="1090670" cy="51435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 w="19050">
            <a:noFill/>
            <a:prstDash val="sysDot"/>
          </a:ln>
          <a:effectLst>
            <a:outerShdw blurRad="635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765210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3" name="Imagem 2" descr="student-2052868_19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437998"/>
            <a:ext cx="9600575" cy="632005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AISYDECK Theme">
  <a:themeElements>
    <a:clrScheme name="DaisyDeck Light - 16-HavelockBlue-Grey">
      <a:dk1>
        <a:srgbClr val="2E2E2E"/>
      </a:dk1>
      <a:lt1>
        <a:srgbClr val="FFFFFF"/>
      </a:lt1>
      <a:dk2>
        <a:srgbClr val="737373"/>
      </a:dk2>
      <a:lt2>
        <a:srgbClr val="D8D8D8"/>
      </a:lt2>
      <a:accent1>
        <a:srgbClr val="4F8AD9"/>
      </a:accent1>
      <a:accent2>
        <a:srgbClr val="536A89"/>
      </a:accent2>
      <a:accent3>
        <a:srgbClr val="5B5B5B"/>
      </a:accent3>
      <a:accent4>
        <a:srgbClr val="7B7B7B"/>
      </a:accent4>
      <a:accent5>
        <a:srgbClr val="9B9B9B"/>
      </a:accent5>
      <a:accent6>
        <a:srgbClr val="CBCBCB"/>
      </a:accent6>
      <a:hlink>
        <a:srgbClr val="4F8AD9"/>
      </a:hlink>
      <a:folHlink>
        <a:srgbClr val="FFC000"/>
      </a:folHlink>
    </a:clrScheme>
    <a:fontScheme name="DaisyDeck - SourceSansPro Font">
      <a:majorFont>
        <a:latin typeface="Source Sans Pro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19050">
          <a:noFill/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sq">
          <a:miter lim="800000"/>
          <a:headEnd type="oval"/>
          <a:tailEnd type="oval"/>
        </a:ln>
        <a:effectLst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/>
      <a:bodyPr wrap="square" lIns="90000" rIns="90000" rtlCol="0">
        <a:spAutoFit/>
      </a:bodyPr>
      <a:lstStyle>
        <a:defPPr defTabSz="914400">
          <a:defRPr sz="900" spc="2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18699</TotalTime>
  <Words>4</Words>
  <Application>Microsoft Office PowerPoint</Application>
  <PresentationFormat>Apresentação na tela (16:9)</PresentationFormat>
  <Paragraphs>2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DAISYDECK Theme</vt:lpstr>
      <vt:lpstr>Slide 1</vt:lpstr>
      <vt:lpstr>Slide 2</vt:lpstr>
    </vt:vector>
  </TitlesOfParts>
  <Manager>You Exec (https://youexec.com/resources)</Manager>
  <Company>You Exec (https://youexec.com/resources)</Company>
  <LinksUpToDate>false</LinksUpToDate>
  <SharedDoc>false</SharedDoc>
  <HyperlinkBase>You Exec (https://youexec.com/resources)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 Dashboards (Part 1)</dc:title>
  <dc:subject>KPI Dashboards (Part 1)</dc:subject>
  <dc:creator>You Exec (https://youexec.com/resources)</dc:creator>
  <cp:keywords>You Exec (https:/youexec.com/resources)</cp:keywords>
  <dc:description>You Exec (https://youexec.com/resources)</dc:description>
  <cp:lastModifiedBy>Grimaldo Lopes</cp:lastModifiedBy>
  <cp:revision>1166</cp:revision>
  <dcterms:created xsi:type="dcterms:W3CDTF">2017-03-29T14:29:12Z</dcterms:created>
  <dcterms:modified xsi:type="dcterms:W3CDTF">2020-07-15T19:49:38Z</dcterms:modified>
  <cp:category>You Exec (https://youexec.com/resources)</cp:category>
</cp:coreProperties>
</file>