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8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FF0D"/>
    <a:srgbClr val="F53B5A"/>
    <a:srgbClr val="203864"/>
    <a:srgbClr val="7030A0"/>
    <a:srgbClr val="F4EF11"/>
    <a:srgbClr val="FFFFFF"/>
    <a:srgbClr val="6A6158"/>
    <a:srgbClr val="EC5354"/>
    <a:srgbClr val="645B53"/>
    <a:srgbClr val="E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41713" y="0"/>
            <a:ext cx="5250287" cy="6858000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5" y="1307205"/>
            <a:ext cx="6129629" cy="42435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0085" y="1616451"/>
            <a:ext cx="578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Academy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5" y="-301949"/>
            <a:ext cx="6017470" cy="2220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251" y="4049148"/>
            <a:ext cx="5096456" cy="1506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Do zero ao Datawarehouse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8" y="3466614"/>
            <a:ext cx="2095277" cy="2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Mapa Geral do Projeto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2319" y="2255107"/>
            <a:ext cx="8963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Instalação do Servidor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Instalação do SQL Server</a:t>
            </a:r>
          </a:p>
          <a:p>
            <a:r>
              <a:rPr lang="pt-BR" sz="3200" dirty="0">
                <a:solidFill>
                  <a:schemeClr val="bg1"/>
                </a:solidFill>
              </a:rPr>
              <a:t>Fundamentos do SQL Server</a:t>
            </a:r>
          </a:p>
          <a:p>
            <a:r>
              <a:rPr lang="pt-BR" sz="3200" dirty="0">
                <a:solidFill>
                  <a:schemeClr val="bg1"/>
                </a:solidFill>
              </a:rPr>
              <a:t>Geral na área de </a:t>
            </a:r>
            <a:r>
              <a:rPr lang="pt-BR" sz="3200" dirty="0" smtClean="0">
                <a:solidFill>
                  <a:schemeClr val="bg1"/>
                </a:solidFill>
              </a:rPr>
              <a:t>BI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Modelagem Transacional</a:t>
            </a:r>
          </a:p>
          <a:p>
            <a:r>
              <a:rPr lang="pt-BR" sz="3200" dirty="0">
                <a:solidFill>
                  <a:schemeClr val="bg1"/>
                </a:solidFill>
              </a:rPr>
              <a:t>Modelagem Lógica e Física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Criação de banco OLTP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Criação de Constraints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Documento de Requisitos</a:t>
            </a:r>
            <a:endParaRPr lang="pt-BR" sz="3200" dirty="0" smtClean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3239" y="1333148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Fase 01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61" y="101061"/>
            <a:ext cx="9478756" cy="4164437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4481173"/>
            <a:ext cx="12192000" cy="2347217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22" y="4505013"/>
            <a:ext cx="3355991" cy="232337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635617" y="76599"/>
            <a:ext cx="2382592" cy="4303514"/>
          </a:xfrm>
          <a:prstGeom prst="rect">
            <a:avLst/>
          </a:prstGeom>
          <a:noFill/>
          <a:ln w="38100">
            <a:solidFill>
              <a:srgbClr val="4C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0" y="0"/>
            <a:ext cx="12192000" cy="4494727"/>
            <a:chOff x="0" y="0"/>
            <a:chExt cx="12192000" cy="4494727"/>
          </a:xfrm>
        </p:grpSpPr>
        <p:sp>
          <p:nvSpPr>
            <p:cNvPr id="11" name="Retângulo 10"/>
            <p:cNvSpPr/>
            <p:nvPr/>
          </p:nvSpPr>
          <p:spPr>
            <a:xfrm>
              <a:off x="0" y="0"/>
              <a:ext cx="12192000" cy="4494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4581" y="1081825"/>
              <a:ext cx="6882837" cy="2894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61" y="101061"/>
            <a:ext cx="9478756" cy="4164437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4481173"/>
            <a:ext cx="12192000" cy="2347217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22" y="4505013"/>
            <a:ext cx="3355991" cy="232337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635617" y="69822"/>
            <a:ext cx="2382592" cy="4303514"/>
          </a:xfrm>
          <a:prstGeom prst="rect">
            <a:avLst/>
          </a:prstGeom>
          <a:noFill/>
          <a:ln w="38100">
            <a:solidFill>
              <a:srgbClr val="4C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018209" y="69821"/>
            <a:ext cx="1083878" cy="4303514"/>
          </a:xfrm>
          <a:prstGeom prst="rect">
            <a:avLst/>
          </a:prstGeom>
          <a:noFill/>
          <a:ln w="38100">
            <a:solidFill>
              <a:srgbClr val="4C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0" y="0"/>
            <a:ext cx="12192000" cy="4505013"/>
            <a:chOff x="0" y="0"/>
            <a:chExt cx="12192000" cy="4505013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4505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222" y="1106809"/>
              <a:ext cx="6205556" cy="269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19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20001</TotalTime>
  <Words>45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Mafra</cp:lastModifiedBy>
  <cp:revision>54</cp:revision>
  <dcterms:created xsi:type="dcterms:W3CDTF">2017-11-16T16:30:18Z</dcterms:created>
  <dcterms:modified xsi:type="dcterms:W3CDTF">2018-07-07T19:59:49Z</dcterms:modified>
</cp:coreProperties>
</file>