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86" r:id="rId5"/>
    <p:sldId id="285" r:id="rId6"/>
    <p:sldId id="28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FF0D"/>
    <a:srgbClr val="F53B5A"/>
    <a:srgbClr val="203864"/>
    <a:srgbClr val="7030A0"/>
    <a:srgbClr val="F4EF11"/>
    <a:srgbClr val="FFFFFF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Visão Geral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16468" y="3088575"/>
            <a:ext cx="8963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Antes de qualquer modelagem a partir do ambiente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OLTP, o conceito de grão deve ser entendido para que facilite trabalhos futuros.</a:t>
            </a:r>
            <a:endParaRPr lang="pt-BR" sz="32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Grão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Visão Geral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47" y="141857"/>
            <a:ext cx="2938972" cy="2034673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220534" y="2363273"/>
            <a:ext cx="6038149" cy="4081718"/>
          </a:xfrm>
          <a:prstGeom prst="ellipse">
            <a:avLst/>
          </a:prstGeom>
          <a:solidFill>
            <a:srgbClr val="00206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6" y="3381196"/>
            <a:ext cx="1001652" cy="126442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20" y="4761393"/>
            <a:ext cx="2379987" cy="133874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41" y="2973641"/>
            <a:ext cx="982759" cy="123083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99" y="4809203"/>
            <a:ext cx="1044169" cy="131945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93695" y="4391761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R$80,00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21407" y="4593592"/>
            <a:ext cx="11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R$120,00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337541" y="2604309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R$80,00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01199" y="4460164"/>
            <a:ext cx="11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R$90,00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35" y="3000594"/>
            <a:ext cx="1761972" cy="114323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72" y="3318517"/>
            <a:ext cx="1761972" cy="1143233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4493726" y="4298922"/>
            <a:ext cx="11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R$180,00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6604720" y="2309535"/>
            <a:ext cx="5241242" cy="4081718"/>
          </a:xfrm>
          <a:prstGeom prst="ellipse">
            <a:avLst/>
          </a:prstGeom>
          <a:solidFill>
            <a:srgbClr val="00206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8631756" y="5305595"/>
            <a:ext cx="129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R$3500,00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38" y="3094716"/>
            <a:ext cx="3332649" cy="2233218"/>
          </a:xfrm>
          <a:prstGeom prst="rect">
            <a:avLst/>
          </a:prstGeom>
        </p:spPr>
      </p:pic>
      <p:cxnSp>
        <p:nvCxnSpPr>
          <p:cNvPr id="34" name="Conector de seta reta 33"/>
          <p:cNvCxnSpPr/>
          <p:nvPr/>
        </p:nvCxnSpPr>
        <p:spPr>
          <a:xfrm flipV="1">
            <a:off x="4893972" y="1194170"/>
            <a:ext cx="2125014" cy="1510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-227976" y="1207049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27976" y="1262184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Grão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253269" y="553638"/>
            <a:ext cx="2043898" cy="515155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JONES</a:t>
            </a:r>
            <a:endParaRPr lang="pt-BR" dirty="0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6961307" y="2100055"/>
            <a:ext cx="779702" cy="12002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de cantos arredondados 38"/>
          <p:cNvSpPr/>
          <p:nvPr/>
        </p:nvSpPr>
        <p:spPr>
          <a:xfrm>
            <a:off x="7561138" y="1464196"/>
            <a:ext cx="2043898" cy="515155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5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Desmembramento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47" y="141857"/>
            <a:ext cx="2938972" cy="203467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1207049"/>
            <a:ext cx="6314491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0" y="1262184"/>
            <a:ext cx="588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Grão</a:t>
            </a:r>
            <a:endParaRPr lang="pt-BR" sz="4400" b="1" dirty="0">
              <a:solidFill>
                <a:schemeClr val="bg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227139" y="2626781"/>
            <a:ext cx="3031757" cy="3765023"/>
            <a:chOff x="7142300" y="2700171"/>
            <a:chExt cx="3031757" cy="3765023"/>
          </a:xfrm>
        </p:grpSpPr>
        <p:sp>
          <p:nvSpPr>
            <p:cNvPr id="4" name="Retângulo 3"/>
            <p:cNvSpPr/>
            <p:nvPr/>
          </p:nvSpPr>
          <p:spPr>
            <a:xfrm>
              <a:off x="7142300" y="2700171"/>
              <a:ext cx="3031757" cy="37650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7142300" y="3301690"/>
              <a:ext cx="3031757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1287886" y="2754909"/>
            <a:ext cx="231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Nota Fiscal No - 1001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390919" y="3383877"/>
            <a:ext cx="2702764" cy="178055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024477" y="3694654"/>
            <a:ext cx="953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938384" y="4433940"/>
            <a:ext cx="112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027443" y="3428229"/>
            <a:ext cx="953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24477" y="3936981"/>
            <a:ext cx="112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45590" y="4178734"/>
            <a:ext cx="111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554568" y="3383602"/>
            <a:ext cx="0" cy="17808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390919" y="3667361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1390918" y="3928522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1400195" y="4174432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1400194" y="4430276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1400193" y="4685951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2944640" y="3383602"/>
            <a:ext cx="0" cy="17808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576773" y="3400647"/>
            <a:ext cx="36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575938" y="3668896"/>
            <a:ext cx="36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573855" y="3922778"/>
            <a:ext cx="36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584002" y="4178734"/>
            <a:ext cx="36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2594137" y="4421884"/>
            <a:ext cx="36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413910" y="3416036"/>
            <a:ext cx="1290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Avengers 2</a:t>
            </a:r>
            <a:endParaRPr lang="pt-B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409246" y="3686651"/>
            <a:ext cx="1290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 of Duty</a:t>
            </a:r>
            <a:endParaRPr lang="pt-B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401117" y="4174319"/>
            <a:ext cx="1290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Controle PS4</a:t>
            </a:r>
            <a:endParaRPr lang="pt-B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405785" y="3929577"/>
            <a:ext cx="1290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Spider-Man</a:t>
            </a:r>
            <a:endParaRPr lang="pt-B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399645" y="4442404"/>
            <a:ext cx="1290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PES 2018</a:t>
            </a:r>
            <a:endParaRPr lang="pt-B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1399645" y="4917583"/>
            <a:ext cx="271203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2470370" y="3373885"/>
            <a:ext cx="0" cy="17905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601231" y="3693071"/>
            <a:ext cx="953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3515138" y="4432357"/>
            <a:ext cx="112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604197" y="3426646"/>
            <a:ext cx="953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601231" y="3935398"/>
            <a:ext cx="112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522344" y="4177151"/>
            <a:ext cx="1113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360,00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470370" y="5203057"/>
            <a:ext cx="178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Vendedor:Jones</a:t>
            </a:r>
            <a:endParaRPr lang="pt-BR" dirty="0"/>
          </a:p>
        </p:txBody>
      </p:sp>
      <p:cxnSp>
        <p:nvCxnSpPr>
          <p:cNvPr id="66" name="Conector reto 65"/>
          <p:cNvCxnSpPr/>
          <p:nvPr/>
        </p:nvCxnSpPr>
        <p:spPr>
          <a:xfrm>
            <a:off x="1390918" y="5593450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935662" y="5769735"/>
            <a:ext cx="1123072" cy="4378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237470" y="5804010"/>
            <a:ext cx="9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3113801" y="5805045"/>
            <a:ext cx="112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730,00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0" name="Grupo 69"/>
          <p:cNvGrpSpPr/>
          <p:nvPr/>
        </p:nvGrpSpPr>
        <p:grpSpPr>
          <a:xfrm>
            <a:off x="7205034" y="2621734"/>
            <a:ext cx="3031757" cy="3765023"/>
            <a:chOff x="7142300" y="2700171"/>
            <a:chExt cx="3031757" cy="3765023"/>
          </a:xfrm>
        </p:grpSpPr>
        <p:sp>
          <p:nvSpPr>
            <p:cNvPr id="71" name="Retângulo 70"/>
            <p:cNvSpPr/>
            <p:nvPr/>
          </p:nvSpPr>
          <p:spPr>
            <a:xfrm>
              <a:off x="7142300" y="2700171"/>
              <a:ext cx="3031757" cy="37650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2" name="Conector reto 71"/>
            <p:cNvCxnSpPr/>
            <p:nvPr/>
          </p:nvCxnSpPr>
          <p:spPr>
            <a:xfrm>
              <a:off x="7142300" y="3301690"/>
              <a:ext cx="3031757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ixaDeTexto 72"/>
          <p:cNvSpPr txBox="1"/>
          <p:nvPr/>
        </p:nvSpPr>
        <p:spPr>
          <a:xfrm>
            <a:off x="7265781" y="2749862"/>
            <a:ext cx="231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Nota Fiscal No - 1002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368814" y="3378830"/>
            <a:ext cx="2702764" cy="178055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8883411" y="3388547"/>
            <a:ext cx="69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3500,00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532463" y="3378555"/>
            <a:ext cx="0" cy="17808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7368814" y="3662314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7368813" y="3923475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7378090" y="4169385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7378089" y="4425229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7378088" y="4680904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8922535" y="3378555"/>
            <a:ext cx="0" cy="17808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8554668" y="3395600"/>
            <a:ext cx="36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7391805" y="3410989"/>
            <a:ext cx="1290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Smartv 60 Pol</a:t>
            </a:r>
            <a:endParaRPr lang="pt-B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7" name="Conector reto 96"/>
          <p:cNvCxnSpPr/>
          <p:nvPr/>
        </p:nvCxnSpPr>
        <p:spPr>
          <a:xfrm>
            <a:off x="7377540" y="4912536"/>
            <a:ext cx="271203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>
            <a:off x="8448265" y="3368838"/>
            <a:ext cx="0" cy="17905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/>
          <p:cNvSpPr txBox="1"/>
          <p:nvPr/>
        </p:nvSpPr>
        <p:spPr>
          <a:xfrm>
            <a:off x="9461841" y="3393250"/>
            <a:ext cx="953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3500,00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8215365" y="5198010"/>
            <a:ext cx="20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Vendedor:Marlos</a:t>
            </a:r>
            <a:endParaRPr lang="pt-BR" dirty="0"/>
          </a:p>
        </p:txBody>
      </p:sp>
      <p:cxnSp>
        <p:nvCxnSpPr>
          <p:cNvPr id="104" name="Conector reto 103"/>
          <p:cNvCxnSpPr/>
          <p:nvPr/>
        </p:nvCxnSpPr>
        <p:spPr>
          <a:xfrm>
            <a:off x="7368813" y="5588403"/>
            <a:ext cx="27027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tângulo 104"/>
          <p:cNvSpPr/>
          <p:nvPr/>
        </p:nvSpPr>
        <p:spPr>
          <a:xfrm>
            <a:off x="8913557" y="5764688"/>
            <a:ext cx="1123072" cy="4378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/>
          <p:cNvSpPr txBox="1"/>
          <p:nvPr/>
        </p:nvSpPr>
        <p:spPr>
          <a:xfrm>
            <a:off x="8215365" y="5798963"/>
            <a:ext cx="9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</a:t>
            </a:r>
            <a:endParaRPr lang="pt-BR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9044861" y="5787119"/>
            <a:ext cx="112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3500,00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Visão Geral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227976" y="1207049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27976" y="1262184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Grão Item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47" y="141857"/>
            <a:ext cx="2938972" cy="20346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18" y="2846335"/>
            <a:ext cx="9771986" cy="3134741"/>
          </a:xfrm>
          <a:prstGeom prst="rect">
            <a:avLst/>
          </a:prstGeom>
        </p:spPr>
      </p:pic>
      <p:sp>
        <p:nvSpPr>
          <p:cNvPr id="8" name="Cruz 7"/>
          <p:cNvSpPr/>
          <p:nvPr/>
        </p:nvSpPr>
        <p:spPr>
          <a:xfrm rot="2605637">
            <a:off x="7505281" y="5314354"/>
            <a:ext cx="719528" cy="721273"/>
          </a:xfrm>
          <a:prstGeom prst="plus">
            <a:avLst>
              <a:gd name="adj" fmla="val 4228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 rot="2605637">
            <a:off x="10011249" y="5314354"/>
            <a:ext cx="719528" cy="721273"/>
          </a:xfrm>
          <a:prstGeom prst="plus">
            <a:avLst>
              <a:gd name="adj" fmla="val 4228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2473377" y="2317123"/>
            <a:ext cx="4560157" cy="3184268"/>
            <a:chOff x="2473377" y="2317123"/>
            <a:chExt cx="4560157" cy="3184268"/>
          </a:xfrm>
        </p:grpSpPr>
        <p:sp>
          <p:nvSpPr>
            <p:cNvPr id="11" name="Retângulo 10"/>
            <p:cNvSpPr/>
            <p:nvPr/>
          </p:nvSpPr>
          <p:spPr>
            <a:xfrm>
              <a:off x="2473377" y="3207896"/>
              <a:ext cx="1635295" cy="22934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flipV="1">
              <a:off x="4093682" y="2317123"/>
              <a:ext cx="2939852" cy="12955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29"/>
          <p:cNvSpPr/>
          <p:nvPr/>
        </p:nvSpPr>
        <p:spPr>
          <a:xfrm>
            <a:off x="7110470" y="1428100"/>
            <a:ext cx="2757488" cy="12070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JONES: 6</a:t>
            </a:r>
          </a:p>
          <a:p>
            <a:pPr algn="ctr"/>
            <a:r>
              <a:rPr lang="pt-BR" sz="2800" dirty="0" smtClean="0"/>
              <a:t>MARLOS: 1</a:t>
            </a:r>
            <a:endParaRPr lang="pt-BR" sz="2800" dirty="0"/>
          </a:p>
        </p:txBody>
      </p:sp>
      <p:sp>
        <p:nvSpPr>
          <p:cNvPr id="33" name="Cruz 32"/>
          <p:cNvSpPr/>
          <p:nvPr/>
        </p:nvSpPr>
        <p:spPr>
          <a:xfrm rot="2605637">
            <a:off x="7859854" y="1404292"/>
            <a:ext cx="1205856" cy="1237430"/>
          </a:xfrm>
          <a:prstGeom prst="plus">
            <a:avLst>
              <a:gd name="adj" fmla="val 4228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7110470" y="1428100"/>
            <a:ext cx="2751351" cy="12070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JONES: 730</a:t>
            </a:r>
          </a:p>
          <a:p>
            <a:pPr algn="ctr"/>
            <a:r>
              <a:rPr lang="pt-BR" sz="2400" dirty="0" smtClean="0"/>
              <a:t>MARLOS: 3500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08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0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Visão Geral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227976" y="1207049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27976" y="1262184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Grão Nota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47" y="141857"/>
            <a:ext cx="2938972" cy="20346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01" y="3293811"/>
            <a:ext cx="8850227" cy="2057678"/>
          </a:xfrm>
          <a:prstGeom prst="rect">
            <a:avLst/>
          </a:prstGeom>
        </p:spPr>
      </p:pic>
      <p:sp>
        <p:nvSpPr>
          <p:cNvPr id="18" name="Cruz 17"/>
          <p:cNvSpPr/>
          <p:nvPr/>
        </p:nvSpPr>
        <p:spPr>
          <a:xfrm rot="2605637">
            <a:off x="6242098" y="3870307"/>
            <a:ext cx="992221" cy="994627"/>
          </a:xfrm>
          <a:prstGeom prst="plus">
            <a:avLst>
              <a:gd name="adj" fmla="val 4228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20154</TotalTime>
  <Words>113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67</cp:revision>
  <dcterms:created xsi:type="dcterms:W3CDTF">2017-11-16T16:30:18Z</dcterms:created>
  <dcterms:modified xsi:type="dcterms:W3CDTF">2018-07-09T01:23:24Z</dcterms:modified>
</cp:coreProperties>
</file>