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FF0D"/>
    <a:srgbClr val="F53B5A"/>
    <a:srgbClr val="203864"/>
    <a:srgbClr val="7030A0"/>
    <a:srgbClr val="F4EF11"/>
    <a:srgbClr val="FFFFFF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13/07/2018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41678" y="2888572"/>
            <a:ext cx="8963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Entenda a diferença entre requisito e escopo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Quem é autorizado a falar pelo projeto?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Requisitos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Requisitos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700" y="2608099"/>
            <a:ext cx="3718663" cy="424990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490173" y="2406891"/>
            <a:ext cx="6375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Estou gostando muito do trabalho e vou poder aproveitar o Datawarehouse de vendas para realizar algumas ações de Marketing!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Temos um problema! Em nosso Banco de Dados, armazenamos nome e sobrenome separadamente. Gostaríamos que no Datawarehouse fosse em apenas uma coluna, ou que mostrasse dessa forma. Isso é possível? Outra coisa que me incomoda é que em relatórios os sexos saem como M ou F e isso atrapalha a o sistema automatizado de malas diretas que acabamos de contratar, pois ele busca Masculino e Feminino.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Se não for pedir demais... Aqueles produtos escritos em caixa alta estão horríveis! Dá para mudar isso?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7524" y="2827349"/>
            <a:ext cx="6375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Devo ou não fazer?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1 – Escale a questão para o gerente do cliente.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2 – Escale a questão para o gerente do projeto, já antecipando-se a perguntas como: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-Quanto tempo vai levar?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-Vai alterar o Escopo?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862" y="2002773"/>
            <a:ext cx="5826272" cy="4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13087" y="24457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80973" y="2945765"/>
            <a:ext cx="6375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Novos Requisitos: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Coluna com nome único.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Sexo – Masculino e Feminino.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Produtos em padrão Camel Case.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Minha gerente de MKT é extremamente competente.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Eu autorizo os requisitos!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0" y="2352950"/>
            <a:ext cx="3013378" cy="45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13087" y="24457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9" y="186744"/>
            <a:ext cx="7542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Alteração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Responsáveis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992451" y="3429000"/>
            <a:ext cx="63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DOCUMENTE!</a:t>
            </a:r>
            <a:endParaRPr lang="pt-B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27209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72</cp:revision>
  <dcterms:created xsi:type="dcterms:W3CDTF">2017-11-16T16:30:18Z</dcterms:created>
  <dcterms:modified xsi:type="dcterms:W3CDTF">2018-07-15T20:04:41Z</dcterms:modified>
</cp:coreProperties>
</file>