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9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CFF0D"/>
    <a:srgbClr val="F53B5A"/>
    <a:srgbClr val="203864"/>
    <a:srgbClr val="7030A0"/>
    <a:srgbClr val="F4EF11"/>
    <a:srgbClr val="6A6158"/>
    <a:srgbClr val="EC5354"/>
    <a:srgbClr val="645B53"/>
    <a:srgbClr val="EC5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4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01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64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42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15/07/2018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63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15/07/2018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48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15/07/2018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7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15/07/2018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59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15/07/2018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4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87CD-6580-4E8C-9701-4ED77318F65D}" type="datetimeFigureOut">
              <a:rPr lang="pt-BR" smtClean="0"/>
              <a:t>15/07/2018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89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487CD-6580-4E8C-9701-4ED77318F65D}" type="datetimeFigureOut">
              <a:rPr lang="pt-BR" smtClean="0"/>
              <a:t>15/07/2018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9836-2C3B-427A-8835-43535E8DD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05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941713" y="0"/>
            <a:ext cx="5250287" cy="6858000"/>
          </a:xfrm>
          <a:prstGeom prst="rect">
            <a:avLst/>
          </a:prstGeom>
          <a:solidFill>
            <a:srgbClr val="FFFFFF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45" y="1307205"/>
            <a:ext cx="6129629" cy="424358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80085" y="1616451"/>
            <a:ext cx="5786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</a:rPr>
              <a:t>Business Intelligence</a:t>
            </a:r>
          </a:p>
          <a:p>
            <a:pPr algn="ctr"/>
            <a:r>
              <a:rPr lang="pt-BR" sz="4800" dirty="0" smtClean="0">
                <a:solidFill>
                  <a:schemeClr val="bg1"/>
                </a:solidFill>
              </a:rPr>
              <a:t>Academy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5" y="-301949"/>
            <a:ext cx="6017470" cy="2220349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527251" y="4049148"/>
            <a:ext cx="5096456" cy="15068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Do zero ao Datawarehouse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68" y="3466614"/>
            <a:ext cx="2095277" cy="25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987" y="4127551"/>
            <a:ext cx="3674056" cy="2543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2318" y="186744"/>
            <a:ext cx="9053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Onde realizar transformações?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841678" y="2888572"/>
            <a:ext cx="89636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Na carga da tabela produto, devemos nos atentar</a:t>
            </a:r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 smtClean="0">
                <a:solidFill>
                  <a:schemeClr val="bg1"/>
                </a:solidFill>
              </a:rPr>
              <a:t>para o requisito do cliente: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O produtos devem ser passados para o padrão</a:t>
            </a:r>
          </a:p>
          <a:p>
            <a:r>
              <a:rPr lang="pt-BR" sz="3200" dirty="0" smtClean="0">
                <a:solidFill>
                  <a:schemeClr val="bg1"/>
                </a:solidFill>
              </a:rPr>
              <a:t>Camel Case.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18941" y="1296817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-218941" y="1351952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Transform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419" y="5159976"/>
            <a:ext cx="2328581" cy="161209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2318" y="186744"/>
            <a:ext cx="9053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Onde realizar transformações?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841678" y="2888572"/>
            <a:ext cx="896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 smtClean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18941" y="1296817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-218941" y="1351952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Transform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7" y="2881887"/>
            <a:ext cx="1829873" cy="182987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646" y="2959532"/>
            <a:ext cx="1829873" cy="182987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826" y="2959533"/>
            <a:ext cx="1829873" cy="1829873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931726" y="2501472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FFFF"/>
                </a:solidFill>
              </a:rPr>
              <a:t>OLTP</a:t>
            </a:r>
            <a:endParaRPr lang="pt-BR" b="1" dirty="0">
              <a:solidFill>
                <a:srgbClr val="FFFFFF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383534" y="2486982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FFFF"/>
                </a:solidFill>
              </a:rPr>
              <a:t>STAGE</a:t>
            </a:r>
            <a:endParaRPr lang="pt-BR" b="1" dirty="0">
              <a:solidFill>
                <a:srgbClr val="FFFFFF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235704" y="2454723"/>
            <a:ext cx="204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FFFF"/>
                </a:solidFill>
              </a:rPr>
              <a:t>DATAWAREHOUSE</a:t>
            </a:r>
            <a:endParaRPr lang="pt-BR" b="1" dirty="0">
              <a:solidFill>
                <a:srgbClr val="FFFFFF"/>
              </a:solidFill>
            </a:endParaRPr>
          </a:p>
        </p:txBody>
      </p:sp>
      <p:sp>
        <p:nvSpPr>
          <p:cNvPr id="16" name="Seta para a direita 15"/>
          <p:cNvSpPr/>
          <p:nvPr/>
        </p:nvSpPr>
        <p:spPr>
          <a:xfrm>
            <a:off x="3505580" y="3206396"/>
            <a:ext cx="1081825" cy="1356734"/>
          </a:xfrm>
          <a:prstGeom prst="rightArrow">
            <a:avLst/>
          </a:prstGeom>
          <a:solidFill>
            <a:srgbClr val="4CFF0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>
            <a:off x="7037395" y="3118456"/>
            <a:ext cx="1081825" cy="1356734"/>
          </a:xfrm>
          <a:prstGeom prst="rightArrow">
            <a:avLst/>
          </a:prstGeom>
          <a:solidFill>
            <a:srgbClr val="4CFF0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86" y="4945474"/>
            <a:ext cx="1219200" cy="12192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106" y="5095278"/>
            <a:ext cx="919591" cy="919591"/>
          </a:xfrm>
          <a:prstGeom prst="rect">
            <a:avLst/>
          </a:prstGeom>
        </p:spPr>
      </p:pic>
      <p:sp>
        <p:nvSpPr>
          <p:cNvPr id="20" name="Símbolo de 'Não' 19"/>
          <p:cNvSpPr/>
          <p:nvPr/>
        </p:nvSpPr>
        <p:spPr>
          <a:xfrm>
            <a:off x="5126753" y="4916319"/>
            <a:ext cx="1313658" cy="1313658"/>
          </a:xfrm>
          <a:prstGeom prst="noSmoking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1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-12879"/>
            <a:ext cx="12192000" cy="6858000"/>
          </a:xfrm>
          <a:prstGeom prst="rect">
            <a:avLst/>
          </a:prstGeom>
          <a:solidFill>
            <a:srgbClr val="20386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419" y="5159976"/>
            <a:ext cx="2328581" cy="161209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2318" y="186744"/>
            <a:ext cx="9053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Onde realizar transformações?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841678" y="2888572"/>
            <a:ext cx="896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dirty="0" smtClean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350" y="24457"/>
            <a:ext cx="1323650" cy="162138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218941" y="1296817"/>
            <a:ext cx="6542467" cy="879713"/>
          </a:xfrm>
          <a:prstGeom prst="rect">
            <a:avLst/>
          </a:prstGeom>
          <a:solidFill>
            <a:srgbClr val="F53B5A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-218941" y="1351952"/>
            <a:ext cx="6117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</a:rPr>
              <a:t>Transform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7" y="2881887"/>
            <a:ext cx="1829873" cy="182987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646" y="2959532"/>
            <a:ext cx="1829873" cy="182987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826" y="2959533"/>
            <a:ext cx="1829873" cy="1829873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931726" y="2501472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FFFF"/>
                </a:solidFill>
              </a:rPr>
              <a:t>OLTP</a:t>
            </a:r>
            <a:endParaRPr lang="pt-BR" b="1" dirty="0">
              <a:solidFill>
                <a:srgbClr val="FFFFFF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383534" y="2486982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FFFF"/>
                </a:solidFill>
              </a:rPr>
              <a:t>STAGE</a:t>
            </a:r>
            <a:endParaRPr lang="pt-BR" b="1" dirty="0">
              <a:solidFill>
                <a:srgbClr val="FFFFFF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235704" y="2454723"/>
            <a:ext cx="204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FFFF"/>
                </a:solidFill>
              </a:rPr>
              <a:t>DATAWAREHOUSE</a:t>
            </a:r>
            <a:endParaRPr lang="pt-BR" b="1" dirty="0">
              <a:solidFill>
                <a:srgbClr val="FFFFFF"/>
              </a:solidFill>
            </a:endParaRPr>
          </a:p>
        </p:txBody>
      </p:sp>
      <p:sp>
        <p:nvSpPr>
          <p:cNvPr id="16" name="Seta para a direita 15"/>
          <p:cNvSpPr/>
          <p:nvPr/>
        </p:nvSpPr>
        <p:spPr>
          <a:xfrm>
            <a:off x="3505580" y="3206396"/>
            <a:ext cx="1081825" cy="1356734"/>
          </a:xfrm>
          <a:prstGeom prst="rightArrow">
            <a:avLst/>
          </a:prstGeom>
          <a:solidFill>
            <a:srgbClr val="4CFF0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>
            <a:off x="7037395" y="3118456"/>
            <a:ext cx="1081825" cy="1356734"/>
          </a:xfrm>
          <a:prstGeom prst="rightArrow">
            <a:avLst/>
          </a:prstGeom>
          <a:solidFill>
            <a:srgbClr val="4CFF0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687910" y="2824055"/>
            <a:ext cx="2163651" cy="2160069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702932" y="2814622"/>
            <a:ext cx="5720703" cy="2160069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20186</TotalTime>
  <Words>54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Mafra</dc:creator>
  <cp:lastModifiedBy>Mafra</cp:lastModifiedBy>
  <cp:revision>72</cp:revision>
  <dcterms:created xsi:type="dcterms:W3CDTF">2017-11-16T16:30:18Z</dcterms:created>
  <dcterms:modified xsi:type="dcterms:W3CDTF">2018-07-15T16:12:31Z</dcterms:modified>
</cp:coreProperties>
</file>