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9" r:id="rId4"/>
    <p:sldId id="290" r:id="rId5"/>
    <p:sldId id="29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FF0D"/>
    <a:srgbClr val="F53B5A"/>
    <a:srgbClr val="203864"/>
    <a:srgbClr val="7030A0"/>
    <a:srgbClr val="F4EF11"/>
    <a:srgbClr val="FFFFFF"/>
    <a:srgbClr val="6A6158"/>
    <a:srgbClr val="EC5354"/>
    <a:srgbClr val="645B53"/>
    <a:srgbClr val="EC5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22/07/2018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14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22/07/2018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01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22/07/2018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64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22/07/2018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22/07/2018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42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22/07/2018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63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22/07/2018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48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22/07/2018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7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22/07/2018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59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22/07/2018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4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22/07/2018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89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487CD-6580-4E8C-9701-4ED77318F65D}" type="datetimeFigureOut">
              <a:rPr lang="pt-BR" smtClean="0"/>
              <a:t>22/07/2018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05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941713" y="0"/>
            <a:ext cx="5250287" cy="6858000"/>
          </a:xfrm>
          <a:prstGeom prst="rect">
            <a:avLst/>
          </a:prstGeom>
          <a:solidFill>
            <a:srgbClr val="FFFFFF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45" y="1307205"/>
            <a:ext cx="6129629" cy="424358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80085" y="1616451"/>
            <a:ext cx="5786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</a:rPr>
              <a:t>Business Intelligence</a:t>
            </a:r>
          </a:p>
          <a:p>
            <a:pPr algn="ctr"/>
            <a:r>
              <a:rPr lang="pt-BR" sz="4800" dirty="0" smtClean="0">
                <a:solidFill>
                  <a:schemeClr val="bg1"/>
                </a:solidFill>
              </a:rPr>
              <a:t>Academy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75" y="-301949"/>
            <a:ext cx="6017470" cy="2220349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527251" y="4049148"/>
            <a:ext cx="5096456" cy="15068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Do zero ao Datawarehouse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68" y="3466614"/>
            <a:ext cx="2095277" cy="25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386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987" y="4127551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2319" y="186744"/>
            <a:ext cx="7542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Alteração</a:t>
            </a:r>
            <a:endParaRPr lang="pt-BR" sz="5400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218941" y="1296817"/>
            <a:ext cx="6542467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-218941" y="1351952"/>
            <a:ext cx="611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Requisitos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00" y="2608099"/>
            <a:ext cx="3718663" cy="4249901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3490173" y="3173103"/>
            <a:ext cx="6375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Estive pensando... Não seria bom controlarmos o histórico das alterações de preços do nossos produtos? Isso me ajudaria a saber se mesmo com um pequeno aumento ou um pequeno desconto, a quantidade daquele produto vendida em determinada campanha e marketing alterou-se ou não!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7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386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987" y="4127551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2319" y="186744"/>
            <a:ext cx="7542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Alteração</a:t>
            </a:r>
            <a:endParaRPr lang="pt-BR" sz="5400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218941" y="1296817"/>
            <a:ext cx="6542467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-218941" y="1351952"/>
            <a:ext cx="611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Responsáveis</a:t>
            </a:r>
            <a:endParaRPr lang="pt-BR" sz="4400" b="1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677524" y="2827349"/>
            <a:ext cx="63750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Devo ou não fazer?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1 – Escale a questão para o gerente do cliente.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2 – Escale a questão para o gerente do projeto, já antecipando-se a perguntas como: 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-Quanto tempo vai levar?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-Vai alterar o Escopo?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9862" y="2002773"/>
            <a:ext cx="5826272" cy="485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-13087" y="24457"/>
            <a:ext cx="12192000" cy="6858000"/>
          </a:xfrm>
          <a:prstGeom prst="rect">
            <a:avLst/>
          </a:prstGeom>
          <a:solidFill>
            <a:srgbClr val="20386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987" y="4127551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2319" y="186744"/>
            <a:ext cx="7542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Alteração</a:t>
            </a:r>
            <a:endParaRPr lang="pt-BR" sz="5400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218941" y="1296817"/>
            <a:ext cx="6542467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-218941" y="1351952"/>
            <a:ext cx="611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Responsáveis</a:t>
            </a:r>
            <a:endParaRPr lang="pt-BR" sz="4400" b="1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380973" y="2945765"/>
            <a:ext cx="63750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Novos Requisitos: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Novas colunas no DW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Custo Médio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Preço do Produto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Minha gerente de MKT é extremamente competente.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Eu autorizo os requisitos!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80" y="2352950"/>
            <a:ext cx="3013378" cy="45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-13087" y="24457"/>
            <a:ext cx="12192000" cy="6858000"/>
          </a:xfrm>
          <a:prstGeom prst="rect">
            <a:avLst/>
          </a:prstGeom>
          <a:solidFill>
            <a:srgbClr val="20386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987" y="4127551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2319" y="186744"/>
            <a:ext cx="7542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Alteração</a:t>
            </a:r>
            <a:endParaRPr lang="pt-BR" sz="5400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218941" y="1296817"/>
            <a:ext cx="6542467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-218941" y="1351952"/>
            <a:ext cx="611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Responsáveis</a:t>
            </a:r>
            <a:endParaRPr lang="pt-BR" sz="4400" b="1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992451" y="3429000"/>
            <a:ext cx="6348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DOCUMENTE!</a:t>
            </a:r>
            <a:endParaRPr lang="pt-B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8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31237</TotalTime>
  <Words>134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Mafra</dc:creator>
  <cp:lastModifiedBy>Mafra</cp:lastModifiedBy>
  <cp:revision>73</cp:revision>
  <dcterms:created xsi:type="dcterms:W3CDTF">2017-11-16T16:30:18Z</dcterms:created>
  <dcterms:modified xsi:type="dcterms:W3CDTF">2018-07-24T22:20:29Z</dcterms:modified>
</cp:coreProperties>
</file>