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  <p:sldId id="365" r:id="rId4"/>
    <p:sldId id="3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E221FED-7DBE-4926-ABEE-6B27601A8699}"/>
              </a:ext>
            </a:extLst>
          </p:cNvPr>
          <p:cNvSpPr/>
          <p:nvPr/>
        </p:nvSpPr>
        <p:spPr>
          <a:xfrm>
            <a:off x="648340" y="684245"/>
            <a:ext cx="10993018" cy="5268692"/>
          </a:xfrm>
          <a:prstGeom prst="roundRect">
            <a:avLst>
              <a:gd name="adj" fmla="val 3031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E992E5A-92A9-40C2-8375-8E819563B648}"/>
              </a:ext>
            </a:extLst>
          </p:cNvPr>
          <p:cNvSpPr/>
          <p:nvPr/>
        </p:nvSpPr>
        <p:spPr>
          <a:xfrm>
            <a:off x="4392891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7DC4F52-998B-4580-BAC1-748F8B2F1912}"/>
              </a:ext>
            </a:extLst>
          </p:cNvPr>
          <p:cNvSpPr/>
          <p:nvPr/>
        </p:nvSpPr>
        <p:spPr>
          <a:xfrm>
            <a:off x="7982709" y="821092"/>
            <a:ext cx="3503917" cy="3415003"/>
          </a:xfrm>
          <a:prstGeom prst="roundRect">
            <a:avLst>
              <a:gd name="adj" fmla="val 0"/>
            </a:avLst>
          </a:prstGeom>
          <a:solidFill>
            <a:srgbClr val="FFFFFF">
              <a:alpha val="5098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DBBB34D3-C576-4D8A-AE55-FDEC7BAA49A7}"/>
              </a:ext>
            </a:extLst>
          </p:cNvPr>
          <p:cNvSpPr/>
          <p:nvPr/>
        </p:nvSpPr>
        <p:spPr>
          <a:xfrm>
            <a:off x="9924020" y="4517187"/>
            <a:ext cx="1080000" cy="1080000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7F1B691-3CC5-42EE-A134-8B51B95B9AC0}"/>
              </a:ext>
            </a:extLst>
          </p:cNvPr>
          <p:cNvSpPr/>
          <p:nvPr/>
        </p:nvSpPr>
        <p:spPr>
          <a:xfrm>
            <a:off x="8361414" y="4517187"/>
            <a:ext cx="1080000" cy="1080000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29212A7D-7605-415C-97BD-C3955F4ECF4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11" y="4517187"/>
            <a:ext cx="1080000" cy="1080000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C9BA3A97-DA3B-4F76-ABE6-031193CF2E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4" y="821092"/>
            <a:ext cx="3283025" cy="3489647"/>
          </a:xfrm>
          <a:prstGeom prst="rect">
            <a:avLst/>
          </a:prstGeom>
        </p:spPr>
      </p:pic>
      <p:sp>
        <p:nvSpPr>
          <p:cNvPr id="11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769503" y="4310739"/>
            <a:ext cx="10717123" cy="149289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lang="pt-BR" sz="44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Alan Joffre</a:t>
            </a:r>
          </a:p>
          <a:p>
            <a:pPr lvl="0">
              <a:defRPr/>
            </a:pPr>
            <a:r>
              <a:rPr lang="pt-BR" dirty="0" smtClean="0"/>
              <a:t>       </a:t>
            </a:r>
            <a:r>
              <a:rPr lang="pt-BR" sz="2400" dirty="0" smtClean="0"/>
              <a:t>Ciência </a:t>
            </a:r>
            <a:r>
              <a:rPr lang="pt-BR" sz="2400" dirty="0"/>
              <a:t>de Dados | Power BI | Python |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8" y="4571444"/>
            <a:ext cx="1025743" cy="102574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14" y="4517187"/>
            <a:ext cx="1121534" cy="116845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0" y="454771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9F99978-92E2-4BC9-A22F-BF776BF66F50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4601947"/>
            <a:ext cx="533706" cy="53370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5207577"/>
            <a:ext cx="500077" cy="52099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" y="5795340"/>
            <a:ext cx="459695" cy="45969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" y="6296019"/>
            <a:ext cx="520997" cy="5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FA9F768A-30F3-4E49-B9A4-289C4CAB65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559852D-0740-4A96-AE5D-590F73B58985}"/>
              </a:ext>
            </a:extLst>
          </p:cNvPr>
          <p:cNvSpPr/>
          <p:nvPr/>
        </p:nvSpPr>
        <p:spPr>
          <a:xfrm>
            <a:off x="71768" y="212939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4601947"/>
            <a:ext cx="533706" cy="53370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5207577"/>
            <a:ext cx="500077" cy="52099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" y="5795340"/>
            <a:ext cx="459695" cy="45969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" y="6296019"/>
            <a:ext cx="520997" cy="5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672788" y="298200"/>
            <a:ext cx="10717123" cy="3918855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672787" y="4310737"/>
            <a:ext cx="10717123" cy="149289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pt-BR" sz="44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D6883-F936-4C28-A197-698B0897F80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336">
            <a:off x="1063582" y="741312"/>
            <a:ext cx="1908052" cy="190805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9C6EE7-5C42-4BCF-9C8F-BB4A1FD927DA}"/>
              </a:ext>
            </a:extLst>
          </p:cNvPr>
          <p:cNvSpPr txBox="1"/>
          <p:nvPr/>
        </p:nvSpPr>
        <p:spPr>
          <a:xfrm>
            <a:off x="3957963" y="410969"/>
            <a:ext cx="5747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Alan Joffre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Dev. Python | Data Science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sz="1000" dirty="0" smtClean="0">
                <a:solidFill>
                  <a:schemeClr val="bg1"/>
                </a:solidFill>
              </a:rPr>
              <a:t>HABILIDADES TÉCNICAS:</a:t>
            </a:r>
            <a:r>
              <a:rPr lang="pt-BR" sz="1000" dirty="0">
                <a:solidFill>
                  <a:schemeClr val="bg1"/>
                </a:solidFill>
              </a:rPr>
              <a:t/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/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Linguagem de programação: Python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Bibliotecas para análise de dados: Pandas, NumPy, Scikit-learn, Matplotlib, Seaborn, SQLAlchemy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Frameworks: Flask, Flask-RESTful, Django, Django Rest Framework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Banco de dados: SQL, NoSQL, PostgreSQL, MySQL, Redis, Elasticsearch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Testes em Python: Pytest, Unittest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APIs RESTful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Controle de versão: Git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Virtualização de ambiente: Docker, Docker-Compose, Kubernetes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Visualização de dados: Power BI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Ferramentas de integração e entrega contínua: Jenkins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Metodologias ágeis de gestão de projetos: Scrum, Kanban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Aprendizado de Máquina (Machine Learning)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Processamento de Linguagem Natural (Natural Language Processing, NLP)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Ciência de Dados (Data Science)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Big Data: Apache Spark, Hadoop e Hive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Event Streaming: Apache Kafka</a:t>
            </a:r>
            <a:endParaRPr lang="pt-BR" sz="1000" b="1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83" y="4571444"/>
            <a:ext cx="1025743" cy="10257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56" y="4515255"/>
            <a:ext cx="1121534" cy="116845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0" y="4517187"/>
            <a:ext cx="1080000" cy="1080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29" y="410970"/>
            <a:ext cx="767200" cy="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203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Alan Joffre</cp:lastModifiedBy>
  <cp:revision>18</cp:revision>
  <dcterms:created xsi:type="dcterms:W3CDTF">2022-02-02T21:26:44Z</dcterms:created>
  <dcterms:modified xsi:type="dcterms:W3CDTF">2023-05-09T18:53:28Z</dcterms:modified>
</cp:coreProperties>
</file>