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4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2060"/>
    <a:srgbClr val="000000"/>
    <a:srgbClr val="01857C"/>
    <a:srgbClr val="01B8AA"/>
    <a:srgbClr val="C7CCE4"/>
    <a:srgbClr val="A0D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BB6049-606E-40C7-8CB8-48EF4A7F5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140F0D-061B-49F2-8915-808572292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8D25EA-C1C4-45D9-880C-4C78DD1A7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C1E0CD-0677-42D9-BF9D-B77BA2FEE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36E69B-6CA6-4570-ADA1-624C0B670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423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AA7B5-3ECF-41CF-8831-AFE2E2698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13E7A4-4DF7-40D0-92C6-D38F7B342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F1022F-1DC8-4724-B6C3-44B253360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2E360E-8B05-42C2-A962-D23E963F9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363B15-2C5E-44C3-B49D-0ED15F8AC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16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2B3E160-5179-464A-ACDF-3C13B78346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9787F5-63F9-4703-A080-E585B8909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2E3831-9B56-4912-8A0E-87E578A30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97230D-55BE-4ACB-ACEE-A800FA01A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7641F5-4EA9-479C-A586-711CD3C9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3865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8F596-43C3-431C-B09C-5F4F957A4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14B226-C98A-4064-8959-A47872CA8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D38483-4840-4ACF-AAB5-1CE5A7649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0421F5-C625-4364-9F30-C31A05E93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589AED-57C0-45E9-82E2-8269DDAE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386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CB2509-17AB-47B5-AFF6-75DA9954C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C6440E-AD6B-4697-9E36-A46ABE3BE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17C7C3-3030-482A-A885-E3F210AB7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22AFE6-24E1-4BC3-BB91-3C7BE5660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6BD3AC-0AAA-47A5-8027-E11AD5972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59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12339-A385-4BA2-912C-E2ED34715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5F80BB-CD35-40AC-B88B-2BC1CAB81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5C7217-8D15-43FD-B70A-6FF33A712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C6F626-3B1B-4079-BF56-EA75EC88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D439D4-D0C9-4836-8833-90C23812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A3FA67-BB38-40E9-A085-AD79206A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48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0998D-9A4E-45C0-9794-88F6490A1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29A492-FC8D-4F77-8DA4-20FB352DF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5247BF9-6241-45C9-94AB-8E5EA4051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2BAF7C1-339A-4FA6-850A-9C96E722A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4B92B63-0393-4590-B18F-29011B8510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D309E0C-9690-4BD0-B2C4-DB202886C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7DF4F23-06F5-47F3-BB6C-BEE7C4663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77BDCFE-2EE4-437C-BBF2-0859F55C2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5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9DB5A-F39F-4600-B109-6C2AEAE6A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804C490-D2C3-4862-B441-BCA075A6C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A29165A-3354-46C4-BB7A-7284A342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EE6AAF1-AD13-4792-B9ED-41863835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8647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158CC9F-E955-49E5-876C-FD07398C2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71CEA13-5894-48D1-8A0A-ED1DF5CD7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C8065AC-E6C4-4A4C-9914-501FF7B58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722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A5111E-C31E-4E41-8866-0E65A27BB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303CF4-E693-4F5E-A3F9-EB3D7D9B9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671FE41-0A5E-4351-B120-9BEDE1E5F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D200DF-99E6-48EF-8208-95D97BA0C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C5513C-EA73-4E27-8280-597945959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F03253-F792-4EBF-B058-432112D02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7509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C3D58-2C32-4CBC-889E-BE572185C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166E66D-D347-46DA-BF3D-2577A61666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E9D8C7-A8C2-437B-BF63-AD1FD2B55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2ECFB3-7592-4A6F-BD37-4BC73098B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68FEDC-8DF2-49A6-8012-49F911EFA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9FBDCF-4E12-4645-84F8-03D8990F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174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C0CF4E3-B577-460A-AEF3-EAA7B61BF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70D0AC-6DE5-4E76-ABB9-15B6E94EA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86C7CF-C824-4599-895B-3EE247D1F5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351E1-95A5-4477-87EB-C062A6424DDA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2F4E2F-1DC7-473C-898A-3EA29CA2D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89C58F-D8C3-464A-BC3C-D0FA4574E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097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2B9E5DD-62AE-4B47-8CBB-BAB6F864373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FE221FED-7DBE-4926-ABEE-6B27601A8699}"/>
              </a:ext>
            </a:extLst>
          </p:cNvPr>
          <p:cNvSpPr/>
          <p:nvPr/>
        </p:nvSpPr>
        <p:spPr>
          <a:xfrm>
            <a:off x="648340" y="684245"/>
            <a:ext cx="10993018" cy="5268692"/>
          </a:xfrm>
          <a:prstGeom prst="roundRect">
            <a:avLst>
              <a:gd name="adj" fmla="val 3031"/>
            </a:avLst>
          </a:prstGeom>
          <a:solidFill>
            <a:srgbClr val="002060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1E992E5A-92A9-40C2-8375-8E819563B648}"/>
              </a:ext>
            </a:extLst>
          </p:cNvPr>
          <p:cNvSpPr/>
          <p:nvPr/>
        </p:nvSpPr>
        <p:spPr>
          <a:xfrm>
            <a:off x="4392891" y="821092"/>
            <a:ext cx="3503917" cy="3415003"/>
          </a:xfrm>
          <a:prstGeom prst="roundRect">
            <a:avLst>
              <a:gd name="adj" fmla="val 0"/>
            </a:avLst>
          </a:prstGeom>
          <a:solidFill>
            <a:srgbClr val="FFFFFF">
              <a:alpha val="5098"/>
            </a:srgb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ANÁLISE DE PESSOAL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07DC4F52-998B-4580-BAC1-748F8B2F1912}"/>
              </a:ext>
            </a:extLst>
          </p:cNvPr>
          <p:cNvSpPr/>
          <p:nvPr/>
        </p:nvSpPr>
        <p:spPr>
          <a:xfrm>
            <a:off x="7982709" y="821092"/>
            <a:ext cx="3503917" cy="3415003"/>
          </a:xfrm>
          <a:prstGeom prst="roundRect">
            <a:avLst>
              <a:gd name="adj" fmla="val 0"/>
            </a:avLst>
          </a:prstGeom>
          <a:solidFill>
            <a:srgbClr val="FFFFFF">
              <a:alpha val="5098"/>
            </a:srgb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800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ANÁLISE FINANCEIRA</a:t>
            </a:r>
          </a:p>
        </p:txBody>
      </p: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DBBB34D3-C576-4D8A-AE55-FDEC7BAA49A7}"/>
              </a:ext>
            </a:extLst>
          </p:cNvPr>
          <p:cNvSpPr/>
          <p:nvPr/>
        </p:nvSpPr>
        <p:spPr>
          <a:xfrm>
            <a:off x="9924020" y="4517187"/>
            <a:ext cx="1080000" cy="1080000"/>
          </a:xfrm>
          <a:custGeom>
            <a:avLst/>
            <a:gdLst>
              <a:gd name="connsiteX0" fmla="*/ 180191 w 198112"/>
              <a:gd name="connsiteY0" fmla="*/ 0 h 198123"/>
              <a:gd name="connsiteX1" fmla="*/ 17921 w 198112"/>
              <a:gd name="connsiteY1" fmla="*/ 0 h 198123"/>
              <a:gd name="connsiteX2" fmla="*/ 0 w 198112"/>
              <a:gd name="connsiteY2" fmla="*/ 17921 h 198123"/>
              <a:gd name="connsiteX3" fmla="*/ 0 w 198112"/>
              <a:gd name="connsiteY3" fmla="*/ 180203 h 198123"/>
              <a:gd name="connsiteX4" fmla="*/ 17921 w 198112"/>
              <a:gd name="connsiteY4" fmla="*/ 198124 h 198123"/>
              <a:gd name="connsiteX5" fmla="*/ 180191 w 198112"/>
              <a:gd name="connsiteY5" fmla="*/ 198124 h 198123"/>
              <a:gd name="connsiteX6" fmla="*/ 198113 w 198112"/>
              <a:gd name="connsiteY6" fmla="*/ 180203 h 198123"/>
              <a:gd name="connsiteX7" fmla="*/ 198113 w 198112"/>
              <a:gd name="connsiteY7" fmla="*/ 17921 h 198123"/>
              <a:gd name="connsiteX8" fmla="*/ 180191 w 198112"/>
              <a:gd name="connsiteY8" fmla="*/ 0 h 198123"/>
              <a:gd name="connsiteX9" fmla="*/ 61301 w 198112"/>
              <a:gd name="connsiteY9" fmla="*/ 171068 h 198123"/>
              <a:gd name="connsiteX10" fmla="*/ 56081 w 198112"/>
              <a:gd name="connsiteY10" fmla="*/ 176288 h 198123"/>
              <a:gd name="connsiteX11" fmla="*/ 33885 w 198112"/>
              <a:gd name="connsiteY11" fmla="*/ 176288 h 198123"/>
              <a:gd name="connsiteX12" fmla="*/ 28665 w 198112"/>
              <a:gd name="connsiteY12" fmla="*/ 171068 h 198123"/>
              <a:gd name="connsiteX13" fmla="*/ 28665 w 198112"/>
              <a:gd name="connsiteY13" fmla="*/ 78007 h 198123"/>
              <a:gd name="connsiteX14" fmla="*/ 33885 w 198112"/>
              <a:gd name="connsiteY14" fmla="*/ 72788 h 198123"/>
              <a:gd name="connsiteX15" fmla="*/ 56081 w 198112"/>
              <a:gd name="connsiteY15" fmla="*/ 72788 h 198123"/>
              <a:gd name="connsiteX16" fmla="*/ 61301 w 198112"/>
              <a:gd name="connsiteY16" fmla="*/ 78007 h 198123"/>
              <a:gd name="connsiteX17" fmla="*/ 61301 w 198112"/>
              <a:gd name="connsiteY17" fmla="*/ 171068 h 198123"/>
              <a:gd name="connsiteX18" fmla="*/ 44989 w 198112"/>
              <a:gd name="connsiteY18" fmla="*/ 64024 h 198123"/>
              <a:gd name="connsiteX19" fmla="*/ 23895 w 198112"/>
              <a:gd name="connsiteY19" fmla="*/ 42930 h 198123"/>
              <a:gd name="connsiteX20" fmla="*/ 44989 w 198112"/>
              <a:gd name="connsiteY20" fmla="*/ 21836 h 198123"/>
              <a:gd name="connsiteX21" fmla="*/ 66071 w 198112"/>
              <a:gd name="connsiteY21" fmla="*/ 42930 h 198123"/>
              <a:gd name="connsiteX22" fmla="*/ 44989 w 198112"/>
              <a:gd name="connsiteY22" fmla="*/ 64024 h 198123"/>
              <a:gd name="connsiteX23" fmla="*/ 177323 w 198112"/>
              <a:gd name="connsiteY23" fmla="*/ 171495 h 198123"/>
              <a:gd name="connsiteX24" fmla="*/ 172519 w 198112"/>
              <a:gd name="connsiteY24" fmla="*/ 176288 h 198123"/>
              <a:gd name="connsiteX25" fmla="*/ 148702 w 198112"/>
              <a:gd name="connsiteY25" fmla="*/ 176288 h 198123"/>
              <a:gd name="connsiteX26" fmla="*/ 143910 w 198112"/>
              <a:gd name="connsiteY26" fmla="*/ 171495 h 198123"/>
              <a:gd name="connsiteX27" fmla="*/ 143910 w 198112"/>
              <a:gd name="connsiteY27" fmla="*/ 127834 h 198123"/>
              <a:gd name="connsiteX28" fmla="*/ 126889 w 198112"/>
              <a:gd name="connsiteY28" fmla="*/ 99304 h 198123"/>
              <a:gd name="connsiteX29" fmla="*/ 108630 w 198112"/>
              <a:gd name="connsiteY29" fmla="*/ 121140 h 198123"/>
              <a:gd name="connsiteX30" fmla="*/ 108630 w 198112"/>
              <a:gd name="connsiteY30" fmla="*/ 171495 h 198123"/>
              <a:gd name="connsiteX31" fmla="*/ 103837 w 198112"/>
              <a:gd name="connsiteY31" fmla="*/ 176288 h 198123"/>
              <a:gd name="connsiteX32" fmla="*/ 80797 w 198112"/>
              <a:gd name="connsiteY32" fmla="*/ 176288 h 198123"/>
              <a:gd name="connsiteX33" fmla="*/ 76005 w 198112"/>
              <a:gd name="connsiteY33" fmla="*/ 171495 h 198123"/>
              <a:gd name="connsiteX34" fmla="*/ 76005 w 198112"/>
              <a:gd name="connsiteY34" fmla="*/ 77591 h 198123"/>
              <a:gd name="connsiteX35" fmla="*/ 80797 w 198112"/>
              <a:gd name="connsiteY35" fmla="*/ 72788 h 198123"/>
              <a:gd name="connsiteX36" fmla="*/ 103837 w 198112"/>
              <a:gd name="connsiteY36" fmla="*/ 72788 h 198123"/>
              <a:gd name="connsiteX37" fmla="*/ 108630 w 198112"/>
              <a:gd name="connsiteY37" fmla="*/ 77591 h 198123"/>
              <a:gd name="connsiteX38" fmla="*/ 108630 w 198112"/>
              <a:gd name="connsiteY38" fmla="*/ 85703 h 198123"/>
              <a:gd name="connsiteX39" fmla="*/ 139388 w 198112"/>
              <a:gd name="connsiteY39" fmla="*/ 71235 h 198123"/>
              <a:gd name="connsiteX40" fmla="*/ 177323 w 198112"/>
              <a:gd name="connsiteY40" fmla="*/ 126450 h 198123"/>
              <a:gd name="connsiteX41" fmla="*/ 177323 w 198112"/>
              <a:gd name="connsiteY41" fmla="*/ 171495 h 198123"/>
              <a:gd name="connsiteX42" fmla="*/ 177323 w 198112"/>
              <a:gd name="connsiteY42" fmla="*/ 171495 h 19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98112" h="198123">
                <a:moveTo>
                  <a:pt x="180191" y="0"/>
                </a:moveTo>
                <a:lnTo>
                  <a:pt x="17921" y="0"/>
                </a:lnTo>
                <a:cubicBezTo>
                  <a:pt x="8021" y="0"/>
                  <a:pt x="0" y="8033"/>
                  <a:pt x="0" y="17921"/>
                </a:cubicBezTo>
                <a:lnTo>
                  <a:pt x="0" y="180203"/>
                </a:lnTo>
                <a:cubicBezTo>
                  <a:pt x="0" y="190091"/>
                  <a:pt x="8021" y="198124"/>
                  <a:pt x="17921" y="198124"/>
                </a:cubicBezTo>
                <a:lnTo>
                  <a:pt x="180191" y="198124"/>
                </a:lnTo>
                <a:cubicBezTo>
                  <a:pt x="190091" y="198124"/>
                  <a:pt x="198113" y="190091"/>
                  <a:pt x="198113" y="180203"/>
                </a:cubicBezTo>
                <a:lnTo>
                  <a:pt x="198113" y="17921"/>
                </a:lnTo>
                <a:cubicBezTo>
                  <a:pt x="198113" y="8033"/>
                  <a:pt x="190091" y="0"/>
                  <a:pt x="180191" y="0"/>
                </a:cubicBezTo>
                <a:close/>
                <a:moveTo>
                  <a:pt x="61301" y="171068"/>
                </a:moveTo>
                <a:cubicBezTo>
                  <a:pt x="61301" y="173948"/>
                  <a:pt x="58961" y="176288"/>
                  <a:pt x="56081" y="176288"/>
                </a:cubicBezTo>
                <a:lnTo>
                  <a:pt x="33885" y="176288"/>
                </a:lnTo>
                <a:cubicBezTo>
                  <a:pt x="31005" y="176288"/>
                  <a:pt x="28665" y="173948"/>
                  <a:pt x="28665" y="171068"/>
                </a:cubicBezTo>
                <a:lnTo>
                  <a:pt x="28665" y="78007"/>
                </a:lnTo>
                <a:cubicBezTo>
                  <a:pt x="28665" y="75128"/>
                  <a:pt x="31005" y="72788"/>
                  <a:pt x="33885" y="72788"/>
                </a:cubicBezTo>
                <a:lnTo>
                  <a:pt x="56081" y="72788"/>
                </a:lnTo>
                <a:cubicBezTo>
                  <a:pt x="58961" y="72788"/>
                  <a:pt x="61301" y="75128"/>
                  <a:pt x="61301" y="78007"/>
                </a:cubicBezTo>
                <a:lnTo>
                  <a:pt x="61301" y="171068"/>
                </a:lnTo>
                <a:close/>
                <a:moveTo>
                  <a:pt x="44989" y="64024"/>
                </a:moveTo>
                <a:cubicBezTo>
                  <a:pt x="33334" y="64024"/>
                  <a:pt x="23895" y="54574"/>
                  <a:pt x="23895" y="42930"/>
                </a:cubicBezTo>
                <a:cubicBezTo>
                  <a:pt x="23895" y="31286"/>
                  <a:pt x="33334" y="21836"/>
                  <a:pt x="44989" y="21836"/>
                </a:cubicBezTo>
                <a:cubicBezTo>
                  <a:pt x="56632" y="21836"/>
                  <a:pt x="66071" y="31286"/>
                  <a:pt x="66071" y="42930"/>
                </a:cubicBezTo>
                <a:cubicBezTo>
                  <a:pt x="66071" y="54574"/>
                  <a:pt x="56632" y="64024"/>
                  <a:pt x="44989" y="64024"/>
                </a:cubicBezTo>
                <a:close/>
                <a:moveTo>
                  <a:pt x="177323" y="171495"/>
                </a:moveTo>
                <a:cubicBezTo>
                  <a:pt x="177323" y="174139"/>
                  <a:pt x="175174" y="176288"/>
                  <a:pt x="172519" y="176288"/>
                </a:cubicBezTo>
                <a:lnTo>
                  <a:pt x="148702" y="176288"/>
                </a:lnTo>
                <a:cubicBezTo>
                  <a:pt x="146048" y="176288"/>
                  <a:pt x="143910" y="174139"/>
                  <a:pt x="143910" y="171495"/>
                </a:cubicBezTo>
                <a:lnTo>
                  <a:pt x="143910" y="127834"/>
                </a:lnTo>
                <a:cubicBezTo>
                  <a:pt x="143910" y="121331"/>
                  <a:pt x="145811" y="99304"/>
                  <a:pt x="126889" y="99304"/>
                </a:cubicBezTo>
                <a:cubicBezTo>
                  <a:pt x="112207" y="99304"/>
                  <a:pt x="109226" y="114379"/>
                  <a:pt x="108630" y="121140"/>
                </a:cubicBezTo>
                <a:lnTo>
                  <a:pt x="108630" y="171495"/>
                </a:lnTo>
                <a:cubicBezTo>
                  <a:pt x="108630" y="174139"/>
                  <a:pt x="106481" y="176288"/>
                  <a:pt x="103837" y="176288"/>
                </a:cubicBezTo>
                <a:lnTo>
                  <a:pt x="80797" y="176288"/>
                </a:lnTo>
                <a:cubicBezTo>
                  <a:pt x="78142" y="176288"/>
                  <a:pt x="76005" y="174139"/>
                  <a:pt x="76005" y="171495"/>
                </a:cubicBezTo>
                <a:lnTo>
                  <a:pt x="76005" y="77591"/>
                </a:lnTo>
                <a:cubicBezTo>
                  <a:pt x="76005" y="74936"/>
                  <a:pt x="78142" y="72788"/>
                  <a:pt x="80797" y="72788"/>
                </a:cubicBezTo>
                <a:lnTo>
                  <a:pt x="103837" y="72788"/>
                </a:lnTo>
                <a:cubicBezTo>
                  <a:pt x="106481" y="72788"/>
                  <a:pt x="108630" y="74936"/>
                  <a:pt x="108630" y="77591"/>
                </a:cubicBezTo>
                <a:lnTo>
                  <a:pt x="108630" y="85703"/>
                </a:lnTo>
                <a:cubicBezTo>
                  <a:pt x="114075" y="77535"/>
                  <a:pt x="122164" y="71235"/>
                  <a:pt x="139388" y="71235"/>
                </a:cubicBezTo>
                <a:cubicBezTo>
                  <a:pt x="177536" y="71235"/>
                  <a:pt x="177323" y="106864"/>
                  <a:pt x="177323" y="126450"/>
                </a:cubicBezTo>
                <a:lnTo>
                  <a:pt x="177323" y="171495"/>
                </a:lnTo>
                <a:lnTo>
                  <a:pt x="177323" y="171495"/>
                </a:lnTo>
                <a:close/>
              </a:path>
            </a:pathLst>
          </a:custGeom>
          <a:solidFill>
            <a:srgbClr val="FFFFFF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97F1B691-3CC5-42EE-A134-8B51B95B9AC0}"/>
              </a:ext>
            </a:extLst>
          </p:cNvPr>
          <p:cNvSpPr/>
          <p:nvPr/>
        </p:nvSpPr>
        <p:spPr>
          <a:xfrm>
            <a:off x="8361414" y="4517187"/>
            <a:ext cx="1080000" cy="1080000"/>
          </a:xfrm>
          <a:custGeom>
            <a:avLst/>
            <a:gdLst>
              <a:gd name="connsiteX0" fmla="*/ 169099 w 198112"/>
              <a:gd name="connsiteY0" fmla="*/ 29014 h 198123"/>
              <a:gd name="connsiteX1" fmla="*/ 99056 w 198112"/>
              <a:gd name="connsiteY1" fmla="*/ 0 h 198123"/>
              <a:gd name="connsiteX2" fmla="*/ 99056 w 198112"/>
              <a:gd name="connsiteY2" fmla="*/ 0 h 198123"/>
              <a:gd name="connsiteX3" fmla="*/ 29014 w 198112"/>
              <a:gd name="connsiteY3" fmla="*/ 29014 h 198123"/>
              <a:gd name="connsiteX4" fmla="*/ 0 w 198112"/>
              <a:gd name="connsiteY4" fmla="*/ 99056 h 198123"/>
              <a:gd name="connsiteX5" fmla="*/ 29014 w 198112"/>
              <a:gd name="connsiteY5" fmla="*/ 169110 h 198123"/>
              <a:gd name="connsiteX6" fmla="*/ 99056 w 198112"/>
              <a:gd name="connsiteY6" fmla="*/ 198124 h 198123"/>
              <a:gd name="connsiteX7" fmla="*/ 169099 w 198112"/>
              <a:gd name="connsiteY7" fmla="*/ 169110 h 198123"/>
              <a:gd name="connsiteX8" fmla="*/ 198113 w 198112"/>
              <a:gd name="connsiteY8" fmla="*/ 99056 h 198123"/>
              <a:gd name="connsiteX9" fmla="*/ 169099 w 198112"/>
              <a:gd name="connsiteY9" fmla="*/ 29014 h 198123"/>
              <a:gd name="connsiteX10" fmla="*/ 175568 w 198112"/>
              <a:gd name="connsiteY10" fmla="*/ 141356 h 198123"/>
              <a:gd name="connsiteX11" fmla="*/ 146576 w 198112"/>
              <a:gd name="connsiteY11" fmla="*/ 141356 h 198123"/>
              <a:gd name="connsiteX12" fmla="*/ 153349 w 198112"/>
              <a:gd name="connsiteY12" fmla="*/ 104861 h 198123"/>
              <a:gd name="connsiteX13" fmla="*/ 186311 w 198112"/>
              <a:gd name="connsiteY13" fmla="*/ 104861 h 198123"/>
              <a:gd name="connsiteX14" fmla="*/ 175568 w 198112"/>
              <a:gd name="connsiteY14" fmla="*/ 141356 h 198123"/>
              <a:gd name="connsiteX15" fmla="*/ 99056 w 198112"/>
              <a:gd name="connsiteY15" fmla="*/ 185648 h 198123"/>
              <a:gd name="connsiteX16" fmla="*/ 69086 w 198112"/>
              <a:gd name="connsiteY16" fmla="*/ 152966 h 198123"/>
              <a:gd name="connsiteX17" fmla="*/ 129026 w 198112"/>
              <a:gd name="connsiteY17" fmla="*/ 152966 h 198123"/>
              <a:gd name="connsiteX18" fmla="*/ 99056 w 198112"/>
              <a:gd name="connsiteY18" fmla="*/ 185648 h 198123"/>
              <a:gd name="connsiteX19" fmla="*/ 63832 w 198112"/>
              <a:gd name="connsiteY19" fmla="*/ 141356 h 198123"/>
              <a:gd name="connsiteX20" fmla="*/ 56385 w 198112"/>
              <a:gd name="connsiteY20" fmla="*/ 104861 h 198123"/>
              <a:gd name="connsiteX21" fmla="*/ 141727 w 198112"/>
              <a:gd name="connsiteY21" fmla="*/ 104861 h 198123"/>
              <a:gd name="connsiteX22" fmla="*/ 134269 w 198112"/>
              <a:gd name="connsiteY22" fmla="*/ 141356 h 198123"/>
              <a:gd name="connsiteX23" fmla="*/ 63832 w 198112"/>
              <a:gd name="connsiteY23" fmla="*/ 141356 h 198123"/>
              <a:gd name="connsiteX24" fmla="*/ 11801 w 198112"/>
              <a:gd name="connsiteY24" fmla="*/ 104861 h 198123"/>
              <a:gd name="connsiteX25" fmla="*/ 44764 w 198112"/>
              <a:gd name="connsiteY25" fmla="*/ 104861 h 198123"/>
              <a:gd name="connsiteX26" fmla="*/ 51536 w 198112"/>
              <a:gd name="connsiteY26" fmla="*/ 141356 h 198123"/>
              <a:gd name="connsiteX27" fmla="*/ 22534 w 198112"/>
              <a:gd name="connsiteY27" fmla="*/ 141356 h 198123"/>
              <a:gd name="connsiteX28" fmla="*/ 11801 w 198112"/>
              <a:gd name="connsiteY28" fmla="*/ 104861 h 198123"/>
              <a:gd name="connsiteX29" fmla="*/ 22534 w 198112"/>
              <a:gd name="connsiteY29" fmla="*/ 56756 h 198123"/>
              <a:gd name="connsiteX30" fmla="*/ 51536 w 198112"/>
              <a:gd name="connsiteY30" fmla="*/ 56756 h 198123"/>
              <a:gd name="connsiteX31" fmla="*/ 44764 w 198112"/>
              <a:gd name="connsiteY31" fmla="*/ 93251 h 198123"/>
              <a:gd name="connsiteX32" fmla="*/ 11801 w 198112"/>
              <a:gd name="connsiteY32" fmla="*/ 93251 h 198123"/>
              <a:gd name="connsiteX33" fmla="*/ 22534 w 198112"/>
              <a:gd name="connsiteY33" fmla="*/ 56756 h 198123"/>
              <a:gd name="connsiteX34" fmla="*/ 99056 w 198112"/>
              <a:gd name="connsiteY34" fmla="*/ 12465 h 198123"/>
              <a:gd name="connsiteX35" fmla="*/ 129026 w 198112"/>
              <a:gd name="connsiteY35" fmla="*/ 45146 h 198123"/>
              <a:gd name="connsiteX36" fmla="*/ 69086 w 198112"/>
              <a:gd name="connsiteY36" fmla="*/ 45146 h 198123"/>
              <a:gd name="connsiteX37" fmla="*/ 99056 w 198112"/>
              <a:gd name="connsiteY37" fmla="*/ 12465 h 198123"/>
              <a:gd name="connsiteX38" fmla="*/ 134269 w 198112"/>
              <a:gd name="connsiteY38" fmla="*/ 56756 h 198123"/>
              <a:gd name="connsiteX39" fmla="*/ 141727 w 198112"/>
              <a:gd name="connsiteY39" fmla="*/ 93251 h 198123"/>
              <a:gd name="connsiteX40" fmla="*/ 56385 w 198112"/>
              <a:gd name="connsiteY40" fmla="*/ 93251 h 198123"/>
              <a:gd name="connsiteX41" fmla="*/ 63832 w 198112"/>
              <a:gd name="connsiteY41" fmla="*/ 56756 h 198123"/>
              <a:gd name="connsiteX42" fmla="*/ 134269 w 198112"/>
              <a:gd name="connsiteY42" fmla="*/ 56756 h 198123"/>
              <a:gd name="connsiteX43" fmla="*/ 186311 w 198112"/>
              <a:gd name="connsiteY43" fmla="*/ 93251 h 198123"/>
              <a:gd name="connsiteX44" fmla="*/ 153349 w 198112"/>
              <a:gd name="connsiteY44" fmla="*/ 93251 h 198123"/>
              <a:gd name="connsiteX45" fmla="*/ 146576 w 198112"/>
              <a:gd name="connsiteY45" fmla="*/ 56756 h 198123"/>
              <a:gd name="connsiteX46" fmla="*/ 175568 w 198112"/>
              <a:gd name="connsiteY46" fmla="*/ 56756 h 198123"/>
              <a:gd name="connsiteX47" fmla="*/ 186311 w 198112"/>
              <a:gd name="connsiteY47" fmla="*/ 93251 h 198123"/>
              <a:gd name="connsiteX48" fmla="*/ 141930 w 198112"/>
              <a:gd name="connsiteY48" fmla="*/ 45146 h 198123"/>
              <a:gd name="connsiteX49" fmla="*/ 120262 w 198112"/>
              <a:gd name="connsiteY49" fmla="*/ 14209 h 198123"/>
              <a:gd name="connsiteX50" fmla="*/ 167873 w 198112"/>
              <a:gd name="connsiteY50" fmla="*/ 45146 h 198123"/>
              <a:gd name="connsiteX51" fmla="*/ 141930 w 198112"/>
              <a:gd name="connsiteY51" fmla="*/ 45146 h 198123"/>
              <a:gd name="connsiteX52" fmla="*/ 77850 w 198112"/>
              <a:gd name="connsiteY52" fmla="*/ 14209 h 198123"/>
              <a:gd name="connsiteX53" fmla="*/ 56183 w 198112"/>
              <a:gd name="connsiteY53" fmla="*/ 45146 h 198123"/>
              <a:gd name="connsiteX54" fmla="*/ 30240 w 198112"/>
              <a:gd name="connsiteY54" fmla="*/ 45146 h 198123"/>
              <a:gd name="connsiteX55" fmla="*/ 77850 w 198112"/>
              <a:gd name="connsiteY55" fmla="*/ 14209 h 198123"/>
              <a:gd name="connsiteX56" fmla="*/ 56183 w 198112"/>
              <a:gd name="connsiteY56" fmla="*/ 152966 h 198123"/>
              <a:gd name="connsiteX57" fmla="*/ 77850 w 198112"/>
              <a:gd name="connsiteY57" fmla="*/ 183904 h 198123"/>
              <a:gd name="connsiteX58" fmla="*/ 30240 w 198112"/>
              <a:gd name="connsiteY58" fmla="*/ 152966 h 198123"/>
              <a:gd name="connsiteX59" fmla="*/ 56183 w 198112"/>
              <a:gd name="connsiteY59" fmla="*/ 152966 h 198123"/>
              <a:gd name="connsiteX60" fmla="*/ 120262 w 198112"/>
              <a:gd name="connsiteY60" fmla="*/ 183904 h 198123"/>
              <a:gd name="connsiteX61" fmla="*/ 141930 w 198112"/>
              <a:gd name="connsiteY61" fmla="*/ 152966 h 198123"/>
              <a:gd name="connsiteX62" fmla="*/ 167873 w 198112"/>
              <a:gd name="connsiteY62" fmla="*/ 152966 h 198123"/>
              <a:gd name="connsiteX63" fmla="*/ 120262 w 198112"/>
              <a:gd name="connsiteY63" fmla="*/ 183904 h 19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98112" h="198123">
                <a:moveTo>
                  <a:pt x="169099" y="29014"/>
                </a:moveTo>
                <a:cubicBezTo>
                  <a:pt x="150390" y="10305"/>
                  <a:pt x="125516" y="0"/>
                  <a:pt x="99056" y="0"/>
                </a:cubicBezTo>
                <a:lnTo>
                  <a:pt x="99056" y="0"/>
                </a:lnTo>
                <a:cubicBezTo>
                  <a:pt x="72596" y="0"/>
                  <a:pt x="47722" y="10305"/>
                  <a:pt x="29014" y="29014"/>
                </a:cubicBezTo>
                <a:cubicBezTo>
                  <a:pt x="10294" y="47722"/>
                  <a:pt x="0" y="72596"/>
                  <a:pt x="0" y="99056"/>
                </a:cubicBezTo>
                <a:cubicBezTo>
                  <a:pt x="0" y="125516"/>
                  <a:pt x="10294" y="150390"/>
                  <a:pt x="29014" y="169110"/>
                </a:cubicBezTo>
                <a:cubicBezTo>
                  <a:pt x="47722" y="187819"/>
                  <a:pt x="72596" y="198124"/>
                  <a:pt x="99056" y="198124"/>
                </a:cubicBezTo>
                <a:cubicBezTo>
                  <a:pt x="125516" y="198124"/>
                  <a:pt x="150390" y="187819"/>
                  <a:pt x="169099" y="169110"/>
                </a:cubicBezTo>
                <a:cubicBezTo>
                  <a:pt x="187808" y="150390"/>
                  <a:pt x="198113" y="125516"/>
                  <a:pt x="198113" y="99056"/>
                </a:cubicBezTo>
                <a:cubicBezTo>
                  <a:pt x="198113" y="72596"/>
                  <a:pt x="187808" y="47722"/>
                  <a:pt x="169099" y="29014"/>
                </a:cubicBezTo>
                <a:close/>
                <a:moveTo>
                  <a:pt x="175568" y="141356"/>
                </a:moveTo>
                <a:lnTo>
                  <a:pt x="146576" y="141356"/>
                </a:lnTo>
                <a:cubicBezTo>
                  <a:pt x="150469" y="129983"/>
                  <a:pt x="152809" y="117653"/>
                  <a:pt x="153349" y="104861"/>
                </a:cubicBezTo>
                <a:lnTo>
                  <a:pt x="186311" y="104861"/>
                </a:lnTo>
                <a:cubicBezTo>
                  <a:pt x="185445" y="118035"/>
                  <a:pt x="181642" y="130410"/>
                  <a:pt x="175568" y="141356"/>
                </a:cubicBezTo>
                <a:close/>
                <a:moveTo>
                  <a:pt x="99056" y="185648"/>
                </a:moveTo>
                <a:cubicBezTo>
                  <a:pt x="86704" y="178301"/>
                  <a:pt x="76455" y="166905"/>
                  <a:pt x="69086" y="152966"/>
                </a:cubicBezTo>
                <a:lnTo>
                  <a:pt x="129026" y="152966"/>
                </a:lnTo>
                <a:cubicBezTo>
                  <a:pt x="121657" y="166905"/>
                  <a:pt x="111409" y="178301"/>
                  <a:pt x="99056" y="185648"/>
                </a:cubicBezTo>
                <a:close/>
                <a:moveTo>
                  <a:pt x="63832" y="141356"/>
                </a:moveTo>
                <a:cubicBezTo>
                  <a:pt x="59569" y="130163"/>
                  <a:pt x="56981" y="117799"/>
                  <a:pt x="56385" y="104861"/>
                </a:cubicBezTo>
                <a:lnTo>
                  <a:pt x="141727" y="104861"/>
                </a:lnTo>
                <a:cubicBezTo>
                  <a:pt x="141131" y="117799"/>
                  <a:pt x="138544" y="130163"/>
                  <a:pt x="134269" y="141356"/>
                </a:cubicBezTo>
                <a:lnTo>
                  <a:pt x="63832" y="141356"/>
                </a:lnTo>
                <a:close/>
                <a:moveTo>
                  <a:pt x="11801" y="104861"/>
                </a:moveTo>
                <a:lnTo>
                  <a:pt x="44764" y="104861"/>
                </a:lnTo>
                <a:cubicBezTo>
                  <a:pt x="45304" y="117653"/>
                  <a:pt x="47644" y="129983"/>
                  <a:pt x="51536" y="141356"/>
                </a:cubicBezTo>
                <a:lnTo>
                  <a:pt x="22534" y="141356"/>
                </a:lnTo>
                <a:cubicBezTo>
                  <a:pt x="16459" y="130410"/>
                  <a:pt x="12667" y="118035"/>
                  <a:pt x="11801" y="104861"/>
                </a:cubicBezTo>
                <a:close/>
                <a:moveTo>
                  <a:pt x="22534" y="56756"/>
                </a:moveTo>
                <a:lnTo>
                  <a:pt x="51536" y="56756"/>
                </a:lnTo>
                <a:cubicBezTo>
                  <a:pt x="47644" y="68141"/>
                  <a:pt x="45304" y="80460"/>
                  <a:pt x="44764" y="93251"/>
                </a:cubicBezTo>
                <a:lnTo>
                  <a:pt x="11801" y="93251"/>
                </a:lnTo>
                <a:cubicBezTo>
                  <a:pt x="12667" y="80089"/>
                  <a:pt x="16459" y="67703"/>
                  <a:pt x="22534" y="56756"/>
                </a:cubicBezTo>
                <a:close/>
                <a:moveTo>
                  <a:pt x="99056" y="12465"/>
                </a:moveTo>
                <a:cubicBezTo>
                  <a:pt x="111409" y="19823"/>
                  <a:pt x="121657" y="31219"/>
                  <a:pt x="129026" y="45146"/>
                </a:cubicBezTo>
                <a:lnTo>
                  <a:pt x="69086" y="45146"/>
                </a:lnTo>
                <a:cubicBezTo>
                  <a:pt x="76455" y="31219"/>
                  <a:pt x="86704" y="19823"/>
                  <a:pt x="99056" y="12465"/>
                </a:cubicBezTo>
                <a:close/>
                <a:moveTo>
                  <a:pt x="134269" y="56756"/>
                </a:moveTo>
                <a:cubicBezTo>
                  <a:pt x="138544" y="67961"/>
                  <a:pt x="141131" y="80325"/>
                  <a:pt x="141727" y="93251"/>
                </a:cubicBezTo>
                <a:lnTo>
                  <a:pt x="56385" y="93251"/>
                </a:lnTo>
                <a:cubicBezTo>
                  <a:pt x="56981" y="80325"/>
                  <a:pt x="59569" y="67961"/>
                  <a:pt x="63832" y="56756"/>
                </a:cubicBezTo>
                <a:lnTo>
                  <a:pt x="134269" y="56756"/>
                </a:lnTo>
                <a:close/>
                <a:moveTo>
                  <a:pt x="186311" y="93251"/>
                </a:moveTo>
                <a:lnTo>
                  <a:pt x="153349" y="93251"/>
                </a:lnTo>
                <a:cubicBezTo>
                  <a:pt x="152809" y="80460"/>
                  <a:pt x="150469" y="68141"/>
                  <a:pt x="146576" y="56756"/>
                </a:cubicBezTo>
                <a:lnTo>
                  <a:pt x="175568" y="56756"/>
                </a:lnTo>
                <a:cubicBezTo>
                  <a:pt x="181642" y="67703"/>
                  <a:pt x="185445" y="80089"/>
                  <a:pt x="186311" y="93251"/>
                </a:cubicBezTo>
                <a:close/>
                <a:moveTo>
                  <a:pt x="141930" y="45146"/>
                </a:moveTo>
                <a:cubicBezTo>
                  <a:pt x="136418" y="33233"/>
                  <a:pt x="129071" y="22703"/>
                  <a:pt x="120262" y="14209"/>
                </a:cubicBezTo>
                <a:cubicBezTo>
                  <a:pt x="139388" y="19001"/>
                  <a:pt x="156049" y="30094"/>
                  <a:pt x="167873" y="45146"/>
                </a:cubicBezTo>
                <a:lnTo>
                  <a:pt x="141930" y="45146"/>
                </a:lnTo>
                <a:close/>
                <a:moveTo>
                  <a:pt x="77850" y="14209"/>
                </a:moveTo>
                <a:cubicBezTo>
                  <a:pt x="69041" y="22703"/>
                  <a:pt x="61695" y="33233"/>
                  <a:pt x="56183" y="45146"/>
                </a:cubicBezTo>
                <a:lnTo>
                  <a:pt x="30240" y="45146"/>
                </a:lnTo>
                <a:cubicBezTo>
                  <a:pt x="42064" y="30094"/>
                  <a:pt x="58725" y="19001"/>
                  <a:pt x="77850" y="14209"/>
                </a:cubicBezTo>
                <a:close/>
                <a:moveTo>
                  <a:pt x="56183" y="152966"/>
                </a:moveTo>
                <a:cubicBezTo>
                  <a:pt x="61695" y="164880"/>
                  <a:pt x="69041" y="175410"/>
                  <a:pt x="77850" y="183904"/>
                </a:cubicBezTo>
                <a:cubicBezTo>
                  <a:pt x="58725" y="179123"/>
                  <a:pt x="42064" y="168030"/>
                  <a:pt x="30240" y="152966"/>
                </a:cubicBezTo>
                <a:lnTo>
                  <a:pt x="56183" y="152966"/>
                </a:lnTo>
                <a:close/>
                <a:moveTo>
                  <a:pt x="120262" y="183904"/>
                </a:moveTo>
                <a:cubicBezTo>
                  <a:pt x="129071" y="175410"/>
                  <a:pt x="136418" y="164880"/>
                  <a:pt x="141930" y="152966"/>
                </a:cubicBezTo>
                <a:lnTo>
                  <a:pt x="167873" y="152966"/>
                </a:lnTo>
                <a:cubicBezTo>
                  <a:pt x="156049" y="168030"/>
                  <a:pt x="139388" y="179123"/>
                  <a:pt x="120262" y="183904"/>
                </a:cubicBezTo>
                <a:close/>
              </a:path>
            </a:pathLst>
          </a:custGeom>
          <a:solidFill>
            <a:srgbClr val="FFFFFF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7" name="Imagem 36" descr="Logotipo, Ícone&#10;&#10;Descrição gerada automaticamente">
            <a:extLst>
              <a:ext uri="{FF2B5EF4-FFF2-40B4-BE49-F238E27FC236}">
                <a16:creationId xmlns:a16="http://schemas.microsoft.com/office/drawing/2014/main" id="{29212A7D-7605-415C-97BD-C3955F4ECF4A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111" y="4517187"/>
            <a:ext cx="1080000" cy="1080000"/>
          </a:xfrm>
          <a:prstGeom prst="rect">
            <a:avLst/>
          </a:prstGeom>
        </p:spPr>
      </p:pic>
      <p:pic>
        <p:nvPicPr>
          <p:cNvPr id="3" name="Imagem 2" descr="Forma&#10;&#10;Descrição gerada automaticamente com confiança baixa">
            <a:extLst>
              <a:ext uri="{FF2B5EF4-FFF2-40B4-BE49-F238E27FC236}">
                <a16:creationId xmlns:a16="http://schemas.microsoft.com/office/drawing/2014/main" id="{C9BA3A97-DA3B-4F76-ABE6-031193CF2E9D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14" y="821092"/>
            <a:ext cx="3283025" cy="3489647"/>
          </a:xfrm>
          <a:prstGeom prst="rect">
            <a:avLst/>
          </a:prstGeom>
        </p:spPr>
      </p:pic>
      <p:sp>
        <p:nvSpPr>
          <p:cNvPr id="11" name="Retângulo: Cantos Arredondados 34">
            <a:extLst>
              <a:ext uri="{FF2B5EF4-FFF2-40B4-BE49-F238E27FC236}">
                <a16:creationId xmlns:a16="http://schemas.microsoft.com/office/drawing/2014/main" id="{F9091EDE-C8B7-4C0A-9DE7-C56FFBD641D1}"/>
              </a:ext>
            </a:extLst>
          </p:cNvPr>
          <p:cNvSpPr/>
          <p:nvPr/>
        </p:nvSpPr>
        <p:spPr>
          <a:xfrm>
            <a:off x="769503" y="4310739"/>
            <a:ext cx="10717123" cy="1492899"/>
          </a:xfrm>
          <a:prstGeom prst="roundRect">
            <a:avLst>
              <a:gd name="adj" fmla="val 0"/>
            </a:avLst>
          </a:prstGeom>
          <a:solidFill>
            <a:srgbClr val="002060">
              <a:alpha val="61961"/>
            </a:srgb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200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3200" b="1" dirty="0" smtClean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</a:t>
            </a:r>
            <a:r>
              <a:rPr lang="pt-BR" sz="4400" b="1" dirty="0" smtClean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Alan Joffre</a:t>
            </a:r>
          </a:p>
          <a:p>
            <a:pPr lvl="0">
              <a:defRPr/>
            </a:pPr>
            <a:r>
              <a:rPr lang="pt-BR" dirty="0" smtClean="0"/>
              <a:t>       </a:t>
            </a:r>
            <a:r>
              <a:rPr lang="pt-BR" sz="2400" dirty="0" smtClean="0"/>
              <a:t>Ciência </a:t>
            </a:r>
            <a:r>
              <a:rPr lang="pt-BR" sz="2400" dirty="0"/>
              <a:t>de Dados | Power BI | Python |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368" y="4571444"/>
            <a:ext cx="1025743" cy="1025743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414" y="4517187"/>
            <a:ext cx="1121534" cy="1168452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4020" y="4547718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4193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</TotalTime>
  <Words>18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Italo Teotonio</dc:creator>
  <cp:lastModifiedBy>Alan Joffre</cp:lastModifiedBy>
  <cp:revision>18</cp:revision>
  <dcterms:created xsi:type="dcterms:W3CDTF">2022-02-02T21:26:44Z</dcterms:created>
  <dcterms:modified xsi:type="dcterms:W3CDTF">2023-05-09T18:35:42Z</dcterms:modified>
</cp:coreProperties>
</file>