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6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2060"/>
    <a:srgbClr val="000000"/>
    <a:srgbClr val="01857C"/>
    <a:srgbClr val="01B8AA"/>
    <a:srgbClr val="C7CCE4"/>
    <a:srgbClr val="A0D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BB6049-606E-40C7-8CB8-48EF4A7F57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8140F0D-061B-49F2-8915-808572292E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B8D25EA-C1C4-45D9-880C-4C78DD1A7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351E1-95A5-4477-87EB-C062A6424DDA}" type="datetimeFigureOut">
              <a:rPr lang="pt-BR" smtClean="0"/>
              <a:t>09/05/2023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DC1E0CD-0677-42D9-BF9D-B77BA2FEE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436E69B-6CA6-4570-ADA1-624C0B670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0FD4A-19BB-4549-BD64-6E9F08C2A5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0423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DAA7B5-3ECF-41CF-8831-AFE2E2698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F13E7A4-4DF7-40D0-92C6-D38F7B3423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6F1022F-1DC8-4724-B6C3-44B253360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351E1-95A5-4477-87EB-C062A6424DDA}" type="datetimeFigureOut">
              <a:rPr lang="pt-BR" smtClean="0"/>
              <a:t>09/05/2023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72E360E-8B05-42C2-A962-D23E963F9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1363B15-2C5E-44C3-B49D-0ED15F8AC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0FD4A-19BB-4549-BD64-6E9F08C2A5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0160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2B3E160-5179-464A-ACDF-3C13B78346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99787F5-63F9-4703-A080-E585B89091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F2E3831-9B56-4912-8A0E-87E578A30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351E1-95A5-4477-87EB-C062A6424DDA}" type="datetimeFigureOut">
              <a:rPr lang="pt-BR" smtClean="0"/>
              <a:t>09/05/2023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597230D-55BE-4ACB-ACEE-A800FA01A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97641F5-4EA9-479C-A586-711CD3C9A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0FD4A-19BB-4549-BD64-6E9F08C2A5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3865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E8F596-43C3-431C-B09C-5F4F957A4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314B226-C98A-4064-8959-A47872CA85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7D38483-4840-4ACF-AAB5-1CE5A7649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351E1-95A5-4477-87EB-C062A6424DDA}" type="datetimeFigureOut">
              <a:rPr lang="pt-BR" smtClean="0"/>
              <a:t>09/05/2023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30421F5-C625-4364-9F30-C31A05E93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8589AED-57C0-45E9-82E2-8269DDAE0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0FD4A-19BB-4549-BD64-6E9F08C2A5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3865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CB2509-17AB-47B5-AFF6-75DA9954C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EC6440E-AD6B-4697-9E36-A46ABE3BE8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A17C7C3-3030-482A-A885-E3F210AB7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351E1-95A5-4477-87EB-C062A6424DDA}" type="datetimeFigureOut">
              <a:rPr lang="pt-BR" smtClean="0"/>
              <a:t>09/05/2023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022AFE6-24E1-4BC3-BB91-3C7BE5660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F6BD3AC-0AAA-47A5-8027-E11AD5972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0FD4A-19BB-4549-BD64-6E9F08C2A5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0594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D12339-A385-4BA2-912C-E2ED34715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F5F80BB-CD35-40AC-B88B-2BC1CAB813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D5C7217-8D15-43FD-B70A-6FF33A7127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EC6F626-3B1B-4079-BF56-EA75EC88F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351E1-95A5-4477-87EB-C062A6424DDA}" type="datetimeFigureOut">
              <a:rPr lang="pt-BR" smtClean="0"/>
              <a:t>09/05/2023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4D439D4-D0C9-4836-8833-90C238121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EA3FA67-BB38-40E9-A085-AD79206A3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0FD4A-19BB-4549-BD64-6E9F08C2A5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0489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E0998D-9A4E-45C0-9794-88F6490A1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B29A492-FC8D-4F77-8DA4-20FB352DFB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5247BF9-6241-45C9-94AB-8E5EA4051E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2BAF7C1-339A-4FA6-850A-9C96E722AF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4B92B63-0393-4590-B18F-29011B8510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D309E0C-9690-4BD0-B2C4-DB202886C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351E1-95A5-4477-87EB-C062A6424DDA}" type="datetimeFigureOut">
              <a:rPr lang="pt-BR" smtClean="0"/>
              <a:t>09/05/2023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7DF4F23-06F5-47F3-BB6C-BEE7C4663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77BDCFE-2EE4-437C-BBF2-0859F55C2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0FD4A-19BB-4549-BD64-6E9F08C2A5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157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19DB5A-F39F-4600-B109-6C2AEAE6A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804C490-D2C3-4862-B441-BCA075A6C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351E1-95A5-4477-87EB-C062A6424DDA}" type="datetimeFigureOut">
              <a:rPr lang="pt-BR" smtClean="0"/>
              <a:t>09/05/2023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A29165A-3354-46C4-BB7A-7284A3425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EE6AAF1-AD13-4792-B9ED-418638358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0FD4A-19BB-4549-BD64-6E9F08C2A5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8647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158CC9F-E955-49E5-876C-FD07398C2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351E1-95A5-4477-87EB-C062A6424DDA}" type="datetimeFigureOut">
              <a:rPr lang="pt-BR" smtClean="0"/>
              <a:t>09/05/2023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71CEA13-5894-48D1-8A0A-ED1DF5CD7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C8065AC-E6C4-4A4C-9914-501FF7B58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0FD4A-19BB-4549-BD64-6E9F08C2A5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8722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A5111E-C31E-4E41-8866-0E65A27BB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D303CF4-E693-4F5E-A3F9-EB3D7D9B91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671FE41-0A5E-4351-B120-9BEDE1E5FB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1D200DF-99E6-48EF-8208-95D97BA0C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351E1-95A5-4477-87EB-C062A6424DDA}" type="datetimeFigureOut">
              <a:rPr lang="pt-BR" smtClean="0"/>
              <a:t>09/05/2023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DC5513C-EA73-4E27-8280-597945959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2F03253-F792-4EBF-B058-432112D02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0FD4A-19BB-4549-BD64-6E9F08C2A5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7509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1C3D58-2C32-4CBC-889E-BE572185C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166E66D-D347-46DA-BF3D-2577A61666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CE9D8C7-A8C2-437B-BF63-AD1FD2B55C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52ECFB3-7592-4A6F-BD37-4BC73098B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351E1-95A5-4477-87EB-C062A6424DDA}" type="datetimeFigureOut">
              <a:rPr lang="pt-BR" smtClean="0"/>
              <a:t>09/05/2023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768FEDC-8DF2-49A6-8012-49F911EFA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29FBDCF-4E12-4645-84F8-03D8990F8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0FD4A-19BB-4549-BD64-6E9F08C2A5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1742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C0CF4E3-B577-460A-AEF3-EAA7B61BF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670D0AC-6DE5-4E76-ABB9-15B6E94EA8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986C7CF-C824-4599-895B-3EE247D1F5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A351E1-95A5-4477-87EB-C062A6424DDA}" type="datetimeFigureOut">
              <a:rPr lang="pt-BR" smtClean="0"/>
              <a:t>09/05/2023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F2F4E2F-1DC7-473C-898A-3EA29CA2D0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F89C58F-D8C3-464A-BC3C-D0FA4574E4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F0FD4A-19BB-4549-BD64-6E9F08C2A5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1097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12B9E5DD-62AE-4B47-8CBB-BAB6F864373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16A214BD-152B-408A-BA2D-152F2C7D5C1E}"/>
              </a:ext>
            </a:extLst>
          </p:cNvPr>
          <p:cNvSpPr/>
          <p:nvPr/>
        </p:nvSpPr>
        <p:spPr>
          <a:xfrm>
            <a:off x="746447" y="4301412"/>
            <a:ext cx="5173289" cy="2418647"/>
          </a:xfrm>
          <a:prstGeom prst="roundRect">
            <a:avLst>
              <a:gd name="adj" fmla="val 0"/>
            </a:avLst>
          </a:prstGeom>
          <a:solidFill>
            <a:srgbClr val="002060">
              <a:alpha val="61961"/>
            </a:srgbClr>
          </a:soli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1A841DD7-013C-4EC1-A924-DC60EF521053}"/>
              </a:ext>
            </a:extLst>
          </p:cNvPr>
          <p:cNvSpPr/>
          <p:nvPr/>
        </p:nvSpPr>
        <p:spPr>
          <a:xfrm>
            <a:off x="746447" y="1869312"/>
            <a:ext cx="5173289" cy="2356403"/>
          </a:xfrm>
          <a:prstGeom prst="roundRect">
            <a:avLst>
              <a:gd name="adj" fmla="val 0"/>
            </a:avLst>
          </a:prstGeom>
          <a:solidFill>
            <a:srgbClr val="002060">
              <a:alpha val="61961"/>
            </a:srgbClr>
          </a:soli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B3056140-F27E-4D29-8CD8-CFFDDD056A17}"/>
              </a:ext>
            </a:extLst>
          </p:cNvPr>
          <p:cNvSpPr/>
          <p:nvPr/>
        </p:nvSpPr>
        <p:spPr>
          <a:xfrm>
            <a:off x="5971590" y="3136739"/>
            <a:ext cx="3032991" cy="3583319"/>
          </a:xfrm>
          <a:prstGeom prst="roundRect">
            <a:avLst>
              <a:gd name="adj" fmla="val 0"/>
            </a:avLst>
          </a:prstGeom>
          <a:solidFill>
            <a:srgbClr val="002060">
              <a:alpha val="61961"/>
            </a:srgbClr>
          </a:soli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D8147362-D507-4FFD-BE2B-3A8A61689F7A}"/>
              </a:ext>
            </a:extLst>
          </p:cNvPr>
          <p:cNvSpPr/>
          <p:nvPr/>
        </p:nvSpPr>
        <p:spPr>
          <a:xfrm>
            <a:off x="9069283" y="3125165"/>
            <a:ext cx="3032991" cy="3583319"/>
          </a:xfrm>
          <a:prstGeom prst="roundRect">
            <a:avLst>
              <a:gd name="adj" fmla="val 0"/>
            </a:avLst>
          </a:prstGeom>
          <a:solidFill>
            <a:srgbClr val="002060">
              <a:alpha val="61961"/>
            </a:srgbClr>
          </a:soli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46EF5AD3-6E31-4296-9F57-57F32B336C16}"/>
              </a:ext>
            </a:extLst>
          </p:cNvPr>
          <p:cNvSpPr/>
          <p:nvPr/>
        </p:nvSpPr>
        <p:spPr>
          <a:xfrm>
            <a:off x="5971590" y="77652"/>
            <a:ext cx="3032991" cy="2994363"/>
          </a:xfrm>
          <a:prstGeom prst="roundRect">
            <a:avLst>
              <a:gd name="adj" fmla="val 0"/>
            </a:avLst>
          </a:prstGeom>
          <a:solidFill>
            <a:srgbClr val="002060">
              <a:alpha val="61961"/>
            </a:srgbClr>
          </a:soli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5729C109-BE32-46F7-87D8-8B9E00BF5958}"/>
              </a:ext>
            </a:extLst>
          </p:cNvPr>
          <p:cNvSpPr/>
          <p:nvPr/>
        </p:nvSpPr>
        <p:spPr>
          <a:xfrm>
            <a:off x="9069283" y="66078"/>
            <a:ext cx="3032991" cy="2994363"/>
          </a:xfrm>
          <a:prstGeom prst="roundRect">
            <a:avLst>
              <a:gd name="adj" fmla="val 0"/>
            </a:avLst>
          </a:prstGeom>
          <a:solidFill>
            <a:srgbClr val="002060">
              <a:alpha val="61961"/>
            </a:srgbClr>
          </a:soli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DA1B9C50-829A-49B6-BFD1-7071FE024AA1}"/>
              </a:ext>
            </a:extLst>
          </p:cNvPr>
          <p:cNvSpPr/>
          <p:nvPr/>
        </p:nvSpPr>
        <p:spPr>
          <a:xfrm>
            <a:off x="746447" y="66078"/>
            <a:ext cx="5173289" cy="1727537"/>
          </a:xfrm>
          <a:prstGeom prst="roundRect">
            <a:avLst>
              <a:gd name="adj" fmla="val 0"/>
            </a:avLst>
          </a:prstGeom>
          <a:solidFill>
            <a:srgbClr val="002060"/>
          </a:soli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ANÁLISE DE PESSOAL</a:t>
            </a:r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48C2C396-17C5-4158-BE2E-7A41DEB1CE0F}"/>
              </a:ext>
            </a:extLst>
          </p:cNvPr>
          <p:cNvSpPr/>
          <p:nvPr/>
        </p:nvSpPr>
        <p:spPr>
          <a:xfrm>
            <a:off x="0" y="0"/>
            <a:ext cx="656721" cy="6858000"/>
          </a:xfrm>
          <a:prstGeom prst="roundRect">
            <a:avLst>
              <a:gd name="adj" fmla="val 0"/>
            </a:avLst>
          </a:prstGeom>
          <a:solidFill>
            <a:srgbClr val="002060"/>
          </a:soli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Elipse 1">
            <a:extLst>
              <a:ext uri="{FF2B5EF4-FFF2-40B4-BE49-F238E27FC236}">
                <a16:creationId xmlns:a16="http://schemas.microsoft.com/office/drawing/2014/main" id="{49F99978-92E2-4BC9-A22F-BF776BF66F50}"/>
              </a:ext>
            </a:extLst>
          </p:cNvPr>
          <p:cNvSpPr/>
          <p:nvPr/>
        </p:nvSpPr>
        <p:spPr>
          <a:xfrm>
            <a:off x="74646" y="1511559"/>
            <a:ext cx="513183" cy="47586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Imagem 10" descr="Forma&#10;&#10;Descrição gerada automaticamente com confiança baixa">
            <a:extLst>
              <a:ext uri="{FF2B5EF4-FFF2-40B4-BE49-F238E27FC236}">
                <a16:creationId xmlns:a16="http://schemas.microsoft.com/office/drawing/2014/main" id="{ECFDA0E9-8345-4BCB-9065-5362A6B39CFB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070" y="622090"/>
            <a:ext cx="475554" cy="475554"/>
          </a:xfrm>
          <a:prstGeom prst="rect">
            <a:avLst/>
          </a:prstGeom>
        </p:spPr>
      </p:pic>
      <p:pic>
        <p:nvPicPr>
          <p:cNvPr id="16" name="Imagem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52" y="4601947"/>
            <a:ext cx="533706" cy="533706"/>
          </a:xfrm>
          <a:prstGeom prst="rect">
            <a:avLst/>
          </a:prstGeom>
        </p:spPr>
      </p:pic>
      <p:pic>
        <p:nvPicPr>
          <p:cNvPr id="17" name="Imagem 16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52" y="5207577"/>
            <a:ext cx="500077" cy="520997"/>
          </a:xfrm>
          <a:prstGeom prst="rect">
            <a:avLst/>
          </a:prstGeom>
        </p:spPr>
      </p:pic>
      <p:pic>
        <p:nvPicPr>
          <p:cNvPr id="18" name="Imagem 17"/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11" y="5795340"/>
            <a:ext cx="459695" cy="459695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61" y="6296019"/>
            <a:ext cx="520997" cy="520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41560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1261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Italo Teotonio</dc:creator>
  <cp:lastModifiedBy>Alan Joffre</cp:lastModifiedBy>
  <cp:revision>19</cp:revision>
  <dcterms:created xsi:type="dcterms:W3CDTF">2022-02-02T21:26:44Z</dcterms:created>
  <dcterms:modified xsi:type="dcterms:W3CDTF">2023-05-09T18:54:12Z</dcterms:modified>
</cp:coreProperties>
</file>