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060"/>
    <a:srgbClr val="000000"/>
    <a:srgbClr val="01857C"/>
    <a:srgbClr val="01B8AA"/>
    <a:srgbClr val="C7CCE4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FINANCEIRA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FA9F768A-30F3-4E49-B9A4-289C4CAB658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F559852D-0740-4A96-AE5D-590F73B58985}"/>
              </a:ext>
            </a:extLst>
          </p:cNvPr>
          <p:cNvSpPr/>
          <p:nvPr/>
        </p:nvSpPr>
        <p:spPr>
          <a:xfrm>
            <a:off x="71768" y="212939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" y="4601947"/>
            <a:ext cx="533706" cy="533706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" y="5207577"/>
            <a:ext cx="500077" cy="52099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" y="5795340"/>
            <a:ext cx="459695" cy="45969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" y="6296019"/>
            <a:ext cx="520997" cy="5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99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Alan Joffre</cp:lastModifiedBy>
  <cp:revision>19</cp:revision>
  <dcterms:created xsi:type="dcterms:W3CDTF">2022-02-02T21:26:44Z</dcterms:created>
  <dcterms:modified xsi:type="dcterms:W3CDTF">2023-05-09T18:54:22Z</dcterms:modified>
</cp:coreProperties>
</file>