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2060"/>
    <a:srgbClr val="000000"/>
    <a:srgbClr val="01857C"/>
    <a:srgbClr val="01B8AA"/>
    <a:srgbClr val="C7CCE4"/>
    <a:srgbClr val="A0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B6049-606E-40C7-8CB8-48EF4A7F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40F0D-061B-49F2-8915-808572292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D25EA-C1C4-45D9-880C-4C78DD1A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1E0CD-0677-42D9-BF9D-B77BA2FE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6E69B-6CA6-4570-ADA1-624C0B67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AA7B5-3ECF-41CF-8831-AFE2E26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13E7A4-4DF7-40D0-92C6-D38F7B34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1022F-1DC8-4724-B6C3-44B2533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E360E-8B05-42C2-A962-D23E963F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63B15-2C5E-44C3-B49D-0ED15F8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3E160-5179-464A-ACDF-3C13B783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787F5-63F9-4703-A080-E585B890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E3831-9B56-4912-8A0E-87E578A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7230D-55BE-4ACB-ACEE-A800FA0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641F5-4EA9-479C-A586-711CD3C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8F596-43C3-431C-B09C-5F4F957A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4B226-C98A-4064-8959-A47872CA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8483-4840-4ACF-AAB5-1CE5A76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421F5-C625-4364-9F30-C31A05E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89AED-57C0-45E9-82E2-8269DDAE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B2509-17AB-47B5-AFF6-75DA9954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C6440E-AD6B-4697-9E36-A46ABE3B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7C7C3-3030-482A-A885-E3F210AB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2AFE6-24E1-4BC3-BB91-3C7BE566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BD3AC-0AAA-47A5-8027-E11AD59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12339-A385-4BA2-912C-E2ED3471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F80BB-CD35-40AC-B88B-2BC1CAB81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5C7217-8D15-43FD-B70A-6FF33A71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C6F626-3B1B-4079-BF56-EA75EC8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439D4-D0C9-4836-8833-90C23812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A3FA67-BB38-40E9-A085-AD79206A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0998D-9A4E-45C0-9794-88F6490A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29A492-FC8D-4F77-8DA4-20FB352D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247BF9-6241-45C9-94AB-8E5EA405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BAF7C1-339A-4FA6-850A-9C96E722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B92B63-0393-4590-B18F-29011B851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309E0C-9690-4BD0-B2C4-DB202886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DF4F23-06F5-47F3-BB6C-BEE7C46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7BDCFE-2EE4-437C-BBF2-0859F55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9DB5A-F39F-4600-B109-6C2AEAE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04C490-D2C3-4862-B441-BCA075A6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29165A-3354-46C4-BB7A-7284A34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6AAF1-AD13-4792-B9ED-4186383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58CC9F-E955-49E5-876C-FD07398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1CEA13-5894-48D1-8A0A-ED1DF5C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065AC-E6C4-4A4C-9914-501FF7B5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111E-C31E-4E41-8866-0E65A27B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03CF4-E693-4F5E-A3F9-EB3D7D9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71FE41-0A5E-4351-B120-9BEDE1E5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200DF-99E6-48EF-8208-95D97BA0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C5513C-EA73-4E27-8280-5979459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03253-F792-4EBF-B058-432112D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C3D58-2C32-4CBC-889E-BE572185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66E66D-D347-46DA-BF3D-2577A616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E9D8C7-A8C2-437B-BF63-AD1FD2B5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ECFB3-7592-4A6F-BD37-4BC73098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68FEDC-8DF2-49A6-8012-49F911E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9FBDCF-4E12-4645-84F8-03D8990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7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0CF4E3-B577-460A-AEF3-EAA7B61B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70D0AC-6DE5-4E76-ABB9-15B6E94E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6C7CF-C824-4599-895B-3EE247D1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F4E2F-1DC7-473C-898A-3EA29CA2D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9C58F-D8C3-464A-BC3C-D0FA4574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0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EF5AD3-6E31-4296-9F57-57F32B336C16}"/>
              </a:ext>
            </a:extLst>
          </p:cNvPr>
          <p:cNvSpPr/>
          <p:nvPr/>
        </p:nvSpPr>
        <p:spPr>
          <a:xfrm>
            <a:off x="672788" y="298200"/>
            <a:ext cx="10717123" cy="3918855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9091EDE-C8B7-4C0A-9DE7-C56FFBD641D1}"/>
              </a:ext>
            </a:extLst>
          </p:cNvPr>
          <p:cNvSpPr/>
          <p:nvPr/>
        </p:nvSpPr>
        <p:spPr>
          <a:xfrm>
            <a:off x="672787" y="4310737"/>
            <a:ext cx="10717123" cy="149289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3200" b="1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</a:t>
            </a:r>
            <a:r>
              <a:rPr lang="pt-BR" sz="4400" b="1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PORTFOLIO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ED6883-F936-4C28-A197-698B0897F80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2336">
            <a:off x="1063582" y="741312"/>
            <a:ext cx="1908052" cy="190805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9C6EE7-5C42-4BCF-9C8F-BB4A1FD927DA}"/>
              </a:ext>
            </a:extLst>
          </p:cNvPr>
          <p:cNvSpPr txBox="1"/>
          <p:nvPr/>
        </p:nvSpPr>
        <p:spPr>
          <a:xfrm>
            <a:off x="3957963" y="410969"/>
            <a:ext cx="57476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Alan Joffre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Dev. Python | Data Science</a:t>
            </a:r>
            <a:endParaRPr lang="pt-BR" b="1" dirty="0">
              <a:solidFill>
                <a:schemeClr val="bg1"/>
              </a:solidFill>
            </a:endParaRPr>
          </a:p>
          <a:p>
            <a:endParaRPr lang="pt-BR" b="1" dirty="0" smtClean="0">
              <a:solidFill>
                <a:schemeClr val="bg1"/>
              </a:solidFill>
            </a:endParaRPr>
          </a:p>
          <a:p>
            <a:r>
              <a:rPr lang="pt-BR" sz="1000" dirty="0" smtClean="0">
                <a:solidFill>
                  <a:schemeClr val="bg1"/>
                </a:solidFill>
              </a:rPr>
              <a:t>HABILIDADES TÉCNICAS:</a:t>
            </a:r>
            <a:r>
              <a:rPr lang="pt-BR" sz="1000" dirty="0">
                <a:solidFill>
                  <a:schemeClr val="bg1"/>
                </a:solidFill>
              </a:rPr>
              <a:t/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/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Linguagem de programação: Python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Bibliotecas para análise de dados: Pandas, NumPy, Scikit-learn, Matplotlib, Seaborn, SQLAlchemy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Frameworks: Flask, Flask-RESTful, Django, Django Rest Framework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Banco de dados: SQL, NoSQL, PostgreSQL, MySQL, Redis, Elasticsearch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Testes em Python: Pytest, Unittest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APIs RESTful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Controle de versão: Git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Virtualização de ambiente: Docker, Docker-Compose, Kubernetes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Visualização de dados: Power BI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Ferramentas de integração e entrega contínua: Jenkins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Metodologias ágeis de gestão de projetos: Scrum, Kanban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Aprendizado de Máquina (Machine Learning)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Processamento de Linguagem Natural (Natural Language Processing, NLP)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Ciência de Dados (Data Science)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Big Data: Apache Spark, Hadoop e Hive</a:t>
            </a:r>
            <a:br>
              <a:rPr lang="pt-BR" sz="1000" dirty="0">
                <a:solidFill>
                  <a:schemeClr val="bg1"/>
                </a:solidFill>
              </a:rPr>
            </a:br>
            <a:r>
              <a:rPr lang="pt-BR" sz="1000" dirty="0">
                <a:solidFill>
                  <a:schemeClr val="bg1"/>
                </a:solidFill>
              </a:rPr>
              <a:t>º Event Streaming: Apache Kafka</a:t>
            </a:r>
            <a:endParaRPr lang="pt-BR" sz="1000" b="1" dirty="0">
              <a:solidFill>
                <a:schemeClr val="bg1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483" y="4571444"/>
            <a:ext cx="1025743" cy="102574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356" y="4515255"/>
            <a:ext cx="1121534" cy="116845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020" y="4517187"/>
            <a:ext cx="1080000" cy="1080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529" y="410970"/>
            <a:ext cx="767200" cy="7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50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180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Alan Joffre</cp:lastModifiedBy>
  <cp:revision>18</cp:revision>
  <dcterms:created xsi:type="dcterms:W3CDTF">2022-02-02T21:26:44Z</dcterms:created>
  <dcterms:modified xsi:type="dcterms:W3CDTF">2023-05-09T18:36:11Z</dcterms:modified>
</cp:coreProperties>
</file>