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3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57C"/>
    <a:srgbClr val="01B8AA"/>
    <a:srgbClr val="002060"/>
    <a:srgbClr val="C7CCE4"/>
    <a:srgbClr val="A0D1FF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B6049-606E-40C7-8CB8-48EF4A7F5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140F0D-061B-49F2-8915-808572292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8D25EA-C1C4-45D9-880C-4C78DD1A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C1E0CD-0677-42D9-BF9D-B77BA2FE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36E69B-6CA6-4570-ADA1-624C0B67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42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AA7B5-3ECF-41CF-8831-AFE2E269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13E7A4-4DF7-40D0-92C6-D38F7B342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F1022F-1DC8-4724-B6C3-44B25336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2E360E-8B05-42C2-A962-D23E963F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363B15-2C5E-44C3-B49D-0ED15F8A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16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B3E160-5179-464A-ACDF-3C13B7834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787F5-63F9-4703-A080-E585B8909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2E3831-9B56-4912-8A0E-87E578A3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97230D-55BE-4ACB-ACEE-A800FA01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7641F5-4EA9-479C-A586-711CD3C9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86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8F596-43C3-431C-B09C-5F4F957A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14B226-C98A-4064-8959-A47872CA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D38483-4840-4ACF-AAB5-1CE5A764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0421F5-C625-4364-9F30-C31A05E9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589AED-57C0-45E9-82E2-8269DDAE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86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B2509-17AB-47B5-AFF6-75DA9954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C6440E-AD6B-4697-9E36-A46ABE3BE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17C7C3-3030-482A-A885-E3F210AB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2AFE6-24E1-4BC3-BB91-3C7BE566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6BD3AC-0AAA-47A5-8027-E11AD597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5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12339-A385-4BA2-912C-E2ED3471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5F80BB-CD35-40AC-B88B-2BC1CAB81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5C7217-8D15-43FD-B70A-6FF33A712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C6F626-3B1B-4079-BF56-EA75EC88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439D4-D0C9-4836-8833-90C23812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A3FA67-BB38-40E9-A085-AD79206A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48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0998D-9A4E-45C0-9794-88F6490A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29A492-FC8D-4F77-8DA4-20FB352DF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247BF9-6241-45C9-94AB-8E5EA4051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BAF7C1-339A-4FA6-850A-9C96E722A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B92B63-0393-4590-B18F-29011B851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309E0C-9690-4BD0-B2C4-DB202886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DF4F23-06F5-47F3-BB6C-BEE7C466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7BDCFE-2EE4-437C-BBF2-0859F55C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5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9DB5A-F39F-4600-B109-6C2AEAE6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04C490-D2C3-4862-B441-BCA075A6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29165A-3354-46C4-BB7A-7284A342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E6AAF1-AD13-4792-B9ED-41863835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64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158CC9F-E955-49E5-876C-FD07398C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1CEA13-5894-48D1-8A0A-ED1DF5CD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8065AC-E6C4-4A4C-9914-501FF7B5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72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5111E-C31E-4E41-8866-0E65A27B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303CF4-E693-4F5E-A3F9-EB3D7D9B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71FE41-0A5E-4351-B120-9BEDE1E5F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D200DF-99E6-48EF-8208-95D97BA0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C5513C-EA73-4E27-8280-59794595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F03253-F792-4EBF-B058-432112D0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50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C3D58-2C32-4CBC-889E-BE572185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166E66D-D347-46DA-BF3D-2577A6166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E9D8C7-A8C2-437B-BF63-AD1FD2B55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2ECFB3-7592-4A6F-BD37-4BC73098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68FEDC-8DF2-49A6-8012-49F911EF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9FBDCF-4E12-4645-84F8-03D8990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74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0CF4E3-B577-460A-AEF3-EAA7B61B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70D0AC-6DE5-4E76-ABB9-15B6E94EA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86C7CF-C824-4599-895B-3EE247D1F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51E1-95A5-4477-87EB-C062A6424DDA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2F4E2F-1DC7-473C-898A-3EA29CA2D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89C58F-D8C3-464A-BC3C-D0FA4574E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09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em branco e preto&#10;&#10;Descrição gerada automaticamente com confiança baixa">
            <a:extLst>
              <a:ext uri="{FF2B5EF4-FFF2-40B4-BE49-F238E27FC236}">
                <a16:creationId xmlns:a16="http://schemas.microsoft.com/office/drawing/2014/main" id="{1A81DE40-D0E0-46A6-854E-9F2BB450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" y="0"/>
            <a:ext cx="12231794" cy="6858000"/>
          </a:xfrm>
          <a:prstGeom prst="rect">
            <a:avLst/>
          </a:prstGeom>
        </p:spPr>
      </p:pic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B57D6A45-E2E9-47F0-986D-FD4678A935CB}"/>
              </a:ext>
            </a:extLst>
          </p:cNvPr>
          <p:cNvSpPr/>
          <p:nvPr/>
        </p:nvSpPr>
        <p:spPr>
          <a:xfrm>
            <a:off x="277047" y="6299673"/>
            <a:ext cx="198112" cy="198123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80BD432E-0941-49A3-B5B3-9A35E1A35A94}"/>
              </a:ext>
            </a:extLst>
          </p:cNvPr>
          <p:cNvSpPr/>
          <p:nvPr/>
        </p:nvSpPr>
        <p:spPr>
          <a:xfrm>
            <a:off x="277047" y="5780835"/>
            <a:ext cx="198112" cy="198123"/>
          </a:xfrm>
          <a:custGeom>
            <a:avLst/>
            <a:gdLst>
              <a:gd name="connsiteX0" fmla="*/ 169099 w 198112"/>
              <a:gd name="connsiteY0" fmla="*/ 29014 h 198123"/>
              <a:gd name="connsiteX1" fmla="*/ 99056 w 198112"/>
              <a:gd name="connsiteY1" fmla="*/ 0 h 198123"/>
              <a:gd name="connsiteX2" fmla="*/ 99056 w 198112"/>
              <a:gd name="connsiteY2" fmla="*/ 0 h 198123"/>
              <a:gd name="connsiteX3" fmla="*/ 29014 w 198112"/>
              <a:gd name="connsiteY3" fmla="*/ 29014 h 198123"/>
              <a:gd name="connsiteX4" fmla="*/ 0 w 198112"/>
              <a:gd name="connsiteY4" fmla="*/ 99056 h 198123"/>
              <a:gd name="connsiteX5" fmla="*/ 29014 w 198112"/>
              <a:gd name="connsiteY5" fmla="*/ 169110 h 198123"/>
              <a:gd name="connsiteX6" fmla="*/ 99056 w 198112"/>
              <a:gd name="connsiteY6" fmla="*/ 198124 h 198123"/>
              <a:gd name="connsiteX7" fmla="*/ 169099 w 198112"/>
              <a:gd name="connsiteY7" fmla="*/ 169110 h 198123"/>
              <a:gd name="connsiteX8" fmla="*/ 198113 w 198112"/>
              <a:gd name="connsiteY8" fmla="*/ 99056 h 198123"/>
              <a:gd name="connsiteX9" fmla="*/ 169099 w 198112"/>
              <a:gd name="connsiteY9" fmla="*/ 29014 h 198123"/>
              <a:gd name="connsiteX10" fmla="*/ 175568 w 198112"/>
              <a:gd name="connsiteY10" fmla="*/ 141356 h 198123"/>
              <a:gd name="connsiteX11" fmla="*/ 146576 w 198112"/>
              <a:gd name="connsiteY11" fmla="*/ 141356 h 198123"/>
              <a:gd name="connsiteX12" fmla="*/ 153349 w 198112"/>
              <a:gd name="connsiteY12" fmla="*/ 104861 h 198123"/>
              <a:gd name="connsiteX13" fmla="*/ 186311 w 198112"/>
              <a:gd name="connsiteY13" fmla="*/ 104861 h 198123"/>
              <a:gd name="connsiteX14" fmla="*/ 175568 w 198112"/>
              <a:gd name="connsiteY14" fmla="*/ 141356 h 198123"/>
              <a:gd name="connsiteX15" fmla="*/ 99056 w 198112"/>
              <a:gd name="connsiteY15" fmla="*/ 185648 h 198123"/>
              <a:gd name="connsiteX16" fmla="*/ 69086 w 198112"/>
              <a:gd name="connsiteY16" fmla="*/ 152966 h 198123"/>
              <a:gd name="connsiteX17" fmla="*/ 129026 w 198112"/>
              <a:gd name="connsiteY17" fmla="*/ 152966 h 198123"/>
              <a:gd name="connsiteX18" fmla="*/ 99056 w 198112"/>
              <a:gd name="connsiteY18" fmla="*/ 185648 h 198123"/>
              <a:gd name="connsiteX19" fmla="*/ 63832 w 198112"/>
              <a:gd name="connsiteY19" fmla="*/ 141356 h 198123"/>
              <a:gd name="connsiteX20" fmla="*/ 56385 w 198112"/>
              <a:gd name="connsiteY20" fmla="*/ 104861 h 198123"/>
              <a:gd name="connsiteX21" fmla="*/ 141727 w 198112"/>
              <a:gd name="connsiteY21" fmla="*/ 104861 h 198123"/>
              <a:gd name="connsiteX22" fmla="*/ 134269 w 198112"/>
              <a:gd name="connsiteY22" fmla="*/ 141356 h 198123"/>
              <a:gd name="connsiteX23" fmla="*/ 63832 w 198112"/>
              <a:gd name="connsiteY23" fmla="*/ 141356 h 198123"/>
              <a:gd name="connsiteX24" fmla="*/ 11801 w 198112"/>
              <a:gd name="connsiteY24" fmla="*/ 104861 h 198123"/>
              <a:gd name="connsiteX25" fmla="*/ 44764 w 198112"/>
              <a:gd name="connsiteY25" fmla="*/ 104861 h 198123"/>
              <a:gd name="connsiteX26" fmla="*/ 51536 w 198112"/>
              <a:gd name="connsiteY26" fmla="*/ 141356 h 198123"/>
              <a:gd name="connsiteX27" fmla="*/ 22534 w 198112"/>
              <a:gd name="connsiteY27" fmla="*/ 141356 h 198123"/>
              <a:gd name="connsiteX28" fmla="*/ 11801 w 198112"/>
              <a:gd name="connsiteY28" fmla="*/ 104861 h 198123"/>
              <a:gd name="connsiteX29" fmla="*/ 22534 w 198112"/>
              <a:gd name="connsiteY29" fmla="*/ 56756 h 198123"/>
              <a:gd name="connsiteX30" fmla="*/ 51536 w 198112"/>
              <a:gd name="connsiteY30" fmla="*/ 56756 h 198123"/>
              <a:gd name="connsiteX31" fmla="*/ 44764 w 198112"/>
              <a:gd name="connsiteY31" fmla="*/ 93251 h 198123"/>
              <a:gd name="connsiteX32" fmla="*/ 11801 w 198112"/>
              <a:gd name="connsiteY32" fmla="*/ 93251 h 198123"/>
              <a:gd name="connsiteX33" fmla="*/ 22534 w 198112"/>
              <a:gd name="connsiteY33" fmla="*/ 56756 h 198123"/>
              <a:gd name="connsiteX34" fmla="*/ 99056 w 198112"/>
              <a:gd name="connsiteY34" fmla="*/ 12465 h 198123"/>
              <a:gd name="connsiteX35" fmla="*/ 129026 w 198112"/>
              <a:gd name="connsiteY35" fmla="*/ 45146 h 198123"/>
              <a:gd name="connsiteX36" fmla="*/ 69086 w 198112"/>
              <a:gd name="connsiteY36" fmla="*/ 45146 h 198123"/>
              <a:gd name="connsiteX37" fmla="*/ 99056 w 198112"/>
              <a:gd name="connsiteY37" fmla="*/ 12465 h 198123"/>
              <a:gd name="connsiteX38" fmla="*/ 134269 w 198112"/>
              <a:gd name="connsiteY38" fmla="*/ 56756 h 198123"/>
              <a:gd name="connsiteX39" fmla="*/ 141727 w 198112"/>
              <a:gd name="connsiteY39" fmla="*/ 93251 h 198123"/>
              <a:gd name="connsiteX40" fmla="*/ 56385 w 198112"/>
              <a:gd name="connsiteY40" fmla="*/ 93251 h 198123"/>
              <a:gd name="connsiteX41" fmla="*/ 63832 w 198112"/>
              <a:gd name="connsiteY41" fmla="*/ 56756 h 198123"/>
              <a:gd name="connsiteX42" fmla="*/ 134269 w 198112"/>
              <a:gd name="connsiteY42" fmla="*/ 56756 h 198123"/>
              <a:gd name="connsiteX43" fmla="*/ 186311 w 198112"/>
              <a:gd name="connsiteY43" fmla="*/ 93251 h 198123"/>
              <a:gd name="connsiteX44" fmla="*/ 153349 w 198112"/>
              <a:gd name="connsiteY44" fmla="*/ 93251 h 198123"/>
              <a:gd name="connsiteX45" fmla="*/ 146576 w 198112"/>
              <a:gd name="connsiteY45" fmla="*/ 56756 h 198123"/>
              <a:gd name="connsiteX46" fmla="*/ 175568 w 198112"/>
              <a:gd name="connsiteY46" fmla="*/ 56756 h 198123"/>
              <a:gd name="connsiteX47" fmla="*/ 186311 w 198112"/>
              <a:gd name="connsiteY47" fmla="*/ 93251 h 198123"/>
              <a:gd name="connsiteX48" fmla="*/ 141930 w 198112"/>
              <a:gd name="connsiteY48" fmla="*/ 45146 h 198123"/>
              <a:gd name="connsiteX49" fmla="*/ 120262 w 198112"/>
              <a:gd name="connsiteY49" fmla="*/ 14209 h 198123"/>
              <a:gd name="connsiteX50" fmla="*/ 167873 w 198112"/>
              <a:gd name="connsiteY50" fmla="*/ 45146 h 198123"/>
              <a:gd name="connsiteX51" fmla="*/ 141930 w 198112"/>
              <a:gd name="connsiteY51" fmla="*/ 45146 h 198123"/>
              <a:gd name="connsiteX52" fmla="*/ 77850 w 198112"/>
              <a:gd name="connsiteY52" fmla="*/ 14209 h 198123"/>
              <a:gd name="connsiteX53" fmla="*/ 56183 w 198112"/>
              <a:gd name="connsiteY53" fmla="*/ 45146 h 198123"/>
              <a:gd name="connsiteX54" fmla="*/ 30240 w 198112"/>
              <a:gd name="connsiteY54" fmla="*/ 45146 h 198123"/>
              <a:gd name="connsiteX55" fmla="*/ 77850 w 198112"/>
              <a:gd name="connsiteY55" fmla="*/ 14209 h 198123"/>
              <a:gd name="connsiteX56" fmla="*/ 56183 w 198112"/>
              <a:gd name="connsiteY56" fmla="*/ 152966 h 198123"/>
              <a:gd name="connsiteX57" fmla="*/ 77850 w 198112"/>
              <a:gd name="connsiteY57" fmla="*/ 183904 h 198123"/>
              <a:gd name="connsiteX58" fmla="*/ 30240 w 198112"/>
              <a:gd name="connsiteY58" fmla="*/ 152966 h 198123"/>
              <a:gd name="connsiteX59" fmla="*/ 56183 w 198112"/>
              <a:gd name="connsiteY59" fmla="*/ 152966 h 198123"/>
              <a:gd name="connsiteX60" fmla="*/ 120262 w 198112"/>
              <a:gd name="connsiteY60" fmla="*/ 183904 h 198123"/>
              <a:gd name="connsiteX61" fmla="*/ 141930 w 198112"/>
              <a:gd name="connsiteY61" fmla="*/ 152966 h 198123"/>
              <a:gd name="connsiteX62" fmla="*/ 167873 w 198112"/>
              <a:gd name="connsiteY62" fmla="*/ 152966 h 198123"/>
              <a:gd name="connsiteX63" fmla="*/ 120262 w 198112"/>
              <a:gd name="connsiteY63" fmla="*/ 183904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8112" h="198123">
                <a:moveTo>
                  <a:pt x="169099" y="29014"/>
                </a:moveTo>
                <a:cubicBezTo>
                  <a:pt x="150390" y="10305"/>
                  <a:pt x="125516" y="0"/>
                  <a:pt x="99056" y="0"/>
                </a:cubicBezTo>
                <a:lnTo>
                  <a:pt x="99056" y="0"/>
                </a:lnTo>
                <a:cubicBezTo>
                  <a:pt x="72596" y="0"/>
                  <a:pt x="47722" y="10305"/>
                  <a:pt x="29014" y="29014"/>
                </a:cubicBezTo>
                <a:cubicBezTo>
                  <a:pt x="10294" y="47722"/>
                  <a:pt x="0" y="72596"/>
                  <a:pt x="0" y="99056"/>
                </a:cubicBezTo>
                <a:cubicBezTo>
                  <a:pt x="0" y="125516"/>
                  <a:pt x="10294" y="150390"/>
                  <a:pt x="29014" y="169110"/>
                </a:cubicBezTo>
                <a:cubicBezTo>
                  <a:pt x="47722" y="187819"/>
                  <a:pt x="72596" y="198124"/>
                  <a:pt x="99056" y="198124"/>
                </a:cubicBezTo>
                <a:cubicBezTo>
                  <a:pt x="125516" y="198124"/>
                  <a:pt x="150390" y="187819"/>
                  <a:pt x="169099" y="169110"/>
                </a:cubicBezTo>
                <a:cubicBezTo>
                  <a:pt x="187808" y="150390"/>
                  <a:pt x="198113" y="125516"/>
                  <a:pt x="198113" y="99056"/>
                </a:cubicBezTo>
                <a:cubicBezTo>
                  <a:pt x="198113" y="72596"/>
                  <a:pt x="187808" y="47722"/>
                  <a:pt x="169099" y="29014"/>
                </a:cubicBezTo>
                <a:close/>
                <a:moveTo>
                  <a:pt x="175568" y="141356"/>
                </a:moveTo>
                <a:lnTo>
                  <a:pt x="146576" y="141356"/>
                </a:lnTo>
                <a:cubicBezTo>
                  <a:pt x="150469" y="129983"/>
                  <a:pt x="152809" y="117653"/>
                  <a:pt x="153349" y="104861"/>
                </a:cubicBezTo>
                <a:lnTo>
                  <a:pt x="186311" y="104861"/>
                </a:lnTo>
                <a:cubicBezTo>
                  <a:pt x="185445" y="118035"/>
                  <a:pt x="181642" y="130410"/>
                  <a:pt x="175568" y="141356"/>
                </a:cubicBezTo>
                <a:close/>
                <a:moveTo>
                  <a:pt x="99056" y="185648"/>
                </a:moveTo>
                <a:cubicBezTo>
                  <a:pt x="86704" y="178301"/>
                  <a:pt x="76455" y="166905"/>
                  <a:pt x="69086" y="152966"/>
                </a:cubicBezTo>
                <a:lnTo>
                  <a:pt x="129026" y="152966"/>
                </a:lnTo>
                <a:cubicBezTo>
                  <a:pt x="121657" y="166905"/>
                  <a:pt x="111409" y="178301"/>
                  <a:pt x="99056" y="185648"/>
                </a:cubicBezTo>
                <a:close/>
                <a:moveTo>
                  <a:pt x="63832" y="141356"/>
                </a:moveTo>
                <a:cubicBezTo>
                  <a:pt x="59569" y="130163"/>
                  <a:pt x="56981" y="117799"/>
                  <a:pt x="56385" y="104861"/>
                </a:cubicBezTo>
                <a:lnTo>
                  <a:pt x="141727" y="104861"/>
                </a:lnTo>
                <a:cubicBezTo>
                  <a:pt x="141131" y="117799"/>
                  <a:pt x="138544" y="130163"/>
                  <a:pt x="134269" y="141356"/>
                </a:cubicBezTo>
                <a:lnTo>
                  <a:pt x="63832" y="141356"/>
                </a:lnTo>
                <a:close/>
                <a:moveTo>
                  <a:pt x="11801" y="104861"/>
                </a:moveTo>
                <a:lnTo>
                  <a:pt x="44764" y="104861"/>
                </a:lnTo>
                <a:cubicBezTo>
                  <a:pt x="45304" y="117653"/>
                  <a:pt x="47644" y="129983"/>
                  <a:pt x="51536" y="141356"/>
                </a:cubicBezTo>
                <a:lnTo>
                  <a:pt x="22534" y="141356"/>
                </a:lnTo>
                <a:cubicBezTo>
                  <a:pt x="16459" y="130410"/>
                  <a:pt x="12667" y="118035"/>
                  <a:pt x="11801" y="104861"/>
                </a:cubicBezTo>
                <a:close/>
                <a:moveTo>
                  <a:pt x="22534" y="56756"/>
                </a:moveTo>
                <a:lnTo>
                  <a:pt x="51536" y="56756"/>
                </a:lnTo>
                <a:cubicBezTo>
                  <a:pt x="47644" y="68141"/>
                  <a:pt x="45304" y="80460"/>
                  <a:pt x="44764" y="93251"/>
                </a:cubicBezTo>
                <a:lnTo>
                  <a:pt x="11801" y="93251"/>
                </a:lnTo>
                <a:cubicBezTo>
                  <a:pt x="12667" y="80089"/>
                  <a:pt x="16459" y="67703"/>
                  <a:pt x="22534" y="56756"/>
                </a:cubicBezTo>
                <a:close/>
                <a:moveTo>
                  <a:pt x="99056" y="12465"/>
                </a:moveTo>
                <a:cubicBezTo>
                  <a:pt x="111409" y="19823"/>
                  <a:pt x="121657" y="31219"/>
                  <a:pt x="129026" y="45146"/>
                </a:cubicBezTo>
                <a:lnTo>
                  <a:pt x="69086" y="45146"/>
                </a:lnTo>
                <a:cubicBezTo>
                  <a:pt x="76455" y="31219"/>
                  <a:pt x="86704" y="19823"/>
                  <a:pt x="99056" y="12465"/>
                </a:cubicBezTo>
                <a:close/>
                <a:moveTo>
                  <a:pt x="134269" y="56756"/>
                </a:moveTo>
                <a:cubicBezTo>
                  <a:pt x="138544" y="67961"/>
                  <a:pt x="141131" y="80325"/>
                  <a:pt x="141727" y="93251"/>
                </a:cubicBezTo>
                <a:lnTo>
                  <a:pt x="56385" y="93251"/>
                </a:lnTo>
                <a:cubicBezTo>
                  <a:pt x="56981" y="80325"/>
                  <a:pt x="59569" y="67961"/>
                  <a:pt x="63832" y="56756"/>
                </a:cubicBezTo>
                <a:lnTo>
                  <a:pt x="134269" y="56756"/>
                </a:lnTo>
                <a:close/>
                <a:moveTo>
                  <a:pt x="186311" y="93251"/>
                </a:moveTo>
                <a:lnTo>
                  <a:pt x="153349" y="93251"/>
                </a:lnTo>
                <a:cubicBezTo>
                  <a:pt x="152809" y="80460"/>
                  <a:pt x="150469" y="68141"/>
                  <a:pt x="146576" y="56756"/>
                </a:cubicBezTo>
                <a:lnTo>
                  <a:pt x="175568" y="56756"/>
                </a:lnTo>
                <a:cubicBezTo>
                  <a:pt x="181642" y="67703"/>
                  <a:pt x="185445" y="80089"/>
                  <a:pt x="186311" y="93251"/>
                </a:cubicBezTo>
                <a:close/>
                <a:moveTo>
                  <a:pt x="141930" y="45146"/>
                </a:moveTo>
                <a:cubicBezTo>
                  <a:pt x="136418" y="33233"/>
                  <a:pt x="129071" y="22703"/>
                  <a:pt x="120262" y="14209"/>
                </a:cubicBezTo>
                <a:cubicBezTo>
                  <a:pt x="139388" y="19001"/>
                  <a:pt x="156049" y="30094"/>
                  <a:pt x="167873" y="45146"/>
                </a:cubicBezTo>
                <a:lnTo>
                  <a:pt x="141930" y="45146"/>
                </a:lnTo>
                <a:close/>
                <a:moveTo>
                  <a:pt x="77850" y="14209"/>
                </a:moveTo>
                <a:cubicBezTo>
                  <a:pt x="69041" y="22703"/>
                  <a:pt x="61695" y="33233"/>
                  <a:pt x="56183" y="45146"/>
                </a:cubicBezTo>
                <a:lnTo>
                  <a:pt x="30240" y="45146"/>
                </a:lnTo>
                <a:cubicBezTo>
                  <a:pt x="42064" y="30094"/>
                  <a:pt x="58725" y="19001"/>
                  <a:pt x="77850" y="14209"/>
                </a:cubicBezTo>
                <a:close/>
                <a:moveTo>
                  <a:pt x="56183" y="152966"/>
                </a:moveTo>
                <a:cubicBezTo>
                  <a:pt x="61695" y="164880"/>
                  <a:pt x="69041" y="175410"/>
                  <a:pt x="77850" y="183904"/>
                </a:cubicBezTo>
                <a:cubicBezTo>
                  <a:pt x="58725" y="179123"/>
                  <a:pt x="42064" y="168030"/>
                  <a:pt x="30240" y="152966"/>
                </a:cubicBezTo>
                <a:lnTo>
                  <a:pt x="56183" y="152966"/>
                </a:lnTo>
                <a:close/>
                <a:moveTo>
                  <a:pt x="120262" y="183904"/>
                </a:moveTo>
                <a:cubicBezTo>
                  <a:pt x="129071" y="175410"/>
                  <a:pt x="136418" y="164880"/>
                  <a:pt x="141930" y="152966"/>
                </a:cubicBezTo>
                <a:lnTo>
                  <a:pt x="167873" y="152966"/>
                </a:lnTo>
                <a:cubicBezTo>
                  <a:pt x="156049" y="168030"/>
                  <a:pt x="139388" y="179123"/>
                  <a:pt x="120262" y="183904"/>
                </a:cubicBez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658B799-AF76-4574-8B3C-543239BA8BA6}"/>
              </a:ext>
            </a:extLst>
          </p:cNvPr>
          <p:cNvSpPr/>
          <p:nvPr/>
        </p:nvSpPr>
        <p:spPr>
          <a:xfrm>
            <a:off x="153693" y="1512898"/>
            <a:ext cx="6191124" cy="2361064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CFCAD6DB-1DF9-4DC0-81BA-A912DB21F5D2}"/>
              </a:ext>
            </a:extLst>
          </p:cNvPr>
          <p:cNvSpPr/>
          <p:nvPr/>
        </p:nvSpPr>
        <p:spPr>
          <a:xfrm>
            <a:off x="6494822" y="1452707"/>
            <a:ext cx="5560866" cy="2421255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9384AA1C-E140-4666-A8A8-E1ABB22472DF}"/>
              </a:ext>
            </a:extLst>
          </p:cNvPr>
          <p:cNvSpPr/>
          <p:nvPr/>
        </p:nvSpPr>
        <p:spPr>
          <a:xfrm>
            <a:off x="127753" y="4024604"/>
            <a:ext cx="7538482" cy="2787489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22116F58-9375-41FA-8D61-06AFBBCFCCEC}"/>
              </a:ext>
            </a:extLst>
          </p:cNvPr>
          <p:cNvSpPr/>
          <p:nvPr/>
        </p:nvSpPr>
        <p:spPr>
          <a:xfrm>
            <a:off x="7815528" y="4007553"/>
            <a:ext cx="4240159" cy="2787489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85640962-8296-4A97-91B4-38C569AE496A}"/>
              </a:ext>
            </a:extLst>
          </p:cNvPr>
          <p:cNvSpPr/>
          <p:nvPr/>
        </p:nvSpPr>
        <p:spPr>
          <a:xfrm>
            <a:off x="127752" y="3970719"/>
            <a:ext cx="7538482" cy="259162"/>
          </a:xfrm>
          <a:prstGeom prst="round2SameRect">
            <a:avLst>
              <a:gd name="adj1" fmla="val 31368"/>
              <a:gd name="adj2" fmla="val 0"/>
            </a:avLst>
          </a:prstGeom>
          <a:solidFill>
            <a:srgbClr val="01B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Análise de Movimentação de Itens de Estoque</a:t>
            </a:r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0EC6EA6A-F815-4E7B-ACD7-33EBEEAAEC32}"/>
              </a:ext>
            </a:extLst>
          </p:cNvPr>
          <p:cNvSpPr/>
          <p:nvPr/>
        </p:nvSpPr>
        <p:spPr>
          <a:xfrm>
            <a:off x="152677" y="1492221"/>
            <a:ext cx="6191125" cy="259162"/>
          </a:xfrm>
          <a:prstGeom prst="round2SameRect">
            <a:avLst>
              <a:gd name="adj1" fmla="val 31368"/>
              <a:gd name="adj2" fmla="val 0"/>
            </a:avLst>
          </a:prstGeom>
          <a:solidFill>
            <a:srgbClr val="01B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Itens em Estoque por Subcategoria e Produto</a:t>
            </a:r>
          </a:p>
        </p:txBody>
      </p:sp>
      <p:sp>
        <p:nvSpPr>
          <p:cNvPr id="21" name="Retângulo: Cantos Superiores Arredondados 20">
            <a:extLst>
              <a:ext uri="{FF2B5EF4-FFF2-40B4-BE49-F238E27FC236}">
                <a16:creationId xmlns:a16="http://schemas.microsoft.com/office/drawing/2014/main" id="{B0D25CC4-1E71-4C32-B9F9-C3CF249A06FC}"/>
              </a:ext>
            </a:extLst>
          </p:cNvPr>
          <p:cNvSpPr/>
          <p:nvPr/>
        </p:nvSpPr>
        <p:spPr>
          <a:xfrm>
            <a:off x="6494826" y="1491689"/>
            <a:ext cx="5560866" cy="259162"/>
          </a:xfrm>
          <a:prstGeom prst="round2SameRect">
            <a:avLst>
              <a:gd name="adj1" fmla="val 31368"/>
              <a:gd name="adj2" fmla="val 0"/>
            </a:avLst>
          </a:prstGeom>
          <a:solidFill>
            <a:srgbClr val="01B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Estoque Acumulado por Mês</a:t>
            </a:r>
          </a:p>
        </p:txBody>
      </p:sp>
      <p:sp>
        <p:nvSpPr>
          <p:cNvPr id="22" name="Retângulo: Cantos Superiores Arredondados 21">
            <a:extLst>
              <a:ext uri="{FF2B5EF4-FFF2-40B4-BE49-F238E27FC236}">
                <a16:creationId xmlns:a16="http://schemas.microsoft.com/office/drawing/2014/main" id="{06904937-4274-4CD1-9A71-778CC04A3DF2}"/>
              </a:ext>
            </a:extLst>
          </p:cNvPr>
          <p:cNvSpPr/>
          <p:nvPr/>
        </p:nvSpPr>
        <p:spPr>
          <a:xfrm>
            <a:off x="7815529" y="3970719"/>
            <a:ext cx="4240157" cy="259162"/>
          </a:xfrm>
          <a:prstGeom prst="round2SameRect">
            <a:avLst>
              <a:gd name="adj1" fmla="val 31368"/>
              <a:gd name="adj2" fmla="val 0"/>
            </a:avLst>
          </a:prstGeom>
          <a:solidFill>
            <a:srgbClr val="01B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Itens em Estoque por Loja x Categoria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F8E5714-8ACE-4237-B50D-2794361910B7}"/>
              </a:ext>
            </a:extLst>
          </p:cNvPr>
          <p:cNvGrpSpPr/>
          <p:nvPr/>
        </p:nvGrpSpPr>
        <p:grpSpPr>
          <a:xfrm>
            <a:off x="4866973" y="46703"/>
            <a:ext cx="1753978" cy="1369438"/>
            <a:chOff x="4730536" y="125412"/>
            <a:chExt cx="1753978" cy="1072722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91C6E3F4-93F9-47F6-B303-87AAF3639B89}"/>
                </a:ext>
              </a:extLst>
            </p:cNvPr>
            <p:cNvSpPr/>
            <p:nvPr/>
          </p:nvSpPr>
          <p:spPr>
            <a:xfrm>
              <a:off x="4730536" y="128699"/>
              <a:ext cx="1753978" cy="1069435"/>
            </a:xfrm>
            <a:prstGeom prst="roundRect">
              <a:avLst>
                <a:gd name="adj" fmla="val 7371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tângulo: Cantos Superiores Arredondados 22">
              <a:extLst>
                <a:ext uri="{FF2B5EF4-FFF2-40B4-BE49-F238E27FC236}">
                  <a16:creationId xmlns:a16="http://schemas.microsoft.com/office/drawing/2014/main" id="{DCDD8157-B1B5-4CBF-8BFA-DABA2C0B0685}"/>
                </a:ext>
              </a:extLst>
            </p:cNvPr>
            <p:cNvSpPr/>
            <p:nvPr/>
          </p:nvSpPr>
          <p:spPr>
            <a:xfrm>
              <a:off x="4730536" y="125412"/>
              <a:ext cx="1753977" cy="259162"/>
            </a:xfrm>
            <a:prstGeom prst="round2SameRect">
              <a:avLst>
                <a:gd name="adj1" fmla="val 31368"/>
                <a:gd name="adj2" fmla="val 0"/>
              </a:avLst>
            </a:prstGeom>
            <a:solidFill>
              <a:srgbClr val="0185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Estoque Acumulado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F24000E5-2F2A-44EC-A275-4A0A0D7E268A}"/>
              </a:ext>
            </a:extLst>
          </p:cNvPr>
          <p:cNvGrpSpPr/>
          <p:nvPr/>
        </p:nvGrpSpPr>
        <p:grpSpPr>
          <a:xfrm>
            <a:off x="6674167" y="46703"/>
            <a:ext cx="1753978" cy="1369438"/>
            <a:chOff x="4730536" y="125412"/>
            <a:chExt cx="1753978" cy="1072722"/>
          </a:xfrm>
        </p:grpSpPr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11305835-9C12-4CAF-ABDA-5C430D5D250A}"/>
                </a:ext>
              </a:extLst>
            </p:cNvPr>
            <p:cNvSpPr/>
            <p:nvPr/>
          </p:nvSpPr>
          <p:spPr>
            <a:xfrm>
              <a:off x="4730536" y="128699"/>
              <a:ext cx="1753978" cy="1069435"/>
            </a:xfrm>
            <a:prstGeom prst="roundRect">
              <a:avLst>
                <a:gd name="adj" fmla="val 7371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tângulo: Cantos Superiores Arredondados 26">
              <a:extLst>
                <a:ext uri="{FF2B5EF4-FFF2-40B4-BE49-F238E27FC236}">
                  <a16:creationId xmlns:a16="http://schemas.microsoft.com/office/drawing/2014/main" id="{4DF2E4D7-3C53-422E-981B-EFEDF39B6A59}"/>
                </a:ext>
              </a:extLst>
            </p:cNvPr>
            <p:cNvSpPr/>
            <p:nvPr/>
          </p:nvSpPr>
          <p:spPr>
            <a:xfrm>
              <a:off x="4730536" y="125412"/>
              <a:ext cx="1753977" cy="259162"/>
            </a:xfrm>
            <a:prstGeom prst="round2SameRect">
              <a:avLst>
                <a:gd name="adj1" fmla="val 31368"/>
                <a:gd name="adj2" fmla="val 0"/>
              </a:avLst>
            </a:prstGeom>
            <a:solidFill>
              <a:srgbClr val="0185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Entradas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BC667DC9-12D3-472D-8252-AE1FE40A497A}"/>
              </a:ext>
            </a:extLst>
          </p:cNvPr>
          <p:cNvGrpSpPr/>
          <p:nvPr/>
        </p:nvGrpSpPr>
        <p:grpSpPr>
          <a:xfrm>
            <a:off x="8481361" y="46703"/>
            <a:ext cx="1753978" cy="1369438"/>
            <a:chOff x="4730536" y="125412"/>
            <a:chExt cx="1753978" cy="1072722"/>
          </a:xfrm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4C1109DC-5AED-4333-982C-B1C32658F38E}"/>
                </a:ext>
              </a:extLst>
            </p:cNvPr>
            <p:cNvSpPr/>
            <p:nvPr/>
          </p:nvSpPr>
          <p:spPr>
            <a:xfrm>
              <a:off x="4730536" y="128699"/>
              <a:ext cx="1753978" cy="1069435"/>
            </a:xfrm>
            <a:prstGeom prst="roundRect">
              <a:avLst>
                <a:gd name="adj" fmla="val 7371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tângulo: Cantos Superiores Arredondados 32">
              <a:extLst>
                <a:ext uri="{FF2B5EF4-FFF2-40B4-BE49-F238E27FC236}">
                  <a16:creationId xmlns:a16="http://schemas.microsoft.com/office/drawing/2014/main" id="{B59D045C-9B50-49F8-981A-9C9CF8CB8931}"/>
                </a:ext>
              </a:extLst>
            </p:cNvPr>
            <p:cNvSpPr/>
            <p:nvPr/>
          </p:nvSpPr>
          <p:spPr>
            <a:xfrm>
              <a:off x="4730536" y="125412"/>
              <a:ext cx="1753977" cy="259162"/>
            </a:xfrm>
            <a:prstGeom prst="round2SameRect">
              <a:avLst>
                <a:gd name="adj1" fmla="val 31368"/>
                <a:gd name="adj2" fmla="val 0"/>
              </a:avLst>
            </a:prstGeom>
            <a:solidFill>
              <a:srgbClr val="0185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Saídas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92D1A447-5443-417B-8873-CFA974B6A548}"/>
              </a:ext>
            </a:extLst>
          </p:cNvPr>
          <p:cNvGrpSpPr/>
          <p:nvPr/>
        </p:nvGrpSpPr>
        <p:grpSpPr>
          <a:xfrm>
            <a:off x="10288556" y="46703"/>
            <a:ext cx="1753978" cy="1369438"/>
            <a:chOff x="4730536" y="125412"/>
            <a:chExt cx="1753978" cy="1072722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74483E75-33E0-41A8-B286-87D06204E4B8}"/>
                </a:ext>
              </a:extLst>
            </p:cNvPr>
            <p:cNvSpPr/>
            <p:nvPr/>
          </p:nvSpPr>
          <p:spPr>
            <a:xfrm>
              <a:off x="4730536" y="128699"/>
              <a:ext cx="1753978" cy="1069435"/>
            </a:xfrm>
            <a:prstGeom prst="roundRect">
              <a:avLst>
                <a:gd name="adj" fmla="val 7371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tângulo: Cantos Superiores Arredondados 35">
              <a:extLst>
                <a:ext uri="{FF2B5EF4-FFF2-40B4-BE49-F238E27FC236}">
                  <a16:creationId xmlns:a16="http://schemas.microsoft.com/office/drawing/2014/main" id="{C7365827-B5C8-48F3-8BC5-AF418497DB67}"/>
                </a:ext>
              </a:extLst>
            </p:cNvPr>
            <p:cNvSpPr/>
            <p:nvPr/>
          </p:nvSpPr>
          <p:spPr>
            <a:xfrm>
              <a:off x="4730536" y="125412"/>
              <a:ext cx="1753977" cy="259162"/>
            </a:xfrm>
            <a:prstGeom prst="round2SameRect">
              <a:avLst>
                <a:gd name="adj1" fmla="val 31368"/>
                <a:gd name="adj2" fmla="val 0"/>
              </a:avLst>
            </a:prstGeom>
            <a:solidFill>
              <a:srgbClr val="0185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Devoluções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C42AD3CE-B25D-4018-AAE6-9A3092557A25}"/>
              </a:ext>
            </a:extLst>
          </p:cNvPr>
          <p:cNvGrpSpPr/>
          <p:nvPr/>
        </p:nvGrpSpPr>
        <p:grpSpPr>
          <a:xfrm>
            <a:off x="1941657" y="43012"/>
            <a:ext cx="2732979" cy="1369438"/>
            <a:chOff x="4730536" y="125412"/>
            <a:chExt cx="1753978" cy="1072722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C4471A9C-C90B-4408-995D-A324B82BA276}"/>
                </a:ext>
              </a:extLst>
            </p:cNvPr>
            <p:cNvSpPr/>
            <p:nvPr/>
          </p:nvSpPr>
          <p:spPr>
            <a:xfrm>
              <a:off x="4730536" y="128699"/>
              <a:ext cx="1753978" cy="1069435"/>
            </a:xfrm>
            <a:prstGeom prst="roundRect">
              <a:avLst>
                <a:gd name="adj" fmla="val 7371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tângulo: Cantos Superiores Arredondados 37">
              <a:extLst>
                <a:ext uri="{FF2B5EF4-FFF2-40B4-BE49-F238E27FC236}">
                  <a16:creationId xmlns:a16="http://schemas.microsoft.com/office/drawing/2014/main" id="{F2A77C7D-FB9D-4D88-9CF9-BADE35234970}"/>
                </a:ext>
              </a:extLst>
            </p:cNvPr>
            <p:cNvSpPr/>
            <p:nvPr/>
          </p:nvSpPr>
          <p:spPr>
            <a:xfrm>
              <a:off x="4730536" y="125412"/>
              <a:ext cx="1753977" cy="259162"/>
            </a:xfrm>
            <a:prstGeom prst="round2SameRect">
              <a:avLst>
                <a:gd name="adj1" fmla="val 31368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Filtros</a:t>
              </a:r>
            </a:p>
          </p:txBody>
        </p:sp>
      </p:grp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8ECF2A00-E766-47A7-B2AC-339ABAB98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84" y="-25951"/>
            <a:ext cx="1197457" cy="1197457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EA170374-358E-4259-A471-35461F297B49}"/>
              </a:ext>
            </a:extLst>
          </p:cNvPr>
          <p:cNvSpPr txBox="1"/>
          <p:nvPr/>
        </p:nvSpPr>
        <p:spPr>
          <a:xfrm>
            <a:off x="191167" y="902772"/>
            <a:ext cx="1750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1857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ESTOQUE</a:t>
            </a:r>
          </a:p>
        </p:txBody>
      </p:sp>
      <p:pic>
        <p:nvPicPr>
          <p:cNvPr id="7" name="Imagem 6" descr="Logotipo, Ícone&#10;&#10;Descrição gerada automaticamente">
            <a:extLst>
              <a:ext uri="{FF2B5EF4-FFF2-40B4-BE49-F238E27FC236}">
                <a16:creationId xmlns:a16="http://schemas.microsoft.com/office/drawing/2014/main" id="{3C9AF302-83CF-4055-98E3-F06941DFB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657" y="416870"/>
            <a:ext cx="360000" cy="360000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243DBD55-B5D5-4071-AA4A-85C7A82EAB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945055"/>
            <a:ext cx="367539" cy="360000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A7CC255D-B500-4ED6-8683-906EF5961C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971" y="945055"/>
            <a:ext cx="367200" cy="360000"/>
          </a:xfrm>
          <a:prstGeom prst="rect">
            <a:avLst/>
          </a:prstGeom>
        </p:spPr>
      </p:pic>
      <p:pic>
        <p:nvPicPr>
          <p:cNvPr id="15" name="Imagem 14" descr="Uma imagem contendo Ícone&#10;&#10;Descrição gerada automaticamente">
            <a:extLst>
              <a:ext uri="{FF2B5EF4-FFF2-40B4-BE49-F238E27FC236}">
                <a16:creationId xmlns:a16="http://schemas.microsoft.com/office/drawing/2014/main" id="{9DAAC555-90C2-4DB1-8831-9A7016CA07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640" y="963350"/>
            <a:ext cx="360000" cy="360000"/>
          </a:xfrm>
          <a:prstGeom prst="rect">
            <a:avLst/>
          </a:prstGeom>
        </p:spPr>
      </p:pic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B6860D69-CA25-487C-ADDB-37A8A9C7EA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32" y="945055"/>
            <a:ext cx="367200" cy="360000"/>
          </a:xfrm>
          <a:prstGeom prst="rect">
            <a:avLst/>
          </a:prstGeom>
        </p:spPr>
      </p:pic>
      <p:pic>
        <p:nvPicPr>
          <p:cNvPr id="28" name="Gráfico 27" descr="Inventário correto com preenchimento sólido">
            <a:extLst>
              <a:ext uri="{FF2B5EF4-FFF2-40B4-BE49-F238E27FC236}">
                <a16:creationId xmlns:a16="http://schemas.microsoft.com/office/drawing/2014/main" id="{B2BA6FB9-73AA-496E-9DD6-9DC0D08054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13175" y="945055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999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32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Italo Teotonio</dc:creator>
  <cp:lastModifiedBy>Italo Teotonio</cp:lastModifiedBy>
  <cp:revision>8</cp:revision>
  <dcterms:created xsi:type="dcterms:W3CDTF">2022-02-02T21:26:44Z</dcterms:created>
  <dcterms:modified xsi:type="dcterms:W3CDTF">2022-05-05T20:17:19Z</dcterms:modified>
</cp:coreProperties>
</file>