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7C"/>
    <a:srgbClr val="01B8AA"/>
    <a:srgbClr val="002060"/>
    <a:srgbClr val="C7CCE4"/>
    <a:srgbClr val="A0D1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14/02/2022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7A980FEC-7A9F-43A0-B471-A988470A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4091"/>
          </a:xfrm>
          <a:prstGeom prst="rect">
            <a:avLst/>
          </a:prstGeom>
        </p:spPr>
      </p:pic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6557" y="3527221"/>
            <a:ext cx="8123863" cy="3265468"/>
          </a:xfrm>
          <a:prstGeom prst="roundRect">
            <a:avLst>
              <a:gd name="adj" fmla="val 7371"/>
            </a:avLst>
          </a:prstGeom>
          <a:solidFill>
            <a:srgbClr val="FFFFFF">
              <a:alpha val="10196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A185762-661E-4CE0-8D8C-AC0FFF88D48E}"/>
              </a:ext>
            </a:extLst>
          </p:cNvPr>
          <p:cNvSpPr/>
          <p:nvPr/>
        </p:nvSpPr>
        <p:spPr>
          <a:xfrm>
            <a:off x="102279" y="653158"/>
            <a:ext cx="8108660" cy="2808747"/>
          </a:xfrm>
          <a:prstGeom prst="roundRect">
            <a:avLst>
              <a:gd name="adj" fmla="val 7371"/>
            </a:avLst>
          </a:prstGeom>
          <a:solidFill>
            <a:srgbClr val="FFFFFF">
              <a:alpha val="10196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530CA74D-23B6-41E1-83C6-8A1AFAF97641}"/>
              </a:ext>
            </a:extLst>
          </p:cNvPr>
          <p:cNvSpPr/>
          <p:nvPr/>
        </p:nvSpPr>
        <p:spPr>
          <a:xfrm>
            <a:off x="8313218" y="3527222"/>
            <a:ext cx="3750426" cy="3265468"/>
          </a:xfrm>
          <a:prstGeom prst="roundRect">
            <a:avLst>
              <a:gd name="adj" fmla="val 7371"/>
            </a:avLst>
          </a:prstGeom>
          <a:solidFill>
            <a:srgbClr val="FFFFFF">
              <a:alpha val="10196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174A8C8-C48D-4CE9-B908-5836E1B972C7}"/>
              </a:ext>
            </a:extLst>
          </p:cNvPr>
          <p:cNvSpPr/>
          <p:nvPr/>
        </p:nvSpPr>
        <p:spPr>
          <a:xfrm>
            <a:off x="10205954" y="653958"/>
            <a:ext cx="1836000" cy="976173"/>
          </a:xfrm>
          <a:prstGeom prst="roundRect">
            <a:avLst>
              <a:gd name="adj" fmla="val 7371"/>
            </a:avLst>
          </a:prstGeom>
          <a:solidFill>
            <a:srgbClr val="FFFFFF">
              <a:alpha val="10196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870494A-5D09-43FE-8E94-BA91A87DBE08}"/>
              </a:ext>
            </a:extLst>
          </p:cNvPr>
          <p:cNvSpPr/>
          <p:nvPr/>
        </p:nvSpPr>
        <p:spPr>
          <a:xfrm>
            <a:off x="8313218" y="653157"/>
            <a:ext cx="1836000" cy="976173"/>
          </a:xfrm>
          <a:prstGeom prst="roundRect">
            <a:avLst>
              <a:gd name="adj" fmla="val 7371"/>
            </a:avLst>
          </a:prstGeom>
          <a:solidFill>
            <a:srgbClr val="FFFFFF">
              <a:alpha val="10196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B2B7D1A-9EA6-4C9B-AD78-8F0192AA79A6}"/>
              </a:ext>
            </a:extLst>
          </p:cNvPr>
          <p:cNvSpPr/>
          <p:nvPr/>
        </p:nvSpPr>
        <p:spPr>
          <a:xfrm>
            <a:off x="8313218" y="1710862"/>
            <a:ext cx="3750425" cy="1751043"/>
          </a:xfrm>
          <a:prstGeom prst="roundRect">
            <a:avLst>
              <a:gd name="adj" fmla="val 7371"/>
            </a:avLst>
          </a:prstGeom>
          <a:solidFill>
            <a:srgbClr val="FFFFFF">
              <a:alpha val="10196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B94588-15E8-4BFC-B971-7BA98915BB4D}"/>
              </a:ext>
            </a:extLst>
          </p:cNvPr>
          <p:cNvSpPr txBox="1"/>
          <p:nvPr/>
        </p:nvSpPr>
        <p:spPr>
          <a:xfrm>
            <a:off x="102279" y="66501"/>
            <a:ext cx="1193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 DE RESULTADOS</a:t>
            </a:r>
          </a:p>
        </p:txBody>
      </p:sp>
    </p:spTree>
    <p:extLst>
      <p:ext uri="{BB962C8B-B14F-4D97-AF65-F5344CB8AC3E}">
        <p14:creationId xmlns:p14="http://schemas.microsoft.com/office/powerpoint/2010/main" val="1596541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Italo Teotonio</cp:lastModifiedBy>
  <cp:revision>6</cp:revision>
  <dcterms:created xsi:type="dcterms:W3CDTF">2022-02-02T21:26:44Z</dcterms:created>
  <dcterms:modified xsi:type="dcterms:W3CDTF">2022-02-14T21:31:18Z</dcterms:modified>
</cp:coreProperties>
</file>