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J Antony" initials="AJA" lastIdx="1" clrIdx="0">
    <p:extLst>
      <p:ext uri="{19B8F6BF-5375-455C-9EA6-DF929625EA0E}">
        <p15:presenceInfo xmlns:p15="http://schemas.microsoft.com/office/powerpoint/2012/main" userId="674786b42cef5f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8" autoAdjust="0"/>
    <p:restoredTop sz="94660"/>
  </p:normalViewPr>
  <p:slideViewPr>
    <p:cSldViewPr snapToGrid="0">
      <p:cViewPr varScale="1">
        <p:scale>
          <a:sx n="88" d="100"/>
          <a:sy n="88" d="100"/>
        </p:scale>
        <p:origin x="81" y="4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J Antony" userId="674786b42cef5f31" providerId="LiveId" clId="{D829BCC5-D22D-45F6-B62A-DC733849603C}"/>
    <pc:docChg chg="modSld">
      <pc:chgData name="Alan J Antony" userId="674786b42cef5f31" providerId="LiveId" clId="{D829BCC5-D22D-45F6-B62A-DC733849603C}" dt="2022-12-12T20:12:45.187" v="22" actId="20577"/>
      <pc:docMkLst>
        <pc:docMk/>
      </pc:docMkLst>
      <pc:sldChg chg="modSp mod">
        <pc:chgData name="Alan J Antony" userId="674786b42cef5f31" providerId="LiveId" clId="{D829BCC5-D22D-45F6-B62A-DC733849603C}" dt="2022-12-12T20:12:45.187" v="22" actId="20577"/>
        <pc:sldMkLst>
          <pc:docMk/>
          <pc:sldMk cId="2017356144" sldId="262"/>
        </pc:sldMkLst>
        <pc:spChg chg="mod">
          <ac:chgData name="Alan J Antony" userId="674786b42cef5f31" providerId="LiveId" clId="{D829BCC5-D22D-45F6-B62A-DC733849603C}" dt="2022-12-12T20:12:45.187" v="22" actId="20577"/>
          <ac:spMkLst>
            <pc:docMk/>
            <pc:sldMk cId="2017356144" sldId="262"/>
            <ac:spMk id="8" creationId="{EF9309E0-1237-028C-8F1C-7C17221965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41CFF-88D1-4DC4-B734-57FDCB1C3CB3}" type="datetimeFigureOut">
              <a:rPr lang="en-IN" smtClean="0"/>
              <a:t>13-12-2022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5C52A5A-F3B0-4CC8-BFB1-1C690FC3360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56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41CFF-88D1-4DC4-B734-57FDCB1C3CB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52A5A-F3B0-4CC8-BFB1-1C690FC3360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26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41CFF-88D1-4DC4-B734-57FDCB1C3CB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52A5A-F3B0-4CC8-BFB1-1C690FC3360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05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41CFF-88D1-4DC4-B734-57FDCB1C3CB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52A5A-F3B0-4CC8-BFB1-1C690FC3360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62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41CFF-88D1-4DC4-B734-57FDCB1C3CB3}"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52A5A-F3B0-4CC8-BFB1-1C690FC3360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946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41CFF-88D1-4DC4-B734-57FDCB1C3CB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52A5A-F3B0-4CC8-BFB1-1C690FC3360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36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41CFF-88D1-4DC4-B734-57FDCB1C3CB3}"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52A5A-F3B0-4CC8-BFB1-1C690FC3360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371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41CFF-88D1-4DC4-B734-57FDCB1C3CB3}"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52A5A-F3B0-4CC8-BFB1-1C690FC3360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5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41CFF-88D1-4DC4-B734-57FDCB1C3CB3}"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C52A5A-F3B0-4CC8-BFB1-1C690FC3360D}" type="slidenum">
              <a:rPr lang="en-IN" smtClean="0"/>
              <a:t>‹#›</a:t>
            </a:fld>
            <a:endParaRPr lang="en-IN"/>
          </a:p>
        </p:txBody>
      </p:sp>
    </p:spTree>
    <p:extLst>
      <p:ext uri="{BB962C8B-B14F-4D97-AF65-F5344CB8AC3E}">
        <p14:creationId xmlns:p14="http://schemas.microsoft.com/office/powerpoint/2010/main" val="425272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D41CFF-88D1-4DC4-B734-57FDCB1C3CB3}"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52A5A-F3B0-4CC8-BFB1-1C690FC3360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72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D41CFF-88D1-4DC4-B734-57FDCB1C3CB3}" type="datetimeFigureOut">
              <a:rPr lang="en-IN" smtClean="0"/>
              <a:t>13-12-2022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5C52A5A-F3B0-4CC8-BFB1-1C690FC3360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45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D41CFF-88D1-4DC4-B734-57FDCB1C3CB3}" type="datetimeFigureOut">
              <a:rPr lang="en-IN" smtClean="0"/>
              <a:t>13-12-2022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5C52A5A-F3B0-4CC8-BFB1-1C690FC3360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402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90D2-EF7D-67C2-F0AC-992958C66AC0}"/>
              </a:ext>
            </a:extLst>
          </p:cNvPr>
          <p:cNvSpPr>
            <a:spLocks noGrp="1"/>
          </p:cNvSpPr>
          <p:nvPr>
            <p:ph type="ctrTitle"/>
          </p:nvPr>
        </p:nvSpPr>
        <p:spPr/>
        <p:txBody>
          <a:bodyPr/>
          <a:lstStyle/>
          <a:p>
            <a:r>
              <a:rPr lang="en-IN" dirty="0"/>
              <a:t>Internship Project </a:t>
            </a:r>
          </a:p>
        </p:txBody>
      </p:sp>
      <p:sp>
        <p:nvSpPr>
          <p:cNvPr id="3" name="Subtitle 2">
            <a:extLst>
              <a:ext uri="{FF2B5EF4-FFF2-40B4-BE49-F238E27FC236}">
                <a16:creationId xmlns:a16="http://schemas.microsoft.com/office/drawing/2014/main" id="{80A4FE46-DC21-DDA0-E125-C8053398D729}"/>
              </a:ext>
            </a:extLst>
          </p:cNvPr>
          <p:cNvSpPr>
            <a:spLocks noGrp="1"/>
          </p:cNvSpPr>
          <p:nvPr>
            <p:ph type="subTitle" idx="1"/>
          </p:nvPr>
        </p:nvSpPr>
        <p:spPr/>
        <p:txBody>
          <a:bodyPr/>
          <a:lstStyle/>
          <a:p>
            <a:r>
              <a:rPr lang="en-IN" dirty="0"/>
              <a:t>Soil moisture detection (IoT)</a:t>
            </a:r>
          </a:p>
        </p:txBody>
      </p:sp>
    </p:spTree>
    <p:extLst>
      <p:ext uri="{BB962C8B-B14F-4D97-AF65-F5344CB8AC3E}">
        <p14:creationId xmlns:p14="http://schemas.microsoft.com/office/powerpoint/2010/main" val="369994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F337-66A1-8301-4990-DF3799A83CBC}"/>
              </a:ext>
            </a:extLst>
          </p:cNvPr>
          <p:cNvSpPr>
            <a:spLocks noGrp="1"/>
          </p:cNvSpPr>
          <p:nvPr>
            <p:ph type="title"/>
          </p:nvPr>
        </p:nvSpPr>
        <p:spPr/>
        <p:txBody>
          <a:bodyPr/>
          <a:lstStyle/>
          <a:p>
            <a:br>
              <a:rPr lang="en-IN" dirty="0"/>
            </a:br>
            <a:r>
              <a:rPr lang="en-IN" dirty="0"/>
              <a:t>INtroduction</a:t>
            </a:r>
          </a:p>
        </p:txBody>
      </p:sp>
      <p:sp>
        <p:nvSpPr>
          <p:cNvPr id="3" name="Content Placeholder 2">
            <a:extLst>
              <a:ext uri="{FF2B5EF4-FFF2-40B4-BE49-F238E27FC236}">
                <a16:creationId xmlns:a16="http://schemas.microsoft.com/office/drawing/2014/main" id="{63C208EE-589B-B717-C413-F83B320D01C8}"/>
              </a:ext>
            </a:extLst>
          </p:cNvPr>
          <p:cNvSpPr>
            <a:spLocks noGrp="1"/>
          </p:cNvSpPr>
          <p:nvPr>
            <p:ph idx="1"/>
          </p:nvPr>
        </p:nvSpPr>
        <p:spPr/>
        <p:txBody>
          <a:bodyPr/>
          <a:lstStyle/>
          <a:p>
            <a:r>
              <a:rPr lang="en-US" dirty="0"/>
              <a:t>Basically this is a soil moisture monitoring system, which detects if the moisture content in the soil is above or below a certain satisfactory threshold value. If it goes below a certain critical point, it is time to water the plant until the soil surrounding the plant is moist enough. An arrangement of a DC motor and a servo motor is used to control the watering mechanism.</a:t>
            </a:r>
            <a:endParaRPr lang="en-IN" dirty="0"/>
          </a:p>
        </p:txBody>
      </p:sp>
    </p:spTree>
    <p:extLst>
      <p:ext uri="{BB962C8B-B14F-4D97-AF65-F5344CB8AC3E}">
        <p14:creationId xmlns:p14="http://schemas.microsoft.com/office/powerpoint/2010/main" val="15554331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B1B7-2F6D-A85C-80E7-78666B8D8FBA}"/>
              </a:ext>
            </a:extLst>
          </p:cNvPr>
          <p:cNvSpPr>
            <a:spLocks noGrp="1"/>
          </p:cNvSpPr>
          <p:nvPr>
            <p:ph type="title"/>
          </p:nvPr>
        </p:nvSpPr>
        <p:spPr/>
        <p:txBody>
          <a:bodyPr/>
          <a:lstStyle/>
          <a:p>
            <a:br>
              <a:rPr lang="en-IN" dirty="0"/>
            </a:br>
            <a:r>
              <a:rPr lang="en-IN" dirty="0"/>
              <a:t>Equipments required </a:t>
            </a:r>
          </a:p>
        </p:txBody>
      </p:sp>
      <p:sp>
        <p:nvSpPr>
          <p:cNvPr id="3" name="Content Placeholder 2">
            <a:extLst>
              <a:ext uri="{FF2B5EF4-FFF2-40B4-BE49-F238E27FC236}">
                <a16:creationId xmlns:a16="http://schemas.microsoft.com/office/drawing/2014/main" id="{44DB13E4-6292-EE74-33FE-5B50E120AB25}"/>
              </a:ext>
            </a:extLst>
          </p:cNvPr>
          <p:cNvSpPr>
            <a:spLocks noGrp="1"/>
          </p:cNvSpPr>
          <p:nvPr>
            <p:ph idx="1"/>
          </p:nvPr>
        </p:nvSpPr>
        <p:spPr/>
        <p:txBody>
          <a:bodyPr/>
          <a:lstStyle/>
          <a:p>
            <a:r>
              <a:rPr lang="en-IN" dirty="0"/>
              <a:t>1.  Arduino</a:t>
            </a:r>
          </a:p>
          <a:p>
            <a:r>
              <a:rPr lang="en-IN" dirty="0"/>
              <a:t>2. Moisture Sensor</a:t>
            </a:r>
          </a:p>
          <a:p>
            <a:r>
              <a:rPr lang="en-IN" dirty="0"/>
              <a:t>3. Jumper Cords</a:t>
            </a:r>
          </a:p>
          <a:p>
            <a:r>
              <a:rPr lang="en-IN" dirty="0"/>
              <a:t>4.  Wires</a:t>
            </a:r>
          </a:p>
          <a:p>
            <a:r>
              <a:rPr lang="en-IN" dirty="0"/>
              <a:t>5. LEDs</a:t>
            </a:r>
          </a:p>
          <a:p>
            <a:r>
              <a:rPr lang="en-IN" dirty="0"/>
              <a:t>6. DC Motor</a:t>
            </a:r>
          </a:p>
        </p:txBody>
      </p:sp>
    </p:spTree>
    <p:extLst>
      <p:ext uri="{BB962C8B-B14F-4D97-AF65-F5344CB8AC3E}">
        <p14:creationId xmlns:p14="http://schemas.microsoft.com/office/powerpoint/2010/main" val="3230519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F98E-C0A9-87B2-BB99-D8F1E00BBA61}"/>
              </a:ext>
            </a:extLst>
          </p:cNvPr>
          <p:cNvSpPr>
            <a:spLocks noGrp="1"/>
          </p:cNvSpPr>
          <p:nvPr>
            <p:ph type="title"/>
          </p:nvPr>
        </p:nvSpPr>
        <p:spPr/>
        <p:txBody>
          <a:bodyPr/>
          <a:lstStyle/>
          <a:p>
            <a:br>
              <a:rPr lang="en-IN" dirty="0"/>
            </a:br>
            <a:r>
              <a:rPr lang="en-IN" dirty="0"/>
              <a:t>How it works?</a:t>
            </a:r>
          </a:p>
        </p:txBody>
      </p:sp>
      <p:sp>
        <p:nvSpPr>
          <p:cNvPr id="3" name="Content Placeholder 2">
            <a:extLst>
              <a:ext uri="{FF2B5EF4-FFF2-40B4-BE49-F238E27FC236}">
                <a16:creationId xmlns:a16="http://schemas.microsoft.com/office/drawing/2014/main" id="{1808CC0A-039D-49B6-BBBB-FB69E65D116E}"/>
              </a:ext>
            </a:extLst>
          </p:cNvPr>
          <p:cNvSpPr>
            <a:spLocks noGrp="1"/>
          </p:cNvSpPr>
          <p:nvPr>
            <p:ph idx="1"/>
          </p:nvPr>
        </p:nvSpPr>
        <p:spPr/>
        <p:txBody>
          <a:bodyPr/>
          <a:lstStyle/>
          <a:p>
            <a:r>
              <a:rPr lang="en-US" b="0" i="0" dirty="0">
                <a:effectLst/>
                <a:latin typeface="Roboto" panose="020B0604020202020204" pitchFamily="2" charset="0"/>
              </a:rPr>
              <a:t>The Soil moisture sensor continuously monitors the volumetric moisture content in the soil and sends that information to the Arduino with particular values .</a:t>
            </a:r>
          </a:p>
          <a:p>
            <a:r>
              <a:rPr lang="en-US" b="0" i="0" dirty="0">
                <a:effectLst/>
                <a:latin typeface="Roboto" panose="020B0604020202020204" pitchFamily="2" charset="0"/>
              </a:rPr>
              <a:t> If the soil moisture content goes below a certain point, which is decided by the threshold value given in the Arduino code, the Arduino signals the servo motor and the dc motor to start the watering mechanism.(In this project we used LED indication instead of DC Motors. 3 LEDs are used to indicate 3 </a:t>
            </a:r>
            <a:r>
              <a:rPr lang="en-IN" b="0" i="0" dirty="0">
                <a:effectLst/>
                <a:latin typeface="Roboto" panose="020B0604020202020204" pitchFamily="2" charset="0"/>
              </a:rPr>
              <a:t>distinct colours . </a:t>
            </a:r>
            <a:r>
              <a:rPr lang="en-IN" dirty="0">
                <a:latin typeface="Roboto" panose="020B0604020202020204" pitchFamily="2" charset="0"/>
              </a:rPr>
              <a:t>Red for low water  content ,Yellow for Medium water content and Green for indicating that the soil having sufficient water</a:t>
            </a:r>
            <a:r>
              <a:rPr lang="en-US" b="0" i="0" dirty="0">
                <a:effectLst/>
                <a:latin typeface="Roboto" panose="020B0604020202020204" pitchFamily="2" charset="0"/>
              </a:rPr>
              <a:t>)</a:t>
            </a:r>
            <a:endParaRPr lang="en-IN" dirty="0"/>
          </a:p>
        </p:txBody>
      </p:sp>
    </p:spTree>
    <p:extLst>
      <p:ext uri="{BB962C8B-B14F-4D97-AF65-F5344CB8AC3E}">
        <p14:creationId xmlns:p14="http://schemas.microsoft.com/office/powerpoint/2010/main" val="1796424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3505-5F3F-2FD7-DB20-65262003BFB3}"/>
              </a:ext>
            </a:extLst>
          </p:cNvPr>
          <p:cNvSpPr>
            <a:spLocks noGrp="1"/>
          </p:cNvSpPr>
          <p:nvPr>
            <p:ph type="title"/>
          </p:nvPr>
        </p:nvSpPr>
        <p:spPr/>
        <p:txBody>
          <a:bodyPr/>
          <a:lstStyle/>
          <a:p>
            <a:br>
              <a:rPr lang="en-IN" dirty="0"/>
            </a:br>
            <a:r>
              <a:rPr lang="en-IN" dirty="0"/>
              <a:t>Architecture </a:t>
            </a:r>
          </a:p>
        </p:txBody>
      </p:sp>
      <p:pic>
        <p:nvPicPr>
          <p:cNvPr id="5" name="Content Placeholder 4">
            <a:extLst>
              <a:ext uri="{FF2B5EF4-FFF2-40B4-BE49-F238E27FC236}">
                <a16:creationId xmlns:a16="http://schemas.microsoft.com/office/drawing/2014/main" id="{68D8CFB3-B7F2-E09D-9DBA-C1B9DC5CD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3416" y="2119537"/>
            <a:ext cx="2206094" cy="344963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2C78830-C1BF-8065-3599-9238E2155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615" y="2119537"/>
            <a:ext cx="7014629" cy="34496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2986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2A48-A31E-9F01-141F-1F7210A3D42B}"/>
              </a:ext>
            </a:extLst>
          </p:cNvPr>
          <p:cNvSpPr>
            <a:spLocks noGrp="1"/>
          </p:cNvSpPr>
          <p:nvPr>
            <p:ph type="title"/>
          </p:nvPr>
        </p:nvSpPr>
        <p:spPr/>
        <p:txBody>
          <a:bodyPr/>
          <a:lstStyle/>
          <a:p>
            <a:br>
              <a:rPr lang="en-IN" dirty="0"/>
            </a:br>
            <a:r>
              <a:rPr lang="en-IN" dirty="0"/>
              <a:t>Overview </a:t>
            </a:r>
          </a:p>
        </p:txBody>
      </p:sp>
      <p:sp>
        <p:nvSpPr>
          <p:cNvPr id="3" name="Content Placeholder 2">
            <a:extLst>
              <a:ext uri="{FF2B5EF4-FFF2-40B4-BE49-F238E27FC236}">
                <a16:creationId xmlns:a16="http://schemas.microsoft.com/office/drawing/2014/main" id="{C99ECA8D-919F-7232-FC65-081DDBAC989F}"/>
              </a:ext>
            </a:extLst>
          </p:cNvPr>
          <p:cNvSpPr>
            <a:spLocks noGrp="1"/>
          </p:cNvSpPr>
          <p:nvPr>
            <p:ph idx="1"/>
          </p:nvPr>
        </p:nvSpPr>
        <p:spPr/>
        <p:txBody>
          <a:bodyPr/>
          <a:lstStyle/>
          <a:p>
            <a:r>
              <a:rPr lang="en-US" dirty="0"/>
              <a:t>In this project, we have merely built a prototype. But the advantages of this project are numerous. If we can implement this technology in the real world, a lot of water can be saved! The world uses about 70% of freshwater for irrigation and on the other hand irrigation multiplies yield of most crops by almost 2 to 5 times. So irrigation seems to be a necessary evil. The best solution out of this is controlled usage of water for;</a:t>
            </a:r>
          </a:p>
          <a:p>
            <a:r>
              <a:rPr lang="en-US" dirty="0"/>
              <a:t>Irrigation purpose - a purpose successfully fulfilled by this project.</a:t>
            </a:r>
            <a:endParaRPr lang="en-IN" dirty="0"/>
          </a:p>
        </p:txBody>
      </p:sp>
    </p:spTree>
    <p:extLst>
      <p:ext uri="{BB962C8B-B14F-4D97-AF65-F5344CB8AC3E}">
        <p14:creationId xmlns:p14="http://schemas.microsoft.com/office/powerpoint/2010/main" val="8199676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B82D-2C2E-7FBF-03B1-AC09338A61E6}"/>
              </a:ext>
            </a:extLst>
          </p:cNvPr>
          <p:cNvSpPr>
            <a:spLocks noGrp="1"/>
          </p:cNvSpPr>
          <p:nvPr>
            <p:ph type="title"/>
          </p:nvPr>
        </p:nvSpPr>
        <p:spPr/>
        <p:txBody>
          <a:bodyPr/>
          <a:lstStyle/>
          <a:p>
            <a:r>
              <a:rPr lang="en-IN" dirty="0"/>
              <a:t>Thank you!</a:t>
            </a:r>
          </a:p>
        </p:txBody>
      </p:sp>
      <p:sp>
        <p:nvSpPr>
          <p:cNvPr id="8" name="TextBox 7">
            <a:extLst>
              <a:ext uri="{FF2B5EF4-FFF2-40B4-BE49-F238E27FC236}">
                <a16:creationId xmlns:a16="http://schemas.microsoft.com/office/drawing/2014/main" id="{EF9309E0-1237-028C-8F1C-7C17221965B7}"/>
              </a:ext>
            </a:extLst>
          </p:cNvPr>
          <p:cNvSpPr txBox="1"/>
          <p:nvPr/>
        </p:nvSpPr>
        <p:spPr>
          <a:xfrm>
            <a:off x="1391707" y="2432957"/>
            <a:ext cx="5618692" cy="1477328"/>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Done By ,</a:t>
            </a:r>
          </a:p>
          <a:p>
            <a:r>
              <a:rPr lang="en-IN" dirty="0">
                <a:effectLst>
                  <a:outerShdw blurRad="38100" dist="38100" dir="2700000" algn="tl">
                    <a:srgbClr val="000000">
                      <a:alpha val="43137"/>
                    </a:srgbClr>
                  </a:outerShdw>
                </a:effectLst>
              </a:rPr>
              <a:t>                 Alan Joy | B-Tech CSE | SJCET Pala,</a:t>
            </a:r>
          </a:p>
          <a:p>
            <a:r>
              <a:rPr lang="en-IN" dirty="0">
                <a:effectLst>
                  <a:outerShdw blurRad="38100" dist="38100" dir="2700000" algn="tl">
                    <a:srgbClr val="000000">
                      <a:alpha val="43137"/>
                    </a:srgbClr>
                  </a:outerShdw>
                </a:effectLst>
              </a:rPr>
              <a:t>                 Internship On Soil </a:t>
            </a:r>
            <a:r>
              <a:rPr lang="en-IN">
                <a:effectLst>
                  <a:outerShdw blurRad="38100" dist="38100" dir="2700000" algn="tl">
                    <a:srgbClr val="000000">
                      <a:alpha val="43137"/>
                    </a:srgbClr>
                  </a:outerShdw>
                </a:effectLst>
              </a:rPr>
              <a:t>Moisture Detection,</a:t>
            </a:r>
            <a:endParaRPr lang="en-IN" dirty="0">
              <a:effectLst>
                <a:outerShdw blurRad="38100" dist="38100" dir="2700000" algn="tl">
                  <a:srgbClr val="000000">
                    <a:alpha val="43137"/>
                  </a:srgbClr>
                </a:outerShdw>
              </a:effectLst>
            </a:endParaRPr>
          </a:p>
          <a:p>
            <a:r>
              <a:rPr lang="en-IN" dirty="0">
                <a:effectLst>
                  <a:outerShdw blurRad="38100" dist="38100" dir="2700000" algn="tl">
                    <a:srgbClr val="000000">
                      <a:alpha val="43137"/>
                    </a:srgbClr>
                  </a:outerShdw>
                </a:effectLst>
              </a:rPr>
              <a:t>                 Internet Of  Things(IoT),</a:t>
            </a:r>
          </a:p>
          <a:p>
            <a:r>
              <a:rPr lang="en-IN" dirty="0">
                <a:effectLst>
                  <a:outerShdw blurRad="38100" dist="38100" dir="2700000" algn="tl">
                    <a:srgbClr val="000000">
                      <a:alpha val="43137"/>
                    </a:srgbClr>
                  </a:outerShdw>
                </a:effectLst>
              </a:rPr>
              <a:t>                 Company Name :  Exposys Data Labs </a:t>
            </a:r>
          </a:p>
        </p:txBody>
      </p:sp>
    </p:spTree>
    <p:extLst>
      <p:ext uri="{BB962C8B-B14F-4D97-AF65-F5344CB8AC3E}">
        <p14:creationId xmlns:p14="http://schemas.microsoft.com/office/powerpoint/2010/main" val="2017356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TotalTime>
  <Words>361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Roboto</vt:lpstr>
      <vt:lpstr>Gallery</vt:lpstr>
      <vt:lpstr>Internship Project </vt:lpstr>
      <vt:lpstr> INtroduction</vt:lpstr>
      <vt:lpstr> Equipments required </vt:lpstr>
      <vt:lpstr> How it works?</vt:lpstr>
      <vt:lpstr> Architecture </vt:lpstr>
      <vt:lpstr> Overview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dc:title>
  <dc:creator>Alan J Antony</dc:creator>
  <cp:lastModifiedBy>Alan J Antony</cp:lastModifiedBy>
  <cp:revision>2</cp:revision>
  <dcterms:created xsi:type="dcterms:W3CDTF">2022-12-12T19:12:19Z</dcterms:created>
  <dcterms:modified xsi:type="dcterms:W3CDTF">2022-12-12T20:12:48Z</dcterms:modified>
</cp:coreProperties>
</file>