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AB321-6C33-C947-A001-C47F0F2A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9A6665-32C8-E544-B727-ABAD0832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C00E7-EE4C-0942-A77E-7D7CED1D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9148B-4157-2D4F-8E96-6DDEAB7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F86FA-3456-5945-8FC9-7FD452C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39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A945D-E891-B54B-9204-28FB61B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59A8E5-2B60-B447-BA64-924C6DF8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C5B26-884D-B447-B72B-6E71981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E7783-717F-004D-8B15-985FE7A9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998BD-51AF-2544-BC9C-FE5479A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66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ABDFB-EEA5-4044-B542-EB7284F1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3FEB7A-D56D-8B49-A331-EBEC2B07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92A11-99D9-7742-9129-A7DC3D6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94C1F-C716-FF43-9D64-814B586E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74449C-DC0E-764C-9683-987583D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58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DE034-A4E0-3C44-92A3-3B8D279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51DA6-5CF5-D34A-96A1-7C5E9E6A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B0B3E-DAA6-B541-9AC0-69B70DBC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1DDE1-7B31-3041-BEAE-E10F520E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8F40F-6640-5A4F-B928-F3613E24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28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37AFC-1165-734F-979D-34B71A7C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8A6B31-EB06-2149-9AD5-F5BDD4D5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334BF-310E-9B44-B272-FEB5D4EB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3FC501-1499-C54F-B793-8D756C85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65E77-BE30-2C4C-A7B6-AEFD271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0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B5B8D-0542-3343-9C94-01F0D362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11F19F-364B-214F-8464-73069383D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8D792-39AA-3640-9C36-1B8FFE7B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461826-6471-0F4E-BE27-16C14E5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13093-7D1C-584B-A2DC-08B9E12D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3D7979-B7A4-5342-BD53-C289F023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3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AAE43-AB5C-9C42-8093-7F9233F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0B6D0-825B-BE43-9B21-EAF10B2B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5E7F70-BE36-064D-A543-C8234D0E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197D6E-2E91-F64E-A563-AF04C4B82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B97236-7036-7742-B657-749891C6C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05263B-8F7B-1342-9E0B-2B202745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A9E6C4-0F98-9142-84A8-124A8A0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64BDC1-AFC3-754A-81FF-470EC9D4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93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2A578-3E23-D340-8690-FEA57328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A27FAF-AD64-F843-BA7B-3594345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C1F662-8A50-954C-B569-7314D233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B8D768-9C0D-514A-993D-7B2E6011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9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E56D6-8FE2-F742-8A1F-2AD07350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FABDC1-679A-6447-BB3B-FDCDFC22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4B4368-AB95-F64A-B3F7-03C54B5C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7C4C7-F482-7D40-AF47-843B51B6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B7A5C-A7DE-6840-86AC-36301C5C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7777F-04DD-B249-8EE1-A038FE12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745216-87E1-D140-8FF5-293198A1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35DC34-22BF-0B4E-9DC5-4C8C084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7CA7B9-82D9-A447-9082-EB7DF0C3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281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C2E44-3122-D241-9324-3F55DB3E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782371-F10E-3E46-8E39-B1B08D18C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6BE3FD-0386-BB4A-8F56-54B79E2C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AF73E1-472A-AD44-A31A-6F682A2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32CE0E-FD0D-3F45-A479-9BAE105B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C6BC7-09D9-BB4C-8DFC-7A7B1B7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87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882E35-F85B-0547-87D2-ABDD0E93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65781-5C44-8B4B-9F09-8DC2D324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D4E11-4C1E-9F41-80D8-FA5E1F9A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92FD-A32B-5741-B7BD-08BCD72EF24C}" type="datetimeFigureOut">
              <a:rPr kumimoji="1" lang="zh-TW" altLang="en-US" smtClean="0"/>
              <a:t>2021/9/26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282CD-2440-B040-947F-554DC84A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5A37C-CD4D-5F46-96C2-AEA404AE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D2F0-B0FA-364E-A28D-2ADEFD9A3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A2BC69F-C6FD-4348-8BEE-1C5EE505B0D2}"/>
              </a:ext>
            </a:extLst>
          </p:cNvPr>
          <p:cNvGrpSpPr/>
          <p:nvPr/>
        </p:nvGrpSpPr>
        <p:grpSpPr>
          <a:xfrm>
            <a:off x="754117" y="1298027"/>
            <a:ext cx="7307309" cy="4166437"/>
            <a:chOff x="754117" y="1298027"/>
            <a:chExt cx="7307309" cy="416643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801AF56-8FEA-0643-8F94-A82DEB0CCC18}"/>
                </a:ext>
              </a:extLst>
            </p:cNvPr>
            <p:cNvGrpSpPr/>
            <p:nvPr/>
          </p:nvGrpSpPr>
          <p:grpSpPr>
            <a:xfrm>
              <a:off x="754117" y="1298027"/>
              <a:ext cx="7307309" cy="4166437"/>
              <a:chOff x="754117" y="1298027"/>
              <a:chExt cx="7307309" cy="4166437"/>
            </a:xfrm>
          </p:grpSpPr>
          <p:cxnSp>
            <p:nvCxnSpPr>
              <p:cNvPr id="9" name="直線箭頭接點 8">
                <a:extLst>
                  <a:ext uri="{FF2B5EF4-FFF2-40B4-BE49-F238E27FC236}">
                    <a16:creationId xmlns:a16="http://schemas.microsoft.com/office/drawing/2014/main" id="{4E117EEC-846B-0B40-8029-B46A77BEC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344" y="228074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D340DB06-5380-8849-B349-91DAFBC748DC}"/>
                  </a:ext>
                </a:extLst>
              </p:cNvPr>
              <p:cNvSpPr/>
              <p:nvPr/>
            </p:nvSpPr>
            <p:spPr>
              <a:xfrm>
                <a:off x="2133601" y="1918138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v1</a:t>
                </a:r>
                <a:endParaRPr kumimoji="1"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直線箭頭接點 15">
                <a:extLst>
                  <a:ext uri="{FF2B5EF4-FFF2-40B4-BE49-F238E27FC236}">
                    <a16:creationId xmlns:a16="http://schemas.microsoft.com/office/drawing/2014/main" id="{35B68A1E-49A8-B54A-BDD4-7E5B85EA8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3017" y="228074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FE4F7D4A-6A7B-1440-94A2-BD537C44E5BE}"/>
                  </a:ext>
                </a:extLst>
              </p:cNvPr>
              <p:cNvSpPr/>
              <p:nvPr/>
            </p:nvSpPr>
            <p:spPr>
              <a:xfrm>
                <a:off x="3836274" y="1918138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v2</a:t>
                </a:r>
                <a:endParaRPr kumimoji="1" lang="zh-TW" altLang="en-US" dirty="0"/>
              </a:p>
            </p:txBody>
          </p:sp>
          <p:cxnSp>
            <p:nvCxnSpPr>
              <p:cNvPr id="18" name="直線箭頭接點 17">
                <a:extLst>
                  <a:ext uri="{FF2B5EF4-FFF2-40B4-BE49-F238E27FC236}">
                    <a16:creationId xmlns:a16="http://schemas.microsoft.com/office/drawing/2014/main" id="{0ED7A730-E008-6649-AB32-811624C63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5690" y="228074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53D4011-4CEB-B641-9137-F6D3B0D2F8E0}"/>
                  </a:ext>
                </a:extLst>
              </p:cNvPr>
              <p:cNvSpPr/>
              <p:nvPr/>
            </p:nvSpPr>
            <p:spPr>
              <a:xfrm>
                <a:off x="5538947" y="1918138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v3</a:t>
                </a:r>
                <a:endParaRPr kumimoji="1" lang="zh-TW" altLang="en-US" dirty="0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52FE2E5E-FE75-1449-B444-D19E4B039D5C}"/>
                  </a:ext>
                </a:extLst>
              </p:cNvPr>
              <p:cNvSpPr/>
              <p:nvPr/>
            </p:nvSpPr>
            <p:spPr>
              <a:xfrm>
                <a:off x="7241620" y="1918138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v4</a:t>
                </a:r>
                <a:endParaRPr kumimoji="1" lang="zh-TW" altLang="en-US" dirty="0"/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E25F582B-7A4B-B84C-9C88-35E76CAEABB7}"/>
                  </a:ext>
                </a:extLst>
              </p:cNvPr>
              <p:cNvGrpSpPr/>
              <p:nvPr/>
            </p:nvGrpSpPr>
            <p:grpSpPr>
              <a:xfrm>
                <a:off x="754117" y="2091557"/>
                <a:ext cx="1211321" cy="378373"/>
                <a:chOff x="819808" y="2563747"/>
                <a:chExt cx="1211321" cy="378373"/>
              </a:xfrm>
            </p:grpSpPr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DA5DD8B8-0B68-9D47-A4B7-F4D1A41BF982}"/>
                    </a:ext>
                  </a:extLst>
                </p:cNvPr>
                <p:cNvSpPr/>
                <p:nvPr/>
              </p:nvSpPr>
              <p:spPr>
                <a:xfrm>
                  <a:off x="819808" y="2563747"/>
                  <a:ext cx="1093076" cy="378373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Release</a:t>
                  </a:r>
                  <a:endParaRPr kumimoji="1" lang="zh-TW" altLang="en-US" dirty="0"/>
                </a:p>
              </p:txBody>
            </p:sp>
            <p:sp>
              <p:nvSpPr>
                <p:cNvPr id="27" name="三角形 26">
                  <a:extLst>
                    <a:ext uri="{FF2B5EF4-FFF2-40B4-BE49-F238E27FC236}">
                      <a16:creationId xmlns:a16="http://schemas.microsoft.com/office/drawing/2014/main" id="{D02685EC-E5AA-364E-81AB-08BCD52F578A}"/>
                    </a:ext>
                  </a:extLst>
                </p:cNvPr>
                <p:cNvSpPr/>
                <p:nvPr/>
              </p:nvSpPr>
              <p:spPr>
                <a:xfrm rot="5400000">
                  <a:off x="1761129" y="2644933"/>
                  <a:ext cx="324000" cy="216000"/>
                </a:xfrm>
                <a:prstGeom prst="triangl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FEC3518-9C72-E947-9529-E922DAF65C5D}"/>
                  </a:ext>
                </a:extLst>
              </p:cNvPr>
              <p:cNvGrpSpPr/>
              <p:nvPr/>
            </p:nvGrpSpPr>
            <p:grpSpPr>
              <a:xfrm>
                <a:off x="7147026" y="1298027"/>
                <a:ext cx="914400" cy="493987"/>
                <a:chOff x="-819801" y="2542727"/>
                <a:chExt cx="914400" cy="493987"/>
              </a:xfrm>
            </p:grpSpPr>
            <p:sp>
              <p:nvSpPr>
                <p:cNvPr id="30" name="圓角矩形 29">
                  <a:extLst>
                    <a:ext uri="{FF2B5EF4-FFF2-40B4-BE49-F238E27FC236}">
                      <a16:creationId xmlns:a16="http://schemas.microsoft.com/office/drawing/2014/main" id="{04432865-48E1-1B46-8AF7-497B0BDF16BB}"/>
                    </a:ext>
                  </a:extLst>
                </p:cNvPr>
                <p:cNvSpPr/>
                <p:nvPr/>
              </p:nvSpPr>
              <p:spPr>
                <a:xfrm>
                  <a:off x="-819801" y="2542727"/>
                  <a:ext cx="914400" cy="37837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/>
                    <a:t>head</a:t>
                  </a:r>
                  <a:endParaRPr kumimoji="1" lang="zh-TW" altLang="en-US" dirty="0"/>
                </a:p>
              </p:txBody>
            </p:sp>
            <p:sp>
              <p:nvSpPr>
                <p:cNvPr id="31" name="三角形 30">
                  <a:extLst>
                    <a:ext uri="{FF2B5EF4-FFF2-40B4-BE49-F238E27FC236}">
                      <a16:creationId xmlns:a16="http://schemas.microsoft.com/office/drawing/2014/main" id="{A536D3DA-D92A-4D41-ACAF-DF8A053B8F59}"/>
                    </a:ext>
                  </a:extLst>
                </p:cNvPr>
                <p:cNvSpPr/>
                <p:nvPr/>
              </p:nvSpPr>
              <p:spPr>
                <a:xfrm rot="10800000">
                  <a:off x="-524601" y="2820714"/>
                  <a:ext cx="324000" cy="216000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21" name="直線箭頭接點 20">
                <a:extLst>
                  <a:ext uri="{FF2B5EF4-FFF2-40B4-BE49-F238E27FC236}">
                    <a16:creationId xmlns:a16="http://schemas.microsoft.com/office/drawing/2014/main" id="{DA70EB0F-3343-9842-B769-5BC7C13AB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344" y="3610303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C45CB1A-AFBD-524A-8D4D-D47EA2907FC4}"/>
                  </a:ext>
                </a:extLst>
              </p:cNvPr>
              <p:cNvSpPr/>
              <p:nvPr/>
            </p:nvSpPr>
            <p:spPr>
              <a:xfrm>
                <a:off x="2133601" y="3247696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v1</a:t>
                </a:r>
                <a:endParaRPr kumimoji="1"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895B37E0-E959-BD49-AEDE-17FF53EE05D0}"/>
                  </a:ext>
                </a:extLst>
              </p:cNvPr>
              <p:cNvSpPr/>
              <p:nvPr/>
            </p:nvSpPr>
            <p:spPr>
              <a:xfrm>
                <a:off x="3836274" y="3247696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v2</a:t>
                </a:r>
                <a:endParaRPr kumimoji="1" lang="zh-TW" altLang="en-US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2A50EFFB-B2D7-6C4D-8AF4-B5CDD7C068D8}"/>
                  </a:ext>
                </a:extLst>
              </p:cNvPr>
              <p:cNvGrpSpPr/>
              <p:nvPr/>
            </p:nvGrpSpPr>
            <p:grpSpPr>
              <a:xfrm>
                <a:off x="754117" y="3421115"/>
                <a:ext cx="1211321" cy="378373"/>
                <a:chOff x="819808" y="2563747"/>
                <a:chExt cx="1211321" cy="378373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6" name="圓角矩形 35">
                  <a:extLst>
                    <a:ext uri="{FF2B5EF4-FFF2-40B4-BE49-F238E27FC236}">
                      <a16:creationId xmlns:a16="http://schemas.microsoft.com/office/drawing/2014/main" id="{125EF902-E36D-C84A-A41A-E925C1E35070}"/>
                    </a:ext>
                  </a:extLst>
                </p:cNvPr>
                <p:cNvSpPr/>
                <p:nvPr/>
              </p:nvSpPr>
              <p:spPr>
                <a:xfrm>
                  <a:off x="819808" y="2563747"/>
                  <a:ext cx="1093076" cy="3783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Beta</a:t>
                  </a:r>
                  <a:endParaRPr kumimoji="1" lang="zh-TW" altLang="en-US" dirty="0"/>
                </a:p>
              </p:txBody>
            </p:sp>
            <p:sp>
              <p:nvSpPr>
                <p:cNvPr id="37" name="三角形 36">
                  <a:extLst>
                    <a:ext uri="{FF2B5EF4-FFF2-40B4-BE49-F238E27FC236}">
                      <a16:creationId xmlns:a16="http://schemas.microsoft.com/office/drawing/2014/main" id="{78109536-1520-094C-A386-8FCBABC1AFB1}"/>
                    </a:ext>
                  </a:extLst>
                </p:cNvPr>
                <p:cNvSpPr/>
                <p:nvPr/>
              </p:nvSpPr>
              <p:spPr>
                <a:xfrm rot="5400000">
                  <a:off x="1761129" y="2644933"/>
                  <a:ext cx="324000" cy="2160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38" name="直線箭頭接點 37">
                <a:extLst>
                  <a:ext uri="{FF2B5EF4-FFF2-40B4-BE49-F238E27FC236}">
                    <a16:creationId xmlns:a16="http://schemas.microsoft.com/office/drawing/2014/main" id="{31D91262-32C7-9F4F-8847-6C6256F5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344" y="510185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448BB445-96F5-0446-AA65-CC477346C944}"/>
                  </a:ext>
                </a:extLst>
              </p:cNvPr>
              <p:cNvSpPr/>
              <p:nvPr/>
            </p:nvSpPr>
            <p:spPr>
              <a:xfrm>
                <a:off x="2133601" y="4739251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v1</a:t>
                </a:r>
                <a:endParaRPr kumimoji="1"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081A3427-EE3C-824A-A8B4-04F8071BE9BE}"/>
                  </a:ext>
                </a:extLst>
              </p:cNvPr>
              <p:cNvSpPr/>
              <p:nvPr/>
            </p:nvSpPr>
            <p:spPr>
              <a:xfrm>
                <a:off x="3836274" y="4739251"/>
                <a:ext cx="725213" cy="725213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v2</a:t>
                </a:r>
                <a:endParaRPr kumimoji="1" lang="zh-TW" altLang="en-US" dirty="0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290E7FA1-CFF5-6A46-B1F9-B37A65CFF8FE}"/>
                  </a:ext>
                </a:extLst>
              </p:cNvPr>
              <p:cNvGrpSpPr/>
              <p:nvPr/>
            </p:nvGrpSpPr>
            <p:grpSpPr>
              <a:xfrm>
                <a:off x="754117" y="4912670"/>
                <a:ext cx="1211321" cy="378373"/>
                <a:chOff x="819808" y="2563747"/>
                <a:chExt cx="1211321" cy="37837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6" name="圓角矩形 45">
                  <a:extLst>
                    <a:ext uri="{FF2B5EF4-FFF2-40B4-BE49-F238E27FC236}">
                      <a16:creationId xmlns:a16="http://schemas.microsoft.com/office/drawing/2014/main" id="{C5CFA43A-1BA3-9A44-9E16-5DBBB905D2EE}"/>
                    </a:ext>
                  </a:extLst>
                </p:cNvPr>
                <p:cNvSpPr/>
                <p:nvPr/>
              </p:nvSpPr>
              <p:spPr>
                <a:xfrm>
                  <a:off x="819808" y="2563747"/>
                  <a:ext cx="1093076" cy="37837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Alpha</a:t>
                  </a:r>
                  <a:endParaRPr kumimoji="1" lang="zh-TW" altLang="en-US" dirty="0"/>
                </a:p>
              </p:txBody>
            </p:sp>
            <p:sp>
              <p:nvSpPr>
                <p:cNvPr id="47" name="三角形 46">
                  <a:extLst>
                    <a:ext uri="{FF2B5EF4-FFF2-40B4-BE49-F238E27FC236}">
                      <a16:creationId xmlns:a16="http://schemas.microsoft.com/office/drawing/2014/main" id="{715AE9A2-D1ED-A644-AAB4-69B303434BCB}"/>
                    </a:ext>
                  </a:extLst>
                </p:cNvPr>
                <p:cNvSpPr/>
                <p:nvPr/>
              </p:nvSpPr>
              <p:spPr>
                <a:xfrm rot="5400000">
                  <a:off x="1761129" y="2644933"/>
                  <a:ext cx="324000" cy="2160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</p:grp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FE1740C0-AB48-A149-A1B5-6BF94ED7ADE5}"/>
                </a:ext>
              </a:extLst>
            </p:cNvPr>
            <p:cNvCxnSpPr>
              <a:cxnSpLocks/>
            </p:cNvCxnSpPr>
            <p:nvPr/>
          </p:nvCxnSpPr>
          <p:spPr>
            <a:xfrm>
              <a:off x="4603536" y="3610303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DA619A6C-E736-1D4C-87F6-1D14565BDD6E}"/>
                </a:ext>
              </a:extLst>
            </p:cNvPr>
            <p:cNvSpPr/>
            <p:nvPr/>
          </p:nvSpPr>
          <p:spPr>
            <a:xfrm>
              <a:off x="5549466" y="3247696"/>
              <a:ext cx="725213" cy="725213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v3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91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AE5021D-3CB3-7648-A487-D4ED73859D05}"/>
              </a:ext>
            </a:extLst>
          </p:cNvPr>
          <p:cNvGrpSpPr/>
          <p:nvPr/>
        </p:nvGrpSpPr>
        <p:grpSpPr>
          <a:xfrm>
            <a:off x="2133601" y="1298027"/>
            <a:ext cx="5948830" cy="2598684"/>
            <a:chOff x="2133601" y="1298027"/>
            <a:chExt cx="5948830" cy="2598684"/>
          </a:xfrm>
        </p:grpSpPr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4E117EEC-846B-0B40-8029-B46A77BEC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90344" y="228074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340DB06-5380-8849-B349-91DAFBC748DC}"/>
                </a:ext>
              </a:extLst>
            </p:cNvPr>
            <p:cNvSpPr/>
            <p:nvPr/>
          </p:nvSpPr>
          <p:spPr>
            <a:xfrm>
              <a:off x="2133601" y="1918138"/>
              <a:ext cx="725213" cy="725213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v1</a:t>
              </a:r>
              <a:endParaRPr kumimoji="1"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35B68A1E-49A8-B54A-BDD4-7E5B85EA8365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17" y="228074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E4F7D4A-6A7B-1440-94A2-BD537C44E5BE}"/>
                </a:ext>
              </a:extLst>
            </p:cNvPr>
            <p:cNvSpPr/>
            <p:nvPr/>
          </p:nvSpPr>
          <p:spPr>
            <a:xfrm>
              <a:off x="3836274" y="1918138"/>
              <a:ext cx="725213" cy="725213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v2</a:t>
              </a:r>
              <a:endParaRPr kumimoji="1" lang="zh-TW" altLang="en-US" dirty="0"/>
            </a:p>
          </p:txBody>
        </p: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0ED7A730-E008-6649-AB32-811624C63BA1}"/>
                </a:ext>
              </a:extLst>
            </p:cNvPr>
            <p:cNvCxnSpPr>
              <a:cxnSpLocks/>
            </p:cNvCxnSpPr>
            <p:nvPr/>
          </p:nvCxnSpPr>
          <p:spPr>
            <a:xfrm>
              <a:off x="6295690" y="2280745"/>
              <a:ext cx="9144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53D4011-4CEB-B641-9137-F6D3B0D2F8E0}"/>
                </a:ext>
              </a:extLst>
            </p:cNvPr>
            <p:cNvSpPr/>
            <p:nvPr/>
          </p:nvSpPr>
          <p:spPr>
            <a:xfrm>
              <a:off x="5538947" y="1918138"/>
              <a:ext cx="725213" cy="725213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v3</a:t>
              </a:r>
              <a:endParaRPr kumimoji="1"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2FE2E5E-FE75-1449-B444-D19E4B039D5C}"/>
                </a:ext>
              </a:extLst>
            </p:cNvPr>
            <p:cNvSpPr/>
            <p:nvPr/>
          </p:nvSpPr>
          <p:spPr>
            <a:xfrm>
              <a:off x="7241620" y="1918138"/>
              <a:ext cx="725213" cy="725213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v4</a:t>
              </a:r>
              <a:endParaRPr kumimoji="1" lang="zh-TW" altLang="en-US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7FEC3518-9C72-E947-9529-E922DAF65C5D}"/>
                </a:ext>
              </a:extLst>
            </p:cNvPr>
            <p:cNvGrpSpPr/>
            <p:nvPr/>
          </p:nvGrpSpPr>
          <p:grpSpPr>
            <a:xfrm>
              <a:off x="7147026" y="1298027"/>
              <a:ext cx="914400" cy="493987"/>
              <a:chOff x="-819801" y="2542727"/>
              <a:chExt cx="914400" cy="49398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04432865-48E1-1B46-8AF7-497B0BDF16BB}"/>
                  </a:ext>
                </a:extLst>
              </p:cNvPr>
              <p:cNvSpPr/>
              <p:nvPr/>
            </p:nvSpPr>
            <p:spPr>
              <a:xfrm>
                <a:off x="-819801" y="2542727"/>
                <a:ext cx="914400" cy="3783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master</a:t>
                </a:r>
                <a:endParaRPr kumimoji="1" lang="zh-TW" altLang="en-US" dirty="0"/>
              </a:p>
            </p:txBody>
          </p:sp>
          <p:sp>
            <p:nvSpPr>
              <p:cNvPr id="31" name="三角形 30">
                <a:extLst>
                  <a:ext uri="{FF2B5EF4-FFF2-40B4-BE49-F238E27FC236}">
                    <a16:creationId xmlns:a16="http://schemas.microsoft.com/office/drawing/2014/main" id="{A536D3DA-D92A-4D41-ACAF-DF8A053B8F59}"/>
                  </a:ext>
                </a:extLst>
              </p:cNvPr>
              <p:cNvSpPr/>
              <p:nvPr/>
            </p:nvSpPr>
            <p:spPr>
              <a:xfrm rot="10800000">
                <a:off x="-524601" y="2820714"/>
                <a:ext cx="324000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71F9EE65-6A22-1D48-B66D-B9F4697215A5}"/>
                </a:ext>
              </a:extLst>
            </p:cNvPr>
            <p:cNvGrpSpPr/>
            <p:nvPr/>
          </p:nvGrpSpPr>
          <p:grpSpPr>
            <a:xfrm flipV="1">
              <a:off x="7168031" y="3402724"/>
              <a:ext cx="914400" cy="493987"/>
              <a:chOff x="-819801" y="2542727"/>
              <a:chExt cx="914400" cy="493987"/>
            </a:xfrm>
          </p:grpSpPr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35498139-1B66-7F47-A833-A32BE5E265CD}"/>
                  </a:ext>
                </a:extLst>
              </p:cNvPr>
              <p:cNvSpPr/>
              <p:nvPr/>
            </p:nvSpPr>
            <p:spPr>
              <a:xfrm flipV="1">
                <a:off x="-819801" y="2542727"/>
                <a:ext cx="914400" cy="3783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head</a:t>
                </a:r>
                <a:endParaRPr kumimoji="1" lang="zh-TW" altLang="en-US" dirty="0"/>
              </a:p>
            </p:txBody>
          </p:sp>
          <p:sp>
            <p:nvSpPr>
              <p:cNvPr id="34" name="三角形 33">
                <a:extLst>
                  <a:ext uri="{FF2B5EF4-FFF2-40B4-BE49-F238E27FC236}">
                    <a16:creationId xmlns:a16="http://schemas.microsoft.com/office/drawing/2014/main" id="{C9B4FB77-A548-1948-8C73-11FB1CE31619}"/>
                  </a:ext>
                </a:extLst>
              </p:cNvPr>
              <p:cNvSpPr/>
              <p:nvPr/>
            </p:nvSpPr>
            <p:spPr>
              <a:xfrm rot="10800000">
                <a:off x="-524601" y="2820714"/>
                <a:ext cx="324000" cy="21600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26531AE5-FB64-254A-9EDA-40BACABED6D4}"/>
                </a:ext>
              </a:extLst>
            </p:cNvPr>
            <p:cNvSpPr/>
            <p:nvPr/>
          </p:nvSpPr>
          <p:spPr>
            <a:xfrm>
              <a:off x="7168031" y="2908737"/>
              <a:ext cx="914400" cy="3783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func1</a:t>
              </a:r>
              <a:endParaRPr kumimoji="1" lang="zh-TW" altLang="en-US" dirty="0"/>
            </a:p>
          </p:txBody>
        </p:sp>
        <p:sp>
          <p:nvSpPr>
            <p:cNvPr id="43" name="三角形 42">
              <a:extLst>
                <a:ext uri="{FF2B5EF4-FFF2-40B4-BE49-F238E27FC236}">
                  <a16:creationId xmlns:a16="http://schemas.microsoft.com/office/drawing/2014/main" id="{F6F865C9-6730-844F-88F3-F1F0BA472647}"/>
                </a:ext>
              </a:extLst>
            </p:cNvPr>
            <p:cNvSpPr/>
            <p:nvPr/>
          </p:nvSpPr>
          <p:spPr>
            <a:xfrm rot="10800000" flipV="1">
              <a:off x="7463231" y="2793123"/>
              <a:ext cx="324000" cy="2160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6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20</Words>
  <Application>Microsoft Macintosh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吳曼琳</dc:creator>
  <cp:lastModifiedBy>吳曼琳</cp:lastModifiedBy>
  <cp:revision>6</cp:revision>
  <dcterms:created xsi:type="dcterms:W3CDTF">2021-09-21T13:44:21Z</dcterms:created>
  <dcterms:modified xsi:type="dcterms:W3CDTF">2021-09-25T16:33:27Z</dcterms:modified>
</cp:coreProperties>
</file>