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6" r:id="rId2"/>
  </p:sldMasterIdLst>
  <p:notesMasterIdLst>
    <p:notesMasterId r:id="rId16"/>
  </p:notesMasterIdLst>
  <p:handoutMasterIdLst>
    <p:handoutMasterId r:id="rId17"/>
  </p:handoutMasterIdLst>
  <p:sldIdLst>
    <p:sldId id="267" r:id="rId3"/>
    <p:sldId id="291" r:id="rId4"/>
    <p:sldId id="297" r:id="rId5"/>
    <p:sldId id="289" r:id="rId6"/>
    <p:sldId id="284" r:id="rId7"/>
    <p:sldId id="292" r:id="rId8"/>
    <p:sldId id="285" r:id="rId9"/>
    <p:sldId id="294" r:id="rId10"/>
    <p:sldId id="286" r:id="rId11"/>
    <p:sldId id="287" r:id="rId12"/>
    <p:sldId id="295" r:id="rId13"/>
    <p:sldId id="296" r:id="rId14"/>
    <p:sldId id="290"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660" autoAdjust="0"/>
  </p:normalViewPr>
  <p:slideViewPr>
    <p:cSldViewPr>
      <p:cViewPr varScale="1">
        <p:scale>
          <a:sx n="59" d="100"/>
          <a:sy n="59" d="100"/>
        </p:scale>
        <p:origin x="1140" y="5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8" d="100"/>
          <a:sy n="58" d="100"/>
        </p:scale>
        <p:origin x="2808"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D6346-DCE2-4049-923D-96B9A859BA68}" type="doc">
      <dgm:prSet loTypeId="urn:microsoft.com/office/officeart/2005/8/layout/hProcess9" loCatId="process" qsTypeId="urn:microsoft.com/office/officeart/2005/8/quickstyle/simple1" qsCatId="simple" csTypeId="urn:microsoft.com/office/officeart/2005/8/colors/accent1_2" csCatId="accent1" phldr="1"/>
      <dgm:spPr/>
    </dgm:pt>
    <dgm:pt modelId="{3F79A35B-A006-44C7-AD4E-FA1615956742}">
      <dgm:prSet phldrT="[Text]"/>
      <dgm:spPr/>
      <dgm:t>
        <a:bodyPr/>
        <a:lstStyle/>
        <a:p>
          <a:r>
            <a:rPr lang="en-US" dirty="0" smtClean="0"/>
            <a:t>Text</a:t>
          </a:r>
          <a:endParaRPr lang="en-US" dirty="0"/>
        </a:p>
      </dgm:t>
    </dgm:pt>
    <dgm:pt modelId="{3D447D42-484D-44C7-9535-846460AFA55C}" type="parTrans" cxnId="{DC098323-67A7-46EB-A8EE-0424123A9821}">
      <dgm:prSet/>
      <dgm:spPr/>
      <dgm:t>
        <a:bodyPr/>
        <a:lstStyle/>
        <a:p>
          <a:endParaRPr lang="en-US"/>
        </a:p>
      </dgm:t>
    </dgm:pt>
    <dgm:pt modelId="{788539E3-4D2C-4E40-8C38-E5A37A5BD8B9}" type="sibTrans" cxnId="{DC098323-67A7-46EB-A8EE-0424123A9821}">
      <dgm:prSet/>
      <dgm:spPr/>
      <dgm:t>
        <a:bodyPr/>
        <a:lstStyle/>
        <a:p>
          <a:endParaRPr lang="en-US"/>
        </a:p>
      </dgm:t>
    </dgm:pt>
    <dgm:pt modelId="{BB8EC71C-3332-41B3-8E61-84952E3659B6}">
      <dgm:prSet phldrT="[Text]" custT="1"/>
      <dgm:spPr/>
      <dgm:t>
        <a:bodyPr/>
        <a:lstStyle/>
        <a:p>
          <a:r>
            <a:rPr lang="en-US" sz="9600" dirty="0" smtClean="0"/>
            <a:t>?</a:t>
          </a:r>
          <a:endParaRPr lang="en-US" sz="9600" dirty="0"/>
        </a:p>
      </dgm:t>
    </dgm:pt>
    <dgm:pt modelId="{FB8E84BE-2FE4-49F0-A459-E0ABD2C22C12}" type="parTrans" cxnId="{9192AB7E-BEA9-4B10-9D92-B80B8200E459}">
      <dgm:prSet/>
      <dgm:spPr/>
      <dgm:t>
        <a:bodyPr/>
        <a:lstStyle/>
        <a:p>
          <a:endParaRPr lang="en-US"/>
        </a:p>
      </dgm:t>
    </dgm:pt>
    <dgm:pt modelId="{035ADCC5-9908-4E62-B3EA-C397EC4F6342}" type="sibTrans" cxnId="{9192AB7E-BEA9-4B10-9D92-B80B8200E459}">
      <dgm:prSet/>
      <dgm:spPr/>
      <dgm:t>
        <a:bodyPr/>
        <a:lstStyle/>
        <a:p>
          <a:endParaRPr lang="en-US"/>
        </a:p>
      </dgm:t>
    </dgm:pt>
    <dgm:pt modelId="{8993527A-157F-4A89-8C09-26E3D0FBDDE1}">
      <dgm:prSet phldrT="[Text]"/>
      <dgm:spPr/>
      <dgm:t>
        <a:bodyPr/>
        <a:lstStyle/>
        <a:p>
          <a:r>
            <a:rPr lang="en-US" dirty="0" smtClean="0"/>
            <a:t>Understanding Text</a:t>
          </a:r>
          <a:endParaRPr lang="en-US" dirty="0"/>
        </a:p>
      </dgm:t>
    </dgm:pt>
    <dgm:pt modelId="{486013A0-1AEF-48F7-8799-3FB91F982EE6}" type="parTrans" cxnId="{4B2B39AE-A14B-4315-B6AC-3CF0806A6EAC}">
      <dgm:prSet/>
      <dgm:spPr/>
      <dgm:t>
        <a:bodyPr/>
        <a:lstStyle/>
        <a:p>
          <a:endParaRPr lang="en-US"/>
        </a:p>
      </dgm:t>
    </dgm:pt>
    <dgm:pt modelId="{C2EBAB59-D169-425B-846C-2EB921591188}" type="sibTrans" cxnId="{4B2B39AE-A14B-4315-B6AC-3CF0806A6EAC}">
      <dgm:prSet/>
      <dgm:spPr/>
      <dgm:t>
        <a:bodyPr/>
        <a:lstStyle/>
        <a:p>
          <a:endParaRPr lang="en-US"/>
        </a:p>
      </dgm:t>
    </dgm:pt>
    <dgm:pt modelId="{FC95DB0E-9FD6-4270-8EDC-E726EBAEF548}" type="pres">
      <dgm:prSet presAssocID="{3E8D6346-DCE2-4049-923D-96B9A859BA68}" presName="CompostProcess" presStyleCnt="0">
        <dgm:presLayoutVars>
          <dgm:dir/>
          <dgm:resizeHandles val="exact"/>
        </dgm:presLayoutVars>
      </dgm:prSet>
      <dgm:spPr/>
    </dgm:pt>
    <dgm:pt modelId="{08128946-7F2C-4272-B483-2170462E262F}" type="pres">
      <dgm:prSet presAssocID="{3E8D6346-DCE2-4049-923D-96B9A859BA68}" presName="arrow" presStyleLbl="bgShp" presStyleIdx="0" presStyleCnt="1"/>
      <dgm:spPr/>
    </dgm:pt>
    <dgm:pt modelId="{0C9A6B87-5F35-4164-B8E4-568506A2719D}" type="pres">
      <dgm:prSet presAssocID="{3E8D6346-DCE2-4049-923D-96B9A859BA68}" presName="linearProcess" presStyleCnt="0"/>
      <dgm:spPr/>
    </dgm:pt>
    <dgm:pt modelId="{4785DF75-6796-4137-B99C-288E5F18BA91}" type="pres">
      <dgm:prSet presAssocID="{3F79A35B-A006-44C7-AD4E-FA1615956742}" presName="textNode" presStyleLbl="node1" presStyleIdx="0" presStyleCnt="3">
        <dgm:presLayoutVars>
          <dgm:bulletEnabled val="1"/>
        </dgm:presLayoutVars>
      </dgm:prSet>
      <dgm:spPr/>
      <dgm:t>
        <a:bodyPr/>
        <a:lstStyle/>
        <a:p>
          <a:endParaRPr lang="en-US"/>
        </a:p>
      </dgm:t>
    </dgm:pt>
    <dgm:pt modelId="{D1915284-77FA-4BEE-B5B0-049873542213}" type="pres">
      <dgm:prSet presAssocID="{788539E3-4D2C-4E40-8C38-E5A37A5BD8B9}" presName="sibTrans" presStyleCnt="0"/>
      <dgm:spPr/>
    </dgm:pt>
    <dgm:pt modelId="{4DA32F19-0B65-4DFD-B4B3-6C055A6FFC4E}" type="pres">
      <dgm:prSet presAssocID="{BB8EC71C-3332-41B3-8E61-84952E3659B6}" presName="textNode" presStyleLbl="node1" presStyleIdx="1" presStyleCnt="3">
        <dgm:presLayoutVars>
          <dgm:bulletEnabled val="1"/>
        </dgm:presLayoutVars>
      </dgm:prSet>
      <dgm:spPr/>
      <dgm:t>
        <a:bodyPr/>
        <a:lstStyle/>
        <a:p>
          <a:endParaRPr lang="en-US"/>
        </a:p>
      </dgm:t>
    </dgm:pt>
    <dgm:pt modelId="{AC764209-CA52-4393-B324-E078831CA554}" type="pres">
      <dgm:prSet presAssocID="{035ADCC5-9908-4E62-B3EA-C397EC4F6342}" presName="sibTrans" presStyleCnt="0"/>
      <dgm:spPr/>
    </dgm:pt>
    <dgm:pt modelId="{49387EFA-2F07-42A2-A51A-B249DAF3AB28}" type="pres">
      <dgm:prSet presAssocID="{8993527A-157F-4A89-8C09-26E3D0FBDDE1}" presName="textNode" presStyleLbl="node1" presStyleIdx="2" presStyleCnt="3">
        <dgm:presLayoutVars>
          <dgm:bulletEnabled val="1"/>
        </dgm:presLayoutVars>
      </dgm:prSet>
      <dgm:spPr/>
      <dgm:t>
        <a:bodyPr/>
        <a:lstStyle/>
        <a:p>
          <a:endParaRPr lang="en-US"/>
        </a:p>
      </dgm:t>
    </dgm:pt>
  </dgm:ptLst>
  <dgm:cxnLst>
    <dgm:cxn modelId="{DC098323-67A7-46EB-A8EE-0424123A9821}" srcId="{3E8D6346-DCE2-4049-923D-96B9A859BA68}" destId="{3F79A35B-A006-44C7-AD4E-FA1615956742}" srcOrd="0" destOrd="0" parTransId="{3D447D42-484D-44C7-9535-846460AFA55C}" sibTransId="{788539E3-4D2C-4E40-8C38-E5A37A5BD8B9}"/>
    <dgm:cxn modelId="{D39FC49C-0ED3-464B-BC99-9A5F90866FB3}" type="presOf" srcId="{3F79A35B-A006-44C7-AD4E-FA1615956742}" destId="{4785DF75-6796-4137-B99C-288E5F18BA91}" srcOrd="0" destOrd="0" presId="urn:microsoft.com/office/officeart/2005/8/layout/hProcess9"/>
    <dgm:cxn modelId="{B7E48944-97CB-4114-8EDA-8340BFE3B87D}" type="presOf" srcId="{8993527A-157F-4A89-8C09-26E3D0FBDDE1}" destId="{49387EFA-2F07-42A2-A51A-B249DAF3AB28}" srcOrd="0" destOrd="0" presId="urn:microsoft.com/office/officeart/2005/8/layout/hProcess9"/>
    <dgm:cxn modelId="{9192AB7E-BEA9-4B10-9D92-B80B8200E459}" srcId="{3E8D6346-DCE2-4049-923D-96B9A859BA68}" destId="{BB8EC71C-3332-41B3-8E61-84952E3659B6}" srcOrd="1" destOrd="0" parTransId="{FB8E84BE-2FE4-49F0-A459-E0ABD2C22C12}" sibTransId="{035ADCC5-9908-4E62-B3EA-C397EC4F6342}"/>
    <dgm:cxn modelId="{5A67C1EC-07AC-4F55-A442-FEED5FF85776}" type="presOf" srcId="{BB8EC71C-3332-41B3-8E61-84952E3659B6}" destId="{4DA32F19-0B65-4DFD-B4B3-6C055A6FFC4E}" srcOrd="0" destOrd="0" presId="urn:microsoft.com/office/officeart/2005/8/layout/hProcess9"/>
    <dgm:cxn modelId="{9CCD9CD9-02D4-4043-A696-0E013D22EF48}" type="presOf" srcId="{3E8D6346-DCE2-4049-923D-96B9A859BA68}" destId="{FC95DB0E-9FD6-4270-8EDC-E726EBAEF548}" srcOrd="0" destOrd="0" presId="urn:microsoft.com/office/officeart/2005/8/layout/hProcess9"/>
    <dgm:cxn modelId="{4B2B39AE-A14B-4315-B6AC-3CF0806A6EAC}" srcId="{3E8D6346-DCE2-4049-923D-96B9A859BA68}" destId="{8993527A-157F-4A89-8C09-26E3D0FBDDE1}" srcOrd="2" destOrd="0" parTransId="{486013A0-1AEF-48F7-8799-3FB91F982EE6}" sibTransId="{C2EBAB59-D169-425B-846C-2EB921591188}"/>
    <dgm:cxn modelId="{EABFB0DA-244E-443E-A076-6B494A83BD85}" type="presParOf" srcId="{FC95DB0E-9FD6-4270-8EDC-E726EBAEF548}" destId="{08128946-7F2C-4272-B483-2170462E262F}" srcOrd="0" destOrd="0" presId="urn:microsoft.com/office/officeart/2005/8/layout/hProcess9"/>
    <dgm:cxn modelId="{B01BF90F-45D0-4059-A040-088AD54FFCFE}" type="presParOf" srcId="{FC95DB0E-9FD6-4270-8EDC-E726EBAEF548}" destId="{0C9A6B87-5F35-4164-B8E4-568506A2719D}" srcOrd="1" destOrd="0" presId="urn:microsoft.com/office/officeart/2005/8/layout/hProcess9"/>
    <dgm:cxn modelId="{33FF2028-957A-46C4-929B-8385C096D5D9}" type="presParOf" srcId="{0C9A6B87-5F35-4164-B8E4-568506A2719D}" destId="{4785DF75-6796-4137-B99C-288E5F18BA91}" srcOrd="0" destOrd="0" presId="urn:microsoft.com/office/officeart/2005/8/layout/hProcess9"/>
    <dgm:cxn modelId="{D94AF4F4-8E9F-4E61-8FC1-18F410A71707}" type="presParOf" srcId="{0C9A6B87-5F35-4164-B8E4-568506A2719D}" destId="{D1915284-77FA-4BEE-B5B0-049873542213}" srcOrd="1" destOrd="0" presId="urn:microsoft.com/office/officeart/2005/8/layout/hProcess9"/>
    <dgm:cxn modelId="{E99005C1-7B89-466F-90E4-E130C0A56EF1}" type="presParOf" srcId="{0C9A6B87-5F35-4164-B8E4-568506A2719D}" destId="{4DA32F19-0B65-4DFD-B4B3-6C055A6FFC4E}" srcOrd="2" destOrd="0" presId="urn:microsoft.com/office/officeart/2005/8/layout/hProcess9"/>
    <dgm:cxn modelId="{B154090A-D886-45FD-B29D-1FC01E16F898}" type="presParOf" srcId="{0C9A6B87-5F35-4164-B8E4-568506A2719D}" destId="{AC764209-CA52-4393-B324-E078831CA554}" srcOrd="3" destOrd="0" presId="urn:microsoft.com/office/officeart/2005/8/layout/hProcess9"/>
    <dgm:cxn modelId="{F21BA883-11E4-4CB6-9707-123D361E00C2}" type="presParOf" srcId="{0C9A6B87-5F35-4164-B8E4-568506A2719D}" destId="{49387EFA-2F07-42A2-A51A-B249DAF3AB2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49636-A695-4488-875E-D4683D05329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5749711C-B61F-4CAA-B71E-58B2511BF9C7}">
      <dgm:prSet phldrT="[Text]"/>
      <dgm:spPr/>
      <dgm:t>
        <a:bodyPr/>
        <a:lstStyle/>
        <a:p>
          <a:r>
            <a:rPr lang="en-US" dirty="0" smtClean="0"/>
            <a:t>Words</a:t>
          </a:r>
          <a:endParaRPr lang="en-US" dirty="0"/>
        </a:p>
      </dgm:t>
    </dgm:pt>
    <dgm:pt modelId="{DA3543B4-4C8C-4066-9C0F-2F6A71740DC9}" type="parTrans" cxnId="{FC22538E-1F7B-4DD0-BBCC-8BF39155C9E4}">
      <dgm:prSet/>
      <dgm:spPr/>
      <dgm:t>
        <a:bodyPr/>
        <a:lstStyle/>
        <a:p>
          <a:endParaRPr lang="en-US"/>
        </a:p>
      </dgm:t>
    </dgm:pt>
    <dgm:pt modelId="{D83F7F6D-79DF-4AE4-B9F8-36D3C273C6A6}" type="sibTrans" cxnId="{FC22538E-1F7B-4DD0-BBCC-8BF39155C9E4}">
      <dgm:prSet/>
      <dgm:spPr/>
      <dgm:t>
        <a:bodyPr/>
        <a:lstStyle/>
        <a:p>
          <a:endParaRPr lang="en-US"/>
        </a:p>
      </dgm:t>
    </dgm:pt>
    <dgm:pt modelId="{36DC23F1-8AA9-4307-BCAF-D825BE3ECCA6}">
      <dgm:prSet phldrT="[Text]"/>
      <dgm:spPr/>
      <dgm:t>
        <a:bodyPr/>
        <a:lstStyle/>
        <a:p>
          <a:r>
            <a:rPr lang="en-US" dirty="0" smtClean="0"/>
            <a:t>POS</a:t>
          </a:r>
          <a:endParaRPr lang="en-US" dirty="0"/>
        </a:p>
      </dgm:t>
    </dgm:pt>
    <dgm:pt modelId="{15420290-FEA2-4CB4-8030-450749AB4836}" type="parTrans" cxnId="{9FF04ED5-5EA3-4172-AF52-DCAAA71B7CE5}">
      <dgm:prSet/>
      <dgm:spPr/>
      <dgm:t>
        <a:bodyPr/>
        <a:lstStyle/>
        <a:p>
          <a:endParaRPr lang="en-US"/>
        </a:p>
      </dgm:t>
    </dgm:pt>
    <dgm:pt modelId="{B55859D2-88A3-424B-B14E-E9710510B7D2}" type="sibTrans" cxnId="{9FF04ED5-5EA3-4172-AF52-DCAAA71B7CE5}">
      <dgm:prSet/>
      <dgm:spPr/>
      <dgm:t>
        <a:bodyPr/>
        <a:lstStyle/>
        <a:p>
          <a:endParaRPr lang="en-US"/>
        </a:p>
      </dgm:t>
    </dgm:pt>
    <dgm:pt modelId="{2FBB5810-6FFD-46CB-846D-5E778B352C09}">
      <dgm:prSet phldrT="[Text]" custT="1"/>
      <dgm:spPr/>
      <dgm:t>
        <a:bodyPr/>
        <a:lstStyle/>
        <a:p>
          <a:r>
            <a:rPr lang="en-US" sz="3200" dirty="0" err="1" smtClean="0"/>
            <a:t>HashMap</a:t>
          </a:r>
          <a:endParaRPr lang="en-US" sz="3200" dirty="0"/>
        </a:p>
      </dgm:t>
    </dgm:pt>
    <dgm:pt modelId="{06F04DBA-B5AE-47EF-9526-F8FF763556E5}" type="parTrans" cxnId="{538111CB-E648-4CB1-A09B-982E8C516C2F}">
      <dgm:prSet/>
      <dgm:spPr/>
      <dgm:t>
        <a:bodyPr/>
        <a:lstStyle/>
        <a:p>
          <a:endParaRPr lang="en-US"/>
        </a:p>
      </dgm:t>
    </dgm:pt>
    <dgm:pt modelId="{FE327915-C70A-4682-99C9-78777C38DD93}" type="sibTrans" cxnId="{538111CB-E648-4CB1-A09B-982E8C516C2F}">
      <dgm:prSet/>
      <dgm:spPr/>
      <dgm:t>
        <a:bodyPr/>
        <a:lstStyle/>
        <a:p>
          <a:endParaRPr lang="en-US"/>
        </a:p>
      </dgm:t>
    </dgm:pt>
    <dgm:pt modelId="{626C1223-F2AA-460E-89BE-4B681003B949}">
      <dgm:prSet phldrT="[Text]"/>
      <dgm:spPr/>
      <dgm:t>
        <a:bodyPr/>
        <a:lstStyle/>
        <a:p>
          <a:r>
            <a:rPr lang="en-US" dirty="0" smtClean="0"/>
            <a:t>Numbers</a:t>
          </a:r>
          <a:endParaRPr lang="en-US" dirty="0"/>
        </a:p>
      </dgm:t>
    </dgm:pt>
    <dgm:pt modelId="{67503479-FE9A-4F90-A238-B091F45620E8}" type="parTrans" cxnId="{B35083C0-2B87-4E15-B031-7C99F8414A01}">
      <dgm:prSet/>
      <dgm:spPr/>
      <dgm:t>
        <a:bodyPr/>
        <a:lstStyle/>
        <a:p>
          <a:endParaRPr lang="en-US"/>
        </a:p>
      </dgm:t>
    </dgm:pt>
    <dgm:pt modelId="{2CB7A15D-269B-45D3-9666-6D0E324E127E}" type="sibTrans" cxnId="{B35083C0-2B87-4E15-B031-7C99F8414A01}">
      <dgm:prSet/>
      <dgm:spPr/>
      <dgm:t>
        <a:bodyPr/>
        <a:lstStyle/>
        <a:p>
          <a:endParaRPr lang="en-US"/>
        </a:p>
      </dgm:t>
    </dgm:pt>
    <dgm:pt modelId="{E3962FB4-54BA-4C7A-8190-ADA4F8190E2C}">
      <dgm:prSet phldrT="[Text]"/>
      <dgm:spPr/>
      <dgm:t>
        <a:bodyPr/>
        <a:lstStyle/>
        <a:p>
          <a:r>
            <a:rPr lang="en-US" dirty="0" smtClean="0"/>
            <a:t>Input</a:t>
          </a:r>
          <a:endParaRPr lang="en-US" dirty="0"/>
        </a:p>
      </dgm:t>
    </dgm:pt>
    <dgm:pt modelId="{388B3B9A-5D72-4A33-B103-89BA0A6E75E0}" type="sibTrans" cxnId="{F0EABAA9-E541-4963-9835-BCFFCC06F675}">
      <dgm:prSet/>
      <dgm:spPr/>
      <dgm:t>
        <a:bodyPr/>
        <a:lstStyle/>
        <a:p>
          <a:endParaRPr lang="en-US"/>
        </a:p>
      </dgm:t>
    </dgm:pt>
    <dgm:pt modelId="{9FC050CA-0035-48AB-85EE-FFA04DD56535}" type="parTrans" cxnId="{F0EABAA9-E541-4963-9835-BCFFCC06F675}">
      <dgm:prSet/>
      <dgm:spPr/>
      <dgm:t>
        <a:bodyPr/>
        <a:lstStyle/>
        <a:p>
          <a:endParaRPr lang="en-US"/>
        </a:p>
      </dgm:t>
    </dgm:pt>
    <dgm:pt modelId="{6D98C6B8-D2C1-4E62-9A5E-99E554ABD696}" type="pres">
      <dgm:prSet presAssocID="{57B49636-A695-4488-875E-D4683D053290}" presName="theList" presStyleCnt="0">
        <dgm:presLayoutVars>
          <dgm:dir/>
          <dgm:animLvl val="lvl"/>
          <dgm:resizeHandles val="exact"/>
        </dgm:presLayoutVars>
      </dgm:prSet>
      <dgm:spPr/>
      <dgm:t>
        <a:bodyPr/>
        <a:lstStyle/>
        <a:p>
          <a:endParaRPr lang="en-US"/>
        </a:p>
      </dgm:t>
    </dgm:pt>
    <dgm:pt modelId="{57FC71E7-59FA-4144-843B-49CA0390C11B}" type="pres">
      <dgm:prSet presAssocID="{E3962FB4-54BA-4C7A-8190-ADA4F8190E2C}" presName="compNode" presStyleCnt="0"/>
      <dgm:spPr/>
    </dgm:pt>
    <dgm:pt modelId="{27A7E438-3E00-43F0-ABCC-DF1FC77E9C50}" type="pres">
      <dgm:prSet presAssocID="{E3962FB4-54BA-4C7A-8190-ADA4F8190E2C}" presName="noGeometry" presStyleCnt="0"/>
      <dgm:spPr/>
    </dgm:pt>
    <dgm:pt modelId="{BBE25CAB-5E74-4CAF-B764-91C505C3B1A0}" type="pres">
      <dgm:prSet presAssocID="{E3962FB4-54BA-4C7A-8190-ADA4F8190E2C}" presName="childTextVisible" presStyleLbl="bgAccFollowNode1" presStyleIdx="0" presStyleCnt="2">
        <dgm:presLayoutVars>
          <dgm:bulletEnabled val="1"/>
        </dgm:presLayoutVars>
      </dgm:prSet>
      <dgm:spPr/>
      <dgm:t>
        <a:bodyPr/>
        <a:lstStyle/>
        <a:p>
          <a:endParaRPr lang="en-US"/>
        </a:p>
      </dgm:t>
    </dgm:pt>
    <dgm:pt modelId="{90E2201E-561B-4BC8-8B4B-CDA2949B81FA}" type="pres">
      <dgm:prSet presAssocID="{E3962FB4-54BA-4C7A-8190-ADA4F8190E2C}" presName="childTextHidden" presStyleLbl="bgAccFollowNode1" presStyleIdx="0" presStyleCnt="2"/>
      <dgm:spPr/>
      <dgm:t>
        <a:bodyPr/>
        <a:lstStyle/>
        <a:p>
          <a:endParaRPr lang="en-US"/>
        </a:p>
      </dgm:t>
    </dgm:pt>
    <dgm:pt modelId="{C36AADA5-8791-4A6B-A797-1B1F559A18F4}" type="pres">
      <dgm:prSet presAssocID="{E3962FB4-54BA-4C7A-8190-ADA4F8190E2C}" presName="parentText" presStyleLbl="node1" presStyleIdx="0" presStyleCnt="2">
        <dgm:presLayoutVars>
          <dgm:chMax val="1"/>
          <dgm:bulletEnabled val="1"/>
        </dgm:presLayoutVars>
      </dgm:prSet>
      <dgm:spPr/>
      <dgm:t>
        <a:bodyPr/>
        <a:lstStyle/>
        <a:p>
          <a:endParaRPr lang="en-US"/>
        </a:p>
      </dgm:t>
    </dgm:pt>
    <dgm:pt modelId="{7F1AACCC-0F7A-42AC-8A5C-F3C0EA57E0CC}" type="pres">
      <dgm:prSet presAssocID="{E3962FB4-54BA-4C7A-8190-ADA4F8190E2C}" presName="aSpace" presStyleCnt="0"/>
      <dgm:spPr/>
    </dgm:pt>
    <dgm:pt modelId="{986103C1-000C-4CE0-8D41-444E9363B619}" type="pres">
      <dgm:prSet presAssocID="{2FBB5810-6FFD-46CB-846D-5E778B352C09}" presName="compNode" presStyleCnt="0"/>
      <dgm:spPr/>
    </dgm:pt>
    <dgm:pt modelId="{25FD202F-6ECC-4932-A0DA-752D9610B018}" type="pres">
      <dgm:prSet presAssocID="{2FBB5810-6FFD-46CB-846D-5E778B352C09}" presName="noGeometry" presStyleCnt="0"/>
      <dgm:spPr/>
    </dgm:pt>
    <dgm:pt modelId="{1630761C-A41D-4940-B351-5F881AE9366D}" type="pres">
      <dgm:prSet presAssocID="{2FBB5810-6FFD-46CB-846D-5E778B352C09}" presName="childTextVisible" presStyleLbl="bgAccFollowNode1" presStyleIdx="1" presStyleCnt="2">
        <dgm:presLayoutVars>
          <dgm:bulletEnabled val="1"/>
        </dgm:presLayoutVars>
      </dgm:prSet>
      <dgm:spPr/>
      <dgm:t>
        <a:bodyPr/>
        <a:lstStyle/>
        <a:p>
          <a:endParaRPr lang="en-US"/>
        </a:p>
      </dgm:t>
    </dgm:pt>
    <dgm:pt modelId="{95D24F5F-9470-46C2-9C14-7B94F1983A03}" type="pres">
      <dgm:prSet presAssocID="{2FBB5810-6FFD-46CB-846D-5E778B352C09}" presName="childTextHidden" presStyleLbl="bgAccFollowNode1" presStyleIdx="1" presStyleCnt="2"/>
      <dgm:spPr/>
      <dgm:t>
        <a:bodyPr/>
        <a:lstStyle/>
        <a:p>
          <a:endParaRPr lang="en-US"/>
        </a:p>
      </dgm:t>
    </dgm:pt>
    <dgm:pt modelId="{A98C54B2-E058-482E-99F9-558554CE7AA3}" type="pres">
      <dgm:prSet presAssocID="{2FBB5810-6FFD-46CB-846D-5E778B352C09}" presName="parentText" presStyleLbl="node1" presStyleIdx="1" presStyleCnt="2" custScaleX="202323" custScaleY="179207" custLinFactNeighborX="-64228" custLinFactNeighborY="0">
        <dgm:presLayoutVars>
          <dgm:chMax val="1"/>
          <dgm:bulletEnabled val="1"/>
        </dgm:presLayoutVars>
      </dgm:prSet>
      <dgm:spPr/>
      <dgm:t>
        <a:bodyPr/>
        <a:lstStyle/>
        <a:p>
          <a:endParaRPr lang="en-US"/>
        </a:p>
      </dgm:t>
    </dgm:pt>
  </dgm:ptLst>
  <dgm:cxnLst>
    <dgm:cxn modelId="{5EA84253-5C82-4A1F-8505-8CF3EB6C5BE3}" type="presOf" srcId="{5749711C-B61F-4CAA-B71E-58B2511BF9C7}" destId="{BBE25CAB-5E74-4CAF-B764-91C505C3B1A0}" srcOrd="0" destOrd="0" presId="urn:microsoft.com/office/officeart/2005/8/layout/hProcess6"/>
    <dgm:cxn modelId="{2C08FE8D-B1BD-4C92-8112-B4E33095DA9F}" type="presOf" srcId="{626C1223-F2AA-460E-89BE-4B681003B949}" destId="{1630761C-A41D-4940-B351-5F881AE9366D}" srcOrd="0" destOrd="0" presId="urn:microsoft.com/office/officeart/2005/8/layout/hProcess6"/>
    <dgm:cxn modelId="{9FF04ED5-5EA3-4172-AF52-DCAAA71B7CE5}" srcId="{E3962FB4-54BA-4C7A-8190-ADA4F8190E2C}" destId="{36DC23F1-8AA9-4307-BCAF-D825BE3ECCA6}" srcOrd="1" destOrd="0" parTransId="{15420290-FEA2-4CB4-8030-450749AB4836}" sibTransId="{B55859D2-88A3-424B-B14E-E9710510B7D2}"/>
    <dgm:cxn modelId="{917E530C-7481-425C-99BF-17C94729450F}" type="presOf" srcId="{E3962FB4-54BA-4C7A-8190-ADA4F8190E2C}" destId="{C36AADA5-8791-4A6B-A797-1B1F559A18F4}" srcOrd="0" destOrd="0" presId="urn:microsoft.com/office/officeart/2005/8/layout/hProcess6"/>
    <dgm:cxn modelId="{765AD118-769C-4993-9D34-713C3BCC4BB8}" type="presOf" srcId="{5749711C-B61F-4CAA-B71E-58B2511BF9C7}" destId="{90E2201E-561B-4BC8-8B4B-CDA2949B81FA}" srcOrd="1" destOrd="0" presId="urn:microsoft.com/office/officeart/2005/8/layout/hProcess6"/>
    <dgm:cxn modelId="{FD99EC87-7E2A-477C-AEE8-B118B2964438}" type="presOf" srcId="{626C1223-F2AA-460E-89BE-4B681003B949}" destId="{95D24F5F-9470-46C2-9C14-7B94F1983A03}" srcOrd="1" destOrd="0" presId="urn:microsoft.com/office/officeart/2005/8/layout/hProcess6"/>
    <dgm:cxn modelId="{F0EABAA9-E541-4963-9835-BCFFCC06F675}" srcId="{57B49636-A695-4488-875E-D4683D053290}" destId="{E3962FB4-54BA-4C7A-8190-ADA4F8190E2C}" srcOrd="0" destOrd="0" parTransId="{9FC050CA-0035-48AB-85EE-FFA04DD56535}" sibTransId="{388B3B9A-5D72-4A33-B103-89BA0A6E75E0}"/>
    <dgm:cxn modelId="{443DFADA-45F2-42A3-ADE4-5E85C4C2BED5}" type="presOf" srcId="{36DC23F1-8AA9-4307-BCAF-D825BE3ECCA6}" destId="{BBE25CAB-5E74-4CAF-B764-91C505C3B1A0}" srcOrd="0" destOrd="1" presId="urn:microsoft.com/office/officeart/2005/8/layout/hProcess6"/>
    <dgm:cxn modelId="{538111CB-E648-4CB1-A09B-982E8C516C2F}" srcId="{57B49636-A695-4488-875E-D4683D053290}" destId="{2FBB5810-6FFD-46CB-846D-5E778B352C09}" srcOrd="1" destOrd="0" parTransId="{06F04DBA-B5AE-47EF-9526-F8FF763556E5}" sibTransId="{FE327915-C70A-4682-99C9-78777C38DD93}"/>
    <dgm:cxn modelId="{B35083C0-2B87-4E15-B031-7C99F8414A01}" srcId="{2FBB5810-6FFD-46CB-846D-5E778B352C09}" destId="{626C1223-F2AA-460E-89BE-4B681003B949}" srcOrd="0" destOrd="0" parTransId="{67503479-FE9A-4F90-A238-B091F45620E8}" sibTransId="{2CB7A15D-269B-45D3-9666-6D0E324E127E}"/>
    <dgm:cxn modelId="{C8C10203-F9C2-485A-8C6A-A2B782DC0375}" type="presOf" srcId="{36DC23F1-8AA9-4307-BCAF-D825BE3ECCA6}" destId="{90E2201E-561B-4BC8-8B4B-CDA2949B81FA}" srcOrd="1" destOrd="1" presId="urn:microsoft.com/office/officeart/2005/8/layout/hProcess6"/>
    <dgm:cxn modelId="{FC22538E-1F7B-4DD0-BBCC-8BF39155C9E4}" srcId="{E3962FB4-54BA-4C7A-8190-ADA4F8190E2C}" destId="{5749711C-B61F-4CAA-B71E-58B2511BF9C7}" srcOrd="0" destOrd="0" parTransId="{DA3543B4-4C8C-4066-9C0F-2F6A71740DC9}" sibTransId="{D83F7F6D-79DF-4AE4-B9F8-36D3C273C6A6}"/>
    <dgm:cxn modelId="{4F7CC838-413D-4EB9-974F-7C30BE986E17}" type="presOf" srcId="{2FBB5810-6FFD-46CB-846D-5E778B352C09}" destId="{A98C54B2-E058-482E-99F9-558554CE7AA3}" srcOrd="0" destOrd="0" presId="urn:microsoft.com/office/officeart/2005/8/layout/hProcess6"/>
    <dgm:cxn modelId="{688B73A0-00D1-49A7-85F7-55AE66ABC037}" type="presOf" srcId="{57B49636-A695-4488-875E-D4683D053290}" destId="{6D98C6B8-D2C1-4E62-9A5E-99E554ABD696}" srcOrd="0" destOrd="0" presId="urn:microsoft.com/office/officeart/2005/8/layout/hProcess6"/>
    <dgm:cxn modelId="{6864D3C9-C6C7-48CC-990A-45C789C9DC0C}" type="presParOf" srcId="{6D98C6B8-D2C1-4E62-9A5E-99E554ABD696}" destId="{57FC71E7-59FA-4144-843B-49CA0390C11B}" srcOrd="0" destOrd="0" presId="urn:microsoft.com/office/officeart/2005/8/layout/hProcess6"/>
    <dgm:cxn modelId="{11CD3FF7-B35F-4C64-9891-6D0E1380C97F}" type="presParOf" srcId="{57FC71E7-59FA-4144-843B-49CA0390C11B}" destId="{27A7E438-3E00-43F0-ABCC-DF1FC77E9C50}" srcOrd="0" destOrd="0" presId="urn:microsoft.com/office/officeart/2005/8/layout/hProcess6"/>
    <dgm:cxn modelId="{D8379FDC-74C8-4F7D-9BD5-A8AA6005A800}" type="presParOf" srcId="{57FC71E7-59FA-4144-843B-49CA0390C11B}" destId="{BBE25CAB-5E74-4CAF-B764-91C505C3B1A0}" srcOrd="1" destOrd="0" presId="urn:microsoft.com/office/officeart/2005/8/layout/hProcess6"/>
    <dgm:cxn modelId="{3C297ABA-5511-4059-AA7C-3BF4B440D1CF}" type="presParOf" srcId="{57FC71E7-59FA-4144-843B-49CA0390C11B}" destId="{90E2201E-561B-4BC8-8B4B-CDA2949B81FA}" srcOrd="2" destOrd="0" presId="urn:microsoft.com/office/officeart/2005/8/layout/hProcess6"/>
    <dgm:cxn modelId="{4E8DAF59-88ED-4229-A8C7-3DC46AB28ACD}" type="presParOf" srcId="{57FC71E7-59FA-4144-843B-49CA0390C11B}" destId="{C36AADA5-8791-4A6B-A797-1B1F559A18F4}" srcOrd="3" destOrd="0" presId="urn:microsoft.com/office/officeart/2005/8/layout/hProcess6"/>
    <dgm:cxn modelId="{9B7FF1EC-D6B8-4060-846D-6187C6734591}" type="presParOf" srcId="{6D98C6B8-D2C1-4E62-9A5E-99E554ABD696}" destId="{7F1AACCC-0F7A-42AC-8A5C-F3C0EA57E0CC}" srcOrd="1" destOrd="0" presId="urn:microsoft.com/office/officeart/2005/8/layout/hProcess6"/>
    <dgm:cxn modelId="{9D254E14-E722-4ED1-9616-A72EF0974448}" type="presParOf" srcId="{6D98C6B8-D2C1-4E62-9A5E-99E554ABD696}" destId="{986103C1-000C-4CE0-8D41-444E9363B619}" srcOrd="2" destOrd="0" presId="urn:microsoft.com/office/officeart/2005/8/layout/hProcess6"/>
    <dgm:cxn modelId="{8C43A0F2-19B8-4AF1-81E1-A3D27BF9F911}" type="presParOf" srcId="{986103C1-000C-4CE0-8D41-444E9363B619}" destId="{25FD202F-6ECC-4932-A0DA-752D9610B018}" srcOrd="0" destOrd="0" presId="urn:microsoft.com/office/officeart/2005/8/layout/hProcess6"/>
    <dgm:cxn modelId="{CD36BEF0-C670-4478-989C-76CD0B4541BB}" type="presParOf" srcId="{986103C1-000C-4CE0-8D41-444E9363B619}" destId="{1630761C-A41D-4940-B351-5F881AE9366D}" srcOrd="1" destOrd="0" presId="urn:microsoft.com/office/officeart/2005/8/layout/hProcess6"/>
    <dgm:cxn modelId="{9FE72C04-40F3-413D-9FC2-C3D96C9B41F2}" type="presParOf" srcId="{986103C1-000C-4CE0-8D41-444E9363B619}" destId="{95D24F5F-9470-46C2-9C14-7B94F1983A03}" srcOrd="2" destOrd="0" presId="urn:microsoft.com/office/officeart/2005/8/layout/hProcess6"/>
    <dgm:cxn modelId="{FC5B318E-BD57-4D43-BB33-5B0EEB3AF22A}" type="presParOf" srcId="{986103C1-000C-4CE0-8D41-444E9363B619}" destId="{A98C54B2-E058-482E-99F9-558554CE7AA3}"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9F45E2-83F9-456A-B2A8-B3C885285B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4BC662-0A4E-49F5-962A-324816FCFA2E}">
      <dgm:prSet phldrT="[Text]" custT="1"/>
      <dgm:spPr/>
      <dgm:t>
        <a:bodyPr/>
        <a:lstStyle/>
        <a:p>
          <a:r>
            <a:rPr lang="en-US" sz="3200" dirty="0" smtClean="0"/>
            <a:t>Estimating Transition Probability</a:t>
          </a:r>
          <a:endParaRPr lang="en-US" sz="3200" dirty="0"/>
        </a:p>
      </dgm:t>
    </dgm:pt>
    <dgm:pt modelId="{30B93BFB-4D0F-425A-93FE-D898BA61F55C}" type="parTrans" cxnId="{0E563233-C83B-4D0A-A613-300E0CDC4E38}">
      <dgm:prSet/>
      <dgm:spPr/>
      <dgm:t>
        <a:bodyPr/>
        <a:lstStyle/>
        <a:p>
          <a:endParaRPr lang="en-US"/>
        </a:p>
      </dgm:t>
    </dgm:pt>
    <dgm:pt modelId="{41BD17C5-4A1A-43A7-B667-4312FF81F6B3}" type="sibTrans" cxnId="{0E563233-C83B-4D0A-A613-300E0CDC4E38}">
      <dgm:prSet/>
      <dgm:spPr/>
      <dgm:t>
        <a:bodyPr/>
        <a:lstStyle/>
        <a:p>
          <a:endParaRPr lang="en-US"/>
        </a:p>
      </dgm:t>
    </dgm:pt>
    <dgm:pt modelId="{87D2FC5F-4C03-4914-A46E-3621FE44AB61}">
      <dgm:prSet phldrT="[Text]" custT="1"/>
      <dgm:spPr/>
      <dgm:t>
        <a:bodyPr/>
        <a:lstStyle/>
        <a:p>
          <a:r>
            <a:rPr lang="en-US" sz="2400" dirty="0" smtClean="0"/>
            <a:t>Increment the “next POS” count for each pair of POS</a:t>
          </a:r>
          <a:endParaRPr lang="en-US" sz="2400" dirty="0"/>
        </a:p>
      </dgm:t>
    </dgm:pt>
    <dgm:pt modelId="{9494238F-3F27-48C1-B9C7-969EBA72A4C5}" type="parTrans" cxnId="{C731C6B7-63AB-4A4F-A774-6F0CD5DC72AE}">
      <dgm:prSet/>
      <dgm:spPr/>
      <dgm:t>
        <a:bodyPr/>
        <a:lstStyle/>
        <a:p>
          <a:endParaRPr lang="en-US"/>
        </a:p>
      </dgm:t>
    </dgm:pt>
    <dgm:pt modelId="{1D3A3E86-411C-439E-85CD-B2D7733A3B5F}" type="sibTrans" cxnId="{C731C6B7-63AB-4A4F-A774-6F0CD5DC72AE}">
      <dgm:prSet/>
      <dgm:spPr/>
      <dgm:t>
        <a:bodyPr/>
        <a:lstStyle/>
        <a:p>
          <a:endParaRPr lang="en-US"/>
        </a:p>
      </dgm:t>
    </dgm:pt>
    <dgm:pt modelId="{FE8B0E72-63AE-41F0-A3C2-EC54D8C2DB3D}">
      <dgm:prSet phldrT="[Text]" custT="1"/>
      <dgm:spPr/>
      <dgm:t>
        <a:bodyPr/>
        <a:lstStyle/>
        <a:p>
          <a:r>
            <a:rPr lang="en-US" sz="3200" dirty="0" smtClean="0"/>
            <a:t>Estimating Emission Probability</a:t>
          </a:r>
          <a:endParaRPr lang="en-US" sz="3200" dirty="0"/>
        </a:p>
      </dgm:t>
    </dgm:pt>
    <dgm:pt modelId="{7083D4E1-DCBF-44DF-98B4-ED06249DA181}" type="parTrans" cxnId="{2267B26A-DEB3-42ED-B3E4-2DBDD1414675}">
      <dgm:prSet/>
      <dgm:spPr/>
      <dgm:t>
        <a:bodyPr/>
        <a:lstStyle/>
        <a:p>
          <a:endParaRPr lang="en-US"/>
        </a:p>
      </dgm:t>
    </dgm:pt>
    <dgm:pt modelId="{694DAAAA-55B6-4D3E-B7FE-33BE26C1A0B3}" type="sibTrans" cxnId="{2267B26A-DEB3-42ED-B3E4-2DBDD1414675}">
      <dgm:prSet/>
      <dgm:spPr/>
      <dgm:t>
        <a:bodyPr/>
        <a:lstStyle/>
        <a:p>
          <a:endParaRPr lang="en-US"/>
        </a:p>
      </dgm:t>
    </dgm:pt>
    <dgm:pt modelId="{9E2C75FF-6EEB-4BCD-9DC1-713B62AA3DB6}">
      <dgm:prSet phldrT="[Text]" custT="1"/>
      <dgm:spPr/>
      <dgm:t>
        <a:bodyPr/>
        <a:lstStyle/>
        <a:p>
          <a:r>
            <a:rPr lang="en-US" sz="2400" dirty="0" smtClean="0"/>
            <a:t>Increment the “POS type” for each word</a:t>
          </a:r>
          <a:endParaRPr lang="en-US" sz="2400" dirty="0"/>
        </a:p>
      </dgm:t>
    </dgm:pt>
    <dgm:pt modelId="{06A67B6A-E865-4AAB-BB82-3E9E92A0B2E3}" type="parTrans" cxnId="{A98C4535-9E6D-4FD4-89E3-EB9789F63BD2}">
      <dgm:prSet/>
      <dgm:spPr/>
      <dgm:t>
        <a:bodyPr/>
        <a:lstStyle/>
        <a:p>
          <a:endParaRPr lang="en-US"/>
        </a:p>
      </dgm:t>
    </dgm:pt>
    <dgm:pt modelId="{DD8D78DA-CC92-40C1-BD45-186D9D8BE23A}" type="sibTrans" cxnId="{A98C4535-9E6D-4FD4-89E3-EB9789F63BD2}">
      <dgm:prSet/>
      <dgm:spPr/>
      <dgm:t>
        <a:bodyPr/>
        <a:lstStyle/>
        <a:p>
          <a:endParaRPr lang="en-US"/>
        </a:p>
      </dgm:t>
    </dgm:pt>
    <dgm:pt modelId="{E1BA574F-FBE5-41F7-8003-F1482072DDA6}" type="pres">
      <dgm:prSet presAssocID="{B39F45E2-83F9-456A-B2A8-B3C885285B71}" presName="linear" presStyleCnt="0">
        <dgm:presLayoutVars>
          <dgm:animLvl val="lvl"/>
          <dgm:resizeHandles val="exact"/>
        </dgm:presLayoutVars>
      </dgm:prSet>
      <dgm:spPr/>
      <dgm:t>
        <a:bodyPr/>
        <a:lstStyle/>
        <a:p>
          <a:endParaRPr lang="en-US"/>
        </a:p>
      </dgm:t>
    </dgm:pt>
    <dgm:pt modelId="{61CB9FDE-2A78-4C45-A0C6-50C82AB1E6F0}" type="pres">
      <dgm:prSet presAssocID="{7C4BC662-0A4E-49F5-962A-324816FCFA2E}" presName="parentText" presStyleLbl="node1" presStyleIdx="0" presStyleCnt="2" custScaleY="64352">
        <dgm:presLayoutVars>
          <dgm:chMax val="0"/>
          <dgm:bulletEnabled val="1"/>
        </dgm:presLayoutVars>
      </dgm:prSet>
      <dgm:spPr/>
      <dgm:t>
        <a:bodyPr/>
        <a:lstStyle/>
        <a:p>
          <a:endParaRPr lang="en-US"/>
        </a:p>
      </dgm:t>
    </dgm:pt>
    <dgm:pt modelId="{560B9F45-62D9-46DE-9477-5DA862941F68}" type="pres">
      <dgm:prSet presAssocID="{7C4BC662-0A4E-49F5-962A-324816FCFA2E}" presName="childText" presStyleLbl="revTx" presStyleIdx="0" presStyleCnt="2">
        <dgm:presLayoutVars>
          <dgm:bulletEnabled val="1"/>
        </dgm:presLayoutVars>
      </dgm:prSet>
      <dgm:spPr/>
      <dgm:t>
        <a:bodyPr/>
        <a:lstStyle/>
        <a:p>
          <a:endParaRPr lang="en-US"/>
        </a:p>
      </dgm:t>
    </dgm:pt>
    <dgm:pt modelId="{D68C1F13-F61D-40D0-8363-49064FB25FF3}" type="pres">
      <dgm:prSet presAssocID="{FE8B0E72-63AE-41F0-A3C2-EC54D8C2DB3D}" presName="parentText" presStyleLbl="node1" presStyleIdx="1" presStyleCnt="2" custScaleY="65070">
        <dgm:presLayoutVars>
          <dgm:chMax val="0"/>
          <dgm:bulletEnabled val="1"/>
        </dgm:presLayoutVars>
      </dgm:prSet>
      <dgm:spPr/>
      <dgm:t>
        <a:bodyPr/>
        <a:lstStyle/>
        <a:p>
          <a:endParaRPr lang="en-US"/>
        </a:p>
      </dgm:t>
    </dgm:pt>
    <dgm:pt modelId="{6D2C9806-D8AF-4D25-A5EB-B04131F8B85A}" type="pres">
      <dgm:prSet presAssocID="{FE8B0E72-63AE-41F0-A3C2-EC54D8C2DB3D}" presName="childText" presStyleLbl="revTx" presStyleIdx="1" presStyleCnt="2">
        <dgm:presLayoutVars>
          <dgm:bulletEnabled val="1"/>
        </dgm:presLayoutVars>
      </dgm:prSet>
      <dgm:spPr/>
      <dgm:t>
        <a:bodyPr/>
        <a:lstStyle/>
        <a:p>
          <a:endParaRPr lang="en-US"/>
        </a:p>
      </dgm:t>
    </dgm:pt>
  </dgm:ptLst>
  <dgm:cxnLst>
    <dgm:cxn modelId="{A98C4535-9E6D-4FD4-89E3-EB9789F63BD2}" srcId="{FE8B0E72-63AE-41F0-A3C2-EC54D8C2DB3D}" destId="{9E2C75FF-6EEB-4BCD-9DC1-713B62AA3DB6}" srcOrd="0" destOrd="0" parTransId="{06A67B6A-E865-4AAB-BB82-3E9E92A0B2E3}" sibTransId="{DD8D78DA-CC92-40C1-BD45-186D9D8BE23A}"/>
    <dgm:cxn modelId="{2267B26A-DEB3-42ED-B3E4-2DBDD1414675}" srcId="{B39F45E2-83F9-456A-B2A8-B3C885285B71}" destId="{FE8B0E72-63AE-41F0-A3C2-EC54D8C2DB3D}" srcOrd="1" destOrd="0" parTransId="{7083D4E1-DCBF-44DF-98B4-ED06249DA181}" sibTransId="{694DAAAA-55B6-4D3E-B7FE-33BE26C1A0B3}"/>
    <dgm:cxn modelId="{866B7538-64DA-4B67-B635-9B4725E1A4E7}" type="presOf" srcId="{FE8B0E72-63AE-41F0-A3C2-EC54D8C2DB3D}" destId="{D68C1F13-F61D-40D0-8363-49064FB25FF3}" srcOrd="0" destOrd="0" presId="urn:microsoft.com/office/officeart/2005/8/layout/vList2"/>
    <dgm:cxn modelId="{3BC0C645-620D-4E70-BD8C-1261C11C13A1}" type="presOf" srcId="{B39F45E2-83F9-456A-B2A8-B3C885285B71}" destId="{E1BA574F-FBE5-41F7-8003-F1482072DDA6}" srcOrd="0" destOrd="0" presId="urn:microsoft.com/office/officeart/2005/8/layout/vList2"/>
    <dgm:cxn modelId="{5DF01FC5-3100-4168-BF6D-3AAC4313EB4D}" type="presOf" srcId="{7C4BC662-0A4E-49F5-962A-324816FCFA2E}" destId="{61CB9FDE-2A78-4C45-A0C6-50C82AB1E6F0}" srcOrd="0" destOrd="0" presId="urn:microsoft.com/office/officeart/2005/8/layout/vList2"/>
    <dgm:cxn modelId="{30A90D1C-16F0-473C-AF7E-712A3C65AE05}" type="presOf" srcId="{9E2C75FF-6EEB-4BCD-9DC1-713B62AA3DB6}" destId="{6D2C9806-D8AF-4D25-A5EB-B04131F8B85A}" srcOrd="0" destOrd="0" presId="urn:microsoft.com/office/officeart/2005/8/layout/vList2"/>
    <dgm:cxn modelId="{C731C6B7-63AB-4A4F-A774-6F0CD5DC72AE}" srcId="{7C4BC662-0A4E-49F5-962A-324816FCFA2E}" destId="{87D2FC5F-4C03-4914-A46E-3621FE44AB61}" srcOrd="0" destOrd="0" parTransId="{9494238F-3F27-48C1-B9C7-969EBA72A4C5}" sibTransId="{1D3A3E86-411C-439E-85CD-B2D7733A3B5F}"/>
    <dgm:cxn modelId="{0E563233-C83B-4D0A-A613-300E0CDC4E38}" srcId="{B39F45E2-83F9-456A-B2A8-B3C885285B71}" destId="{7C4BC662-0A4E-49F5-962A-324816FCFA2E}" srcOrd="0" destOrd="0" parTransId="{30B93BFB-4D0F-425A-93FE-D898BA61F55C}" sibTransId="{41BD17C5-4A1A-43A7-B667-4312FF81F6B3}"/>
    <dgm:cxn modelId="{ADFFCCAD-92D6-4888-84D8-B7D57BD379D3}" type="presOf" srcId="{87D2FC5F-4C03-4914-A46E-3621FE44AB61}" destId="{560B9F45-62D9-46DE-9477-5DA862941F68}" srcOrd="0" destOrd="0" presId="urn:microsoft.com/office/officeart/2005/8/layout/vList2"/>
    <dgm:cxn modelId="{2EADE693-15B3-474F-8AD3-B5C683A6DE81}" type="presParOf" srcId="{E1BA574F-FBE5-41F7-8003-F1482072DDA6}" destId="{61CB9FDE-2A78-4C45-A0C6-50C82AB1E6F0}" srcOrd="0" destOrd="0" presId="urn:microsoft.com/office/officeart/2005/8/layout/vList2"/>
    <dgm:cxn modelId="{21449A52-1B8B-4765-A3F8-F567F76F4CAA}" type="presParOf" srcId="{E1BA574F-FBE5-41F7-8003-F1482072DDA6}" destId="{560B9F45-62D9-46DE-9477-5DA862941F68}" srcOrd="1" destOrd="0" presId="urn:microsoft.com/office/officeart/2005/8/layout/vList2"/>
    <dgm:cxn modelId="{E93E8E55-2C74-44F8-ADBA-87AA9C53D294}" type="presParOf" srcId="{E1BA574F-FBE5-41F7-8003-F1482072DDA6}" destId="{D68C1F13-F61D-40D0-8363-49064FB25FF3}" srcOrd="2" destOrd="0" presId="urn:microsoft.com/office/officeart/2005/8/layout/vList2"/>
    <dgm:cxn modelId="{EA4E9582-D709-4642-9C41-C9F651F74CB4}" type="presParOf" srcId="{E1BA574F-FBE5-41F7-8003-F1482072DDA6}" destId="{6D2C9806-D8AF-4D25-A5EB-B04131F8B85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8A131B-1008-4EC9-A2AC-BDD2226200CD}" type="doc">
      <dgm:prSet loTypeId="urn:microsoft.com/office/officeart/2005/8/layout/process1" loCatId="process" qsTypeId="urn:microsoft.com/office/officeart/2005/8/quickstyle/simple1" qsCatId="simple" csTypeId="urn:microsoft.com/office/officeart/2005/8/colors/accent1_2" csCatId="accent1" phldr="1"/>
      <dgm:spPr/>
    </dgm:pt>
    <dgm:pt modelId="{301D6DFB-53E9-421E-B9C9-7885183DC07F}">
      <dgm:prSet phldrT="[Text]" custT="1"/>
      <dgm:spPr/>
      <dgm:t>
        <a:bodyPr/>
        <a:lstStyle/>
        <a:p>
          <a:r>
            <a:rPr lang="en-US" sz="2400" dirty="0" smtClean="0"/>
            <a:t>Hash the input test cases</a:t>
          </a:r>
          <a:endParaRPr lang="en-US" sz="2400" dirty="0"/>
        </a:p>
      </dgm:t>
    </dgm:pt>
    <dgm:pt modelId="{CEDA062D-23B0-4BAF-9D02-DB6506CA3635}" type="parTrans" cxnId="{9942F3DA-6D38-44E4-A9EC-A2B105EABA46}">
      <dgm:prSet/>
      <dgm:spPr/>
      <dgm:t>
        <a:bodyPr/>
        <a:lstStyle/>
        <a:p>
          <a:endParaRPr lang="en-US"/>
        </a:p>
      </dgm:t>
    </dgm:pt>
    <dgm:pt modelId="{12703410-3684-41F8-B5F0-9BDBD4DC0369}" type="sibTrans" cxnId="{9942F3DA-6D38-44E4-A9EC-A2B105EABA46}">
      <dgm:prSet/>
      <dgm:spPr/>
      <dgm:t>
        <a:bodyPr/>
        <a:lstStyle/>
        <a:p>
          <a:endParaRPr lang="en-US"/>
        </a:p>
      </dgm:t>
    </dgm:pt>
    <dgm:pt modelId="{8576D657-A055-47C8-AC6C-C82D08B80907}">
      <dgm:prSet phldrT="[Text]" custT="1"/>
      <dgm:spPr/>
      <dgm:t>
        <a:bodyPr/>
        <a:lstStyle/>
        <a:p>
          <a:r>
            <a:rPr lang="en-US" sz="2400" dirty="0" smtClean="0"/>
            <a:t>Run Viterbi algorithm</a:t>
          </a:r>
          <a:endParaRPr lang="en-US" sz="2400" dirty="0"/>
        </a:p>
      </dgm:t>
    </dgm:pt>
    <dgm:pt modelId="{014904C4-F176-435E-B6D5-28D21CF44B6B}" type="parTrans" cxnId="{8BA223D5-7AF4-46F8-8029-FE3792E9C482}">
      <dgm:prSet/>
      <dgm:spPr/>
      <dgm:t>
        <a:bodyPr/>
        <a:lstStyle/>
        <a:p>
          <a:endParaRPr lang="en-US"/>
        </a:p>
      </dgm:t>
    </dgm:pt>
    <dgm:pt modelId="{85981882-E281-4652-A315-7B5D3D6D951A}" type="sibTrans" cxnId="{8BA223D5-7AF4-46F8-8029-FE3792E9C482}">
      <dgm:prSet/>
      <dgm:spPr/>
      <dgm:t>
        <a:bodyPr/>
        <a:lstStyle/>
        <a:p>
          <a:endParaRPr lang="en-US"/>
        </a:p>
      </dgm:t>
    </dgm:pt>
    <dgm:pt modelId="{782CAD94-A874-4870-9CE5-A10FC89F3DF8}" type="pres">
      <dgm:prSet presAssocID="{B08A131B-1008-4EC9-A2AC-BDD2226200CD}" presName="Name0" presStyleCnt="0">
        <dgm:presLayoutVars>
          <dgm:dir/>
          <dgm:resizeHandles val="exact"/>
        </dgm:presLayoutVars>
      </dgm:prSet>
      <dgm:spPr/>
    </dgm:pt>
    <dgm:pt modelId="{1E9F6E1F-5202-4D55-A7D9-560CC5801AD6}" type="pres">
      <dgm:prSet presAssocID="{301D6DFB-53E9-421E-B9C9-7885183DC07F}" presName="node" presStyleLbl="node1" presStyleIdx="0" presStyleCnt="2">
        <dgm:presLayoutVars>
          <dgm:bulletEnabled val="1"/>
        </dgm:presLayoutVars>
      </dgm:prSet>
      <dgm:spPr/>
      <dgm:t>
        <a:bodyPr/>
        <a:lstStyle/>
        <a:p>
          <a:endParaRPr lang="en-US"/>
        </a:p>
      </dgm:t>
    </dgm:pt>
    <dgm:pt modelId="{EA1C39D8-7DB6-435B-B3CB-D5D6DDBBB586}" type="pres">
      <dgm:prSet presAssocID="{12703410-3684-41F8-B5F0-9BDBD4DC0369}" presName="sibTrans" presStyleLbl="sibTrans2D1" presStyleIdx="0" presStyleCnt="1"/>
      <dgm:spPr/>
      <dgm:t>
        <a:bodyPr/>
        <a:lstStyle/>
        <a:p>
          <a:endParaRPr lang="en-US"/>
        </a:p>
      </dgm:t>
    </dgm:pt>
    <dgm:pt modelId="{9A9DBD8A-3451-4F3B-84E2-43D2DE495997}" type="pres">
      <dgm:prSet presAssocID="{12703410-3684-41F8-B5F0-9BDBD4DC0369}" presName="connectorText" presStyleLbl="sibTrans2D1" presStyleIdx="0" presStyleCnt="1"/>
      <dgm:spPr/>
      <dgm:t>
        <a:bodyPr/>
        <a:lstStyle/>
        <a:p>
          <a:endParaRPr lang="en-US"/>
        </a:p>
      </dgm:t>
    </dgm:pt>
    <dgm:pt modelId="{1AC6FB2D-384F-4127-A5A3-C13513471CD3}" type="pres">
      <dgm:prSet presAssocID="{8576D657-A055-47C8-AC6C-C82D08B80907}" presName="node" presStyleLbl="node1" presStyleIdx="1" presStyleCnt="2">
        <dgm:presLayoutVars>
          <dgm:bulletEnabled val="1"/>
        </dgm:presLayoutVars>
      </dgm:prSet>
      <dgm:spPr/>
      <dgm:t>
        <a:bodyPr/>
        <a:lstStyle/>
        <a:p>
          <a:endParaRPr lang="en-US"/>
        </a:p>
      </dgm:t>
    </dgm:pt>
  </dgm:ptLst>
  <dgm:cxnLst>
    <dgm:cxn modelId="{AB55D471-4B4D-45E1-A1DE-88CFCDAD4F62}" type="presOf" srcId="{301D6DFB-53E9-421E-B9C9-7885183DC07F}" destId="{1E9F6E1F-5202-4D55-A7D9-560CC5801AD6}" srcOrd="0" destOrd="0" presId="urn:microsoft.com/office/officeart/2005/8/layout/process1"/>
    <dgm:cxn modelId="{C5672B69-A914-446B-9F6C-3233B1162DF8}" type="presOf" srcId="{12703410-3684-41F8-B5F0-9BDBD4DC0369}" destId="{EA1C39D8-7DB6-435B-B3CB-D5D6DDBBB586}" srcOrd="0" destOrd="0" presId="urn:microsoft.com/office/officeart/2005/8/layout/process1"/>
    <dgm:cxn modelId="{7283866F-F7C1-4F79-9F63-6044AE64A53A}" type="presOf" srcId="{B08A131B-1008-4EC9-A2AC-BDD2226200CD}" destId="{782CAD94-A874-4870-9CE5-A10FC89F3DF8}" srcOrd="0" destOrd="0" presId="urn:microsoft.com/office/officeart/2005/8/layout/process1"/>
    <dgm:cxn modelId="{8BA223D5-7AF4-46F8-8029-FE3792E9C482}" srcId="{B08A131B-1008-4EC9-A2AC-BDD2226200CD}" destId="{8576D657-A055-47C8-AC6C-C82D08B80907}" srcOrd="1" destOrd="0" parTransId="{014904C4-F176-435E-B6D5-28D21CF44B6B}" sibTransId="{85981882-E281-4652-A315-7B5D3D6D951A}"/>
    <dgm:cxn modelId="{9942F3DA-6D38-44E4-A9EC-A2B105EABA46}" srcId="{B08A131B-1008-4EC9-A2AC-BDD2226200CD}" destId="{301D6DFB-53E9-421E-B9C9-7885183DC07F}" srcOrd="0" destOrd="0" parTransId="{CEDA062D-23B0-4BAF-9D02-DB6506CA3635}" sibTransId="{12703410-3684-41F8-B5F0-9BDBD4DC0369}"/>
    <dgm:cxn modelId="{4DB9E1CE-43CA-4D6E-84A4-8DC20390FB76}" type="presOf" srcId="{8576D657-A055-47C8-AC6C-C82D08B80907}" destId="{1AC6FB2D-384F-4127-A5A3-C13513471CD3}" srcOrd="0" destOrd="0" presId="urn:microsoft.com/office/officeart/2005/8/layout/process1"/>
    <dgm:cxn modelId="{9900C136-661D-4433-A0A0-AA9DE4E8C322}" type="presOf" srcId="{12703410-3684-41F8-B5F0-9BDBD4DC0369}" destId="{9A9DBD8A-3451-4F3B-84E2-43D2DE495997}" srcOrd="1" destOrd="0" presId="urn:microsoft.com/office/officeart/2005/8/layout/process1"/>
    <dgm:cxn modelId="{F358CD16-286F-4C0C-8488-CB8E94941CB1}" type="presParOf" srcId="{782CAD94-A874-4870-9CE5-A10FC89F3DF8}" destId="{1E9F6E1F-5202-4D55-A7D9-560CC5801AD6}" srcOrd="0" destOrd="0" presId="urn:microsoft.com/office/officeart/2005/8/layout/process1"/>
    <dgm:cxn modelId="{604EA245-8558-4510-AE4F-F5D5041B7D39}" type="presParOf" srcId="{782CAD94-A874-4870-9CE5-A10FC89F3DF8}" destId="{EA1C39D8-7DB6-435B-B3CB-D5D6DDBBB586}" srcOrd="1" destOrd="0" presId="urn:microsoft.com/office/officeart/2005/8/layout/process1"/>
    <dgm:cxn modelId="{6D7CAAAB-BAA1-4C95-AA4D-34202B86841D}" type="presParOf" srcId="{EA1C39D8-7DB6-435B-B3CB-D5D6DDBBB586}" destId="{9A9DBD8A-3451-4F3B-84E2-43D2DE495997}" srcOrd="0" destOrd="0" presId="urn:microsoft.com/office/officeart/2005/8/layout/process1"/>
    <dgm:cxn modelId="{B4E21CD8-8826-4992-A8F1-6A9E8AC7A2F8}" type="presParOf" srcId="{782CAD94-A874-4870-9CE5-A10FC89F3DF8}" destId="{1AC6FB2D-384F-4127-A5A3-C13513471CD3}"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28946-7F2C-4272-B483-2170462E262F}">
      <dsp:nvSpPr>
        <dsp:cNvPr id="0" name=""/>
        <dsp:cNvSpPr/>
      </dsp:nvSpPr>
      <dsp:spPr>
        <a:xfrm>
          <a:off x="611504" y="0"/>
          <a:ext cx="6930390" cy="449554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5DF75-6796-4137-B99C-288E5F18BA91}">
      <dsp:nvSpPr>
        <dsp:cNvPr id="0" name=""/>
        <dsp:cNvSpPr/>
      </dsp:nvSpPr>
      <dsp:spPr>
        <a:xfrm>
          <a:off x="5038" y="1348664"/>
          <a:ext cx="2623007" cy="17982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Text</a:t>
          </a:r>
          <a:endParaRPr lang="en-US" sz="2700" kern="1200" dirty="0"/>
        </a:p>
      </dsp:txBody>
      <dsp:txXfrm>
        <a:off x="92820" y="1436446"/>
        <a:ext cx="2447443" cy="1622655"/>
      </dsp:txXfrm>
    </dsp:sp>
    <dsp:sp modelId="{4DA32F19-0B65-4DFD-B4B3-6C055A6FFC4E}">
      <dsp:nvSpPr>
        <dsp:cNvPr id="0" name=""/>
        <dsp:cNvSpPr/>
      </dsp:nvSpPr>
      <dsp:spPr>
        <a:xfrm>
          <a:off x="2765196" y="1348664"/>
          <a:ext cx="2623007" cy="17982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365760" rIns="365760" bIns="365760" numCol="1" spcCol="1270" anchor="ctr" anchorCtr="0">
          <a:noAutofit/>
        </a:bodyPr>
        <a:lstStyle/>
        <a:p>
          <a:pPr lvl="0" algn="ctr" defTabSz="4267200">
            <a:lnSpc>
              <a:spcPct val="90000"/>
            </a:lnSpc>
            <a:spcBef>
              <a:spcPct val="0"/>
            </a:spcBef>
            <a:spcAft>
              <a:spcPct val="35000"/>
            </a:spcAft>
          </a:pPr>
          <a:r>
            <a:rPr lang="en-US" sz="9600" kern="1200" dirty="0" smtClean="0"/>
            <a:t>?</a:t>
          </a:r>
          <a:endParaRPr lang="en-US" sz="9600" kern="1200" dirty="0"/>
        </a:p>
      </dsp:txBody>
      <dsp:txXfrm>
        <a:off x="2852978" y="1436446"/>
        <a:ext cx="2447443" cy="1622655"/>
      </dsp:txXfrm>
    </dsp:sp>
    <dsp:sp modelId="{49387EFA-2F07-42A2-A51A-B249DAF3AB28}">
      <dsp:nvSpPr>
        <dsp:cNvPr id="0" name=""/>
        <dsp:cNvSpPr/>
      </dsp:nvSpPr>
      <dsp:spPr>
        <a:xfrm>
          <a:off x="5525354" y="1348664"/>
          <a:ext cx="2623007" cy="17982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Understanding Text</a:t>
          </a:r>
          <a:endParaRPr lang="en-US" sz="2700" kern="1200" dirty="0"/>
        </a:p>
      </dsp:txBody>
      <dsp:txXfrm>
        <a:off x="5613136" y="1436446"/>
        <a:ext cx="2447443" cy="1622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25CAB-5E74-4CAF-B764-91C505C3B1A0}">
      <dsp:nvSpPr>
        <dsp:cNvPr id="0" name=""/>
        <dsp:cNvSpPr/>
      </dsp:nvSpPr>
      <dsp:spPr>
        <a:xfrm>
          <a:off x="866448" y="622081"/>
          <a:ext cx="3458353" cy="302303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19050" rIns="3810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Words</a:t>
          </a:r>
          <a:endParaRPr lang="en-US" sz="3000" kern="1200" dirty="0"/>
        </a:p>
        <a:p>
          <a:pPr marL="285750" lvl="1" indent="-285750" algn="l" defTabSz="1333500">
            <a:lnSpc>
              <a:spcPct val="90000"/>
            </a:lnSpc>
            <a:spcBef>
              <a:spcPct val="0"/>
            </a:spcBef>
            <a:spcAft>
              <a:spcPct val="15000"/>
            </a:spcAft>
            <a:buChar char="••"/>
          </a:pPr>
          <a:r>
            <a:rPr lang="en-US" sz="3000" kern="1200" dirty="0" smtClean="0"/>
            <a:t>POS</a:t>
          </a:r>
          <a:endParaRPr lang="en-US" sz="3000" kern="1200" dirty="0"/>
        </a:p>
      </dsp:txBody>
      <dsp:txXfrm>
        <a:off x="1731037" y="1075536"/>
        <a:ext cx="1685947" cy="2116126"/>
      </dsp:txXfrm>
    </dsp:sp>
    <dsp:sp modelId="{C36AADA5-8791-4A6B-A797-1B1F559A18F4}">
      <dsp:nvSpPr>
        <dsp:cNvPr id="0" name=""/>
        <dsp:cNvSpPr/>
      </dsp:nvSpPr>
      <dsp:spPr>
        <a:xfrm>
          <a:off x="1860" y="1269011"/>
          <a:ext cx="1729176" cy="172917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t>Input</a:t>
          </a:r>
          <a:endParaRPr lang="en-US" sz="3800" kern="1200" dirty="0"/>
        </a:p>
      </dsp:txBody>
      <dsp:txXfrm>
        <a:off x="255092" y="1522243"/>
        <a:ext cx="1222712" cy="1222712"/>
      </dsp:txXfrm>
    </dsp:sp>
    <dsp:sp modelId="{1630761C-A41D-4940-B351-5F881AE9366D}">
      <dsp:nvSpPr>
        <dsp:cNvPr id="0" name=""/>
        <dsp:cNvSpPr/>
      </dsp:nvSpPr>
      <dsp:spPr>
        <a:xfrm>
          <a:off x="6290210" y="622081"/>
          <a:ext cx="3458353" cy="302303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19050" rIns="38100" bIns="19050" numCol="1" spcCol="1270" anchor="ctr" anchorCtr="0">
          <a:noAutofit/>
        </a:bodyPr>
        <a:lstStyle/>
        <a:p>
          <a:pPr lvl="0" algn="ctr" defTabSz="1333500">
            <a:lnSpc>
              <a:spcPct val="90000"/>
            </a:lnSpc>
            <a:spcBef>
              <a:spcPct val="0"/>
            </a:spcBef>
            <a:spcAft>
              <a:spcPct val="35000"/>
            </a:spcAft>
          </a:pPr>
          <a:r>
            <a:rPr lang="en-US" sz="3000" kern="1200" dirty="0" smtClean="0"/>
            <a:t>Numbers</a:t>
          </a:r>
          <a:endParaRPr lang="en-US" sz="3000" kern="1200" dirty="0"/>
        </a:p>
      </dsp:txBody>
      <dsp:txXfrm>
        <a:off x="7154799" y="1075536"/>
        <a:ext cx="1685947" cy="2116126"/>
      </dsp:txXfrm>
    </dsp:sp>
    <dsp:sp modelId="{A98C54B2-E058-482E-99F9-558554CE7AA3}">
      <dsp:nvSpPr>
        <dsp:cNvPr id="0" name=""/>
        <dsp:cNvSpPr/>
      </dsp:nvSpPr>
      <dsp:spPr>
        <a:xfrm>
          <a:off x="3430333" y="584196"/>
          <a:ext cx="3498522" cy="309880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t>HashMap</a:t>
          </a:r>
          <a:endParaRPr lang="en-US" sz="3200" kern="1200" dirty="0"/>
        </a:p>
      </dsp:txBody>
      <dsp:txXfrm>
        <a:off x="3942680" y="1038006"/>
        <a:ext cx="2473828" cy="2191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B9FDE-2A78-4C45-A0C6-50C82AB1E6F0}">
      <dsp:nvSpPr>
        <dsp:cNvPr id="0" name=""/>
        <dsp:cNvSpPr/>
      </dsp:nvSpPr>
      <dsp:spPr>
        <a:xfrm>
          <a:off x="0" y="269796"/>
          <a:ext cx="9750425" cy="783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Estimating Transition Probability</a:t>
          </a:r>
          <a:endParaRPr lang="en-US" sz="3200" kern="1200" dirty="0"/>
        </a:p>
      </dsp:txBody>
      <dsp:txXfrm>
        <a:off x="38225" y="308021"/>
        <a:ext cx="9673975" cy="706585"/>
      </dsp:txXfrm>
    </dsp:sp>
    <dsp:sp modelId="{560B9F45-62D9-46DE-9477-5DA862941F68}">
      <dsp:nvSpPr>
        <dsp:cNvPr id="0" name=""/>
        <dsp:cNvSpPr/>
      </dsp:nvSpPr>
      <dsp:spPr>
        <a:xfrm>
          <a:off x="0" y="1052831"/>
          <a:ext cx="975042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5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Increment the “next POS” count for each pair of POS</a:t>
          </a:r>
          <a:endParaRPr lang="en-US" sz="2400" kern="1200" dirty="0"/>
        </a:p>
      </dsp:txBody>
      <dsp:txXfrm>
        <a:off x="0" y="1052831"/>
        <a:ext cx="9750425" cy="1076400"/>
      </dsp:txXfrm>
    </dsp:sp>
    <dsp:sp modelId="{D68C1F13-F61D-40D0-8363-49064FB25FF3}">
      <dsp:nvSpPr>
        <dsp:cNvPr id="0" name=""/>
        <dsp:cNvSpPr/>
      </dsp:nvSpPr>
      <dsp:spPr>
        <a:xfrm>
          <a:off x="0" y="2129231"/>
          <a:ext cx="9750425" cy="7917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Estimating Emission Probability</a:t>
          </a:r>
          <a:endParaRPr lang="en-US" sz="3200" kern="1200" dirty="0"/>
        </a:p>
      </dsp:txBody>
      <dsp:txXfrm>
        <a:off x="38651" y="2167882"/>
        <a:ext cx="9673123" cy="714469"/>
      </dsp:txXfrm>
    </dsp:sp>
    <dsp:sp modelId="{6D2C9806-D8AF-4D25-A5EB-B04131F8B85A}">
      <dsp:nvSpPr>
        <dsp:cNvPr id="0" name=""/>
        <dsp:cNvSpPr/>
      </dsp:nvSpPr>
      <dsp:spPr>
        <a:xfrm>
          <a:off x="0" y="2921003"/>
          <a:ext cx="975042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5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Increment the “POS type” for each word</a:t>
          </a:r>
          <a:endParaRPr lang="en-US" sz="2400" kern="1200" dirty="0"/>
        </a:p>
      </dsp:txBody>
      <dsp:txXfrm>
        <a:off x="0" y="2921003"/>
        <a:ext cx="9750425"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F6E1F-5202-4D55-A7D9-560CC5801AD6}">
      <dsp:nvSpPr>
        <dsp:cNvPr id="0" name=""/>
        <dsp:cNvSpPr/>
      </dsp:nvSpPr>
      <dsp:spPr>
        <a:xfrm>
          <a:off x="1904" y="915272"/>
          <a:ext cx="4061090" cy="2436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Hash the input test cases</a:t>
          </a:r>
          <a:endParaRPr lang="en-US" sz="2400" kern="1200" dirty="0"/>
        </a:p>
      </dsp:txBody>
      <dsp:txXfrm>
        <a:off x="73271" y="986639"/>
        <a:ext cx="3918356" cy="2293920"/>
      </dsp:txXfrm>
    </dsp:sp>
    <dsp:sp modelId="{EA1C39D8-7DB6-435B-B3CB-D5D6DDBBB586}">
      <dsp:nvSpPr>
        <dsp:cNvPr id="0" name=""/>
        <dsp:cNvSpPr/>
      </dsp:nvSpPr>
      <dsp:spPr>
        <a:xfrm>
          <a:off x="4469103" y="1630024"/>
          <a:ext cx="860951" cy="1007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endParaRPr lang="en-US" sz="4300" kern="1200"/>
        </a:p>
      </dsp:txBody>
      <dsp:txXfrm>
        <a:off x="4469103" y="1831454"/>
        <a:ext cx="602666" cy="604290"/>
      </dsp:txXfrm>
    </dsp:sp>
    <dsp:sp modelId="{1AC6FB2D-384F-4127-A5A3-C13513471CD3}">
      <dsp:nvSpPr>
        <dsp:cNvPr id="0" name=""/>
        <dsp:cNvSpPr/>
      </dsp:nvSpPr>
      <dsp:spPr>
        <a:xfrm>
          <a:off x="5687430" y="915272"/>
          <a:ext cx="4061090" cy="2436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Run Viterbi algorithm</a:t>
          </a:r>
          <a:endParaRPr lang="en-US" sz="2400" kern="1200" dirty="0"/>
        </a:p>
      </dsp:txBody>
      <dsp:txXfrm>
        <a:off x="5758797" y="986639"/>
        <a:ext cx="3918356" cy="22939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11/3/2015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11/3/2015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Alankar, this is Sharad. Our project is about a crucial part of Natural Language Processing, called POS Tagging.</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361534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test?</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10</a:t>
            </a:fld>
            <a:endParaRPr lang="en-US"/>
          </a:p>
        </p:txBody>
      </p:sp>
    </p:spTree>
    <p:extLst>
      <p:ext uri="{BB962C8B-B14F-4D97-AF65-F5344CB8AC3E}">
        <p14:creationId xmlns:p14="http://schemas.microsoft.com/office/powerpoint/2010/main" val="3806780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results</a:t>
            </a:r>
            <a:r>
              <a:rPr lang="en-US" baseline="0" dirty="0" smtClean="0"/>
              <a:t> demonstrating the capability of the HMM to model context. The stars denote words not used in the train set.</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11</a:t>
            </a:fld>
            <a:endParaRPr lang="en-US"/>
          </a:p>
        </p:txBody>
      </p:sp>
    </p:spTree>
    <p:extLst>
      <p:ext uri="{BB962C8B-B14F-4D97-AF65-F5344CB8AC3E}">
        <p14:creationId xmlns:p14="http://schemas.microsoft.com/office/powerpoint/2010/main" val="409021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a:t>
            </a:r>
            <a:r>
              <a:rPr lang="en-US" baseline="0" dirty="0" smtClean="0"/>
              <a:t> are our failure cases. Compare these to what a human would do in the same situation!</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12</a:t>
            </a:fld>
            <a:endParaRPr lang="en-US"/>
          </a:p>
        </p:txBody>
      </p:sp>
    </p:spTree>
    <p:extLst>
      <p:ext uri="{BB962C8B-B14F-4D97-AF65-F5344CB8AC3E}">
        <p14:creationId xmlns:p14="http://schemas.microsoft.com/office/powerpoint/2010/main" val="2268055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has been a real pleasure exploring NLP</a:t>
            </a:r>
            <a:r>
              <a:rPr lang="en-US" baseline="0" dirty="0" smtClean="0"/>
              <a:t> from a statistical perspective! </a:t>
            </a:r>
            <a:r>
              <a:rPr lang="en-US" dirty="0" smtClean="0"/>
              <a:t>Thank you! </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95813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the problem</a:t>
            </a:r>
            <a:r>
              <a:rPr lang="en-US" baseline="0" dirty="0" smtClean="0"/>
              <a:t> in general.</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56664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 care?’ is a natural question to ask. The entire field of Natural Language Processing is built with the hope that computes can, one day, ‘understand’ text content as well as humans can. However, there is an inherent gap between words, their meanings an the concept they convey in a sentence. Clearly, all three are important in understanding the sentence. Our job here is to deal with the highest level of all, at a concept level. Each word expresses a concept: a noun is an entity, an adjective is a quality. We see how parts of speech come in naturally while trying to understand the ‘concept’ carried by words in a sentence.</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3</a:t>
            </a:fld>
            <a:endParaRPr lang="en-US"/>
          </a:p>
        </p:txBody>
      </p:sp>
    </p:spTree>
    <p:extLst>
      <p:ext uri="{BB962C8B-B14F-4D97-AF65-F5344CB8AC3E}">
        <p14:creationId xmlns:p14="http://schemas.microsoft.com/office/powerpoint/2010/main" val="291252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might say, this could easily be achieved! </a:t>
            </a:r>
            <a:r>
              <a:rPr lang="en-US" dirty="0" smtClean="0"/>
              <a:t>Build </a:t>
            </a:r>
            <a:r>
              <a:rPr lang="en-US" dirty="0" smtClean="0"/>
              <a:t>a set of rules that dictate what word is what part of speech. But there exist </a:t>
            </a:r>
            <a:r>
              <a:rPr lang="en-US" dirty="0" smtClean="0"/>
              <a:t>words</a:t>
            </a:r>
            <a:r>
              <a:rPr lang="en-US" baseline="0" dirty="0" smtClean="0"/>
              <a:t> </a:t>
            </a:r>
            <a:r>
              <a:rPr lang="en-US" dirty="0" smtClean="0"/>
              <a:t>that </a:t>
            </a:r>
            <a:r>
              <a:rPr lang="en-US" dirty="0" smtClean="0"/>
              <a:t>can act as multiple parts of speech with changing </a:t>
            </a:r>
            <a:r>
              <a:rPr lang="en-US" dirty="0" smtClean="0"/>
              <a:t>context.</a:t>
            </a:r>
            <a:r>
              <a:rPr lang="en-US" baseline="0" dirty="0" smtClean="0"/>
              <a:t> Even the word ‘dogs’ can be a verb</a:t>
            </a:r>
            <a:r>
              <a:rPr lang="en-US" dirty="0" smtClean="0"/>
              <a:t>. Some words</a:t>
            </a:r>
            <a:r>
              <a:rPr lang="en-US" baseline="0" dirty="0" smtClean="0"/>
              <a:t> like ‘still’ can represent as many as 7 distinct parts of speech. </a:t>
            </a:r>
            <a:r>
              <a:rPr lang="en-US" baseline="0" smtClean="0"/>
              <a:t>Now let us t</a:t>
            </a:r>
            <a:r>
              <a:rPr lang="en-US" smtClean="0"/>
              <a:t>ake </a:t>
            </a:r>
            <a:r>
              <a:rPr lang="en-US" dirty="0" smtClean="0"/>
              <a:t>the example on the screen. What is the difference between ‘understanding’ used in both sentences? It is a verb in the first sentence and an adjective in the second. Note that given the ‘context’ of the word, it is possible to predict the POS definitively! This turns out to be true in general. In fact, this motivates why Hidden Markov Models are such a good fit for the problem</a:t>
            </a:r>
            <a:r>
              <a:rPr lang="en-US" dirty="0" smtClean="0"/>
              <a:t>. </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4</a:t>
            </a:fld>
            <a:endParaRPr lang="en-US"/>
          </a:p>
        </p:txBody>
      </p:sp>
    </p:spTree>
    <p:extLst>
      <p:ext uri="{BB962C8B-B14F-4D97-AF65-F5344CB8AC3E}">
        <p14:creationId xmlns:p14="http://schemas.microsoft.com/office/powerpoint/2010/main" val="3513610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in general, a small sentence model would look like this. For instance, an instance ‘She was very understanding’ would have been pronoun, verb, </a:t>
            </a:r>
            <a:r>
              <a:rPr lang="en-US" dirty="0" err="1" smtClean="0"/>
              <a:t>adj</a:t>
            </a:r>
            <a:r>
              <a:rPr lang="en-US" dirty="0" smtClean="0"/>
              <a:t>, adj</a:t>
            </a:r>
            <a:r>
              <a:rPr lang="en-US" dirty="0"/>
              <a:t>.</a:t>
            </a:r>
          </a:p>
        </p:txBody>
      </p:sp>
      <p:sp>
        <p:nvSpPr>
          <p:cNvPr id="4" name="Slide Number Placeholder 3"/>
          <p:cNvSpPr>
            <a:spLocks noGrp="1"/>
          </p:cNvSpPr>
          <p:nvPr>
            <p:ph type="sldNum" sz="quarter" idx="10"/>
          </p:nvPr>
        </p:nvSpPr>
        <p:spPr/>
        <p:txBody>
          <a:bodyPr/>
          <a:lstStyle/>
          <a:p>
            <a:fld id="{C6074690-7256-4BB9-AC0F-97AEAE8CDEC2}" type="slidenum">
              <a:rPr lang="en-US" smtClean="0"/>
              <a:t>5</a:t>
            </a:fld>
            <a:endParaRPr lang="en-US"/>
          </a:p>
        </p:txBody>
      </p:sp>
    </p:spTree>
    <p:extLst>
      <p:ext uri="{BB962C8B-B14F-4D97-AF65-F5344CB8AC3E}">
        <p14:creationId xmlns:p14="http://schemas.microsoft.com/office/powerpoint/2010/main" val="150178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state would emit words, we model the distribution of words it emits. Unknown words? Define word</a:t>
            </a:r>
            <a:r>
              <a:rPr lang="en-US" baseline="0" dirty="0" smtClean="0"/>
              <a:t> </a:t>
            </a:r>
            <a:r>
              <a:rPr lang="en-US" dirty="0" smtClean="0"/>
              <a:t>__UNK__ which</a:t>
            </a:r>
            <a:r>
              <a:rPr lang="en-US" baseline="0" dirty="0" smtClean="0"/>
              <a:t> has equal probability of emission for all states.</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6</a:t>
            </a:fld>
            <a:endParaRPr lang="en-US"/>
          </a:p>
        </p:txBody>
      </p:sp>
    </p:spTree>
    <p:extLst>
      <p:ext uri="{BB962C8B-B14F-4D97-AF65-F5344CB8AC3E}">
        <p14:creationId xmlns:p14="http://schemas.microsoft.com/office/powerpoint/2010/main" val="151737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Computers cannot handle words. How do we represent sentences? </a:t>
            </a:r>
            <a:r>
              <a:rPr lang="en-US" dirty="0" err="1" smtClean="0"/>
              <a:t>HashMaps</a:t>
            </a:r>
            <a:r>
              <a:rPr lang="en-US" dirty="0" smtClean="0"/>
              <a:t>.</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7</a:t>
            </a:fld>
            <a:endParaRPr lang="en-US"/>
          </a:p>
        </p:txBody>
      </p:sp>
    </p:spTree>
    <p:extLst>
      <p:ext uri="{BB962C8B-B14F-4D97-AF65-F5344CB8AC3E}">
        <p14:creationId xmlns:p14="http://schemas.microsoft.com/office/powerpoint/2010/main" val="427058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picked out a</a:t>
            </a:r>
            <a:r>
              <a:rPr lang="en-US" baseline="0" dirty="0" smtClean="0"/>
              <a:t> dataset of sentences taken from the Wall Street Journal. You see an example on the screen.</a:t>
            </a:r>
            <a:endParaRPr lang="en-US" dirty="0" smtClean="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109665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train?</a:t>
            </a:r>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9</a:t>
            </a:fld>
            <a:endParaRPr lang="en-US"/>
          </a:p>
        </p:txBody>
      </p:sp>
    </p:spTree>
    <p:extLst>
      <p:ext uri="{BB962C8B-B14F-4D97-AF65-F5344CB8AC3E}">
        <p14:creationId xmlns:p14="http://schemas.microsoft.com/office/powerpoint/2010/main" val="265151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11/3/2015</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a:pPr/>
              <a:t>11/3/2015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11/3/2015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11/3/2015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11/3/2015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a:pPr/>
              <a:t>11/3/2015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11/3/2015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11/3/2015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11/3/2015</a:t>
            </a:fld>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Part-of-Speech Tagging Using Hidden Markov Models</a:t>
            </a:r>
            <a:endParaRPr lang="en-US" dirty="0"/>
          </a:p>
        </p:txBody>
      </p:sp>
      <p:sp>
        <p:nvSpPr>
          <p:cNvPr id="3" name="Subtitle 2"/>
          <p:cNvSpPr>
            <a:spLocks noGrp="1"/>
          </p:cNvSpPr>
          <p:nvPr>
            <p:ph type="subTitle" idx="1"/>
          </p:nvPr>
        </p:nvSpPr>
        <p:spPr>
          <a:xfrm>
            <a:off x="1382103" y="3962400"/>
            <a:ext cx="9429931" cy="762000"/>
          </a:xfrm>
        </p:spPr>
        <p:txBody>
          <a:bodyPr>
            <a:noAutofit/>
          </a:bodyPr>
          <a:lstStyle/>
          <a:p>
            <a:r>
              <a:rPr lang="en-US" sz="2800" dirty="0" smtClean="0"/>
              <a:t>Alankar kotwal	</a:t>
            </a:r>
            <a:r>
              <a:rPr lang="en-US" sz="2800" dirty="0"/>
              <a:t> Sharad mirani</a:t>
            </a:r>
            <a:endParaRPr lang="en-US" sz="2800" dirty="0" smtClean="0"/>
          </a:p>
          <a:p>
            <a:r>
              <a:rPr lang="en-US" sz="2800" dirty="0" smtClean="0"/>
              <a:t>  12d070010			  12d070003</a:t>
            </a:r>
          </a:p>
        </p:txBody>
      </p:sp>
      <p:sp>
        <p:nvSpPr>
          <p:cNvPr id="5" name="Subtitle 2"/>
          <p:cNvSpPr txBox="1">
            <a:spLocks/>
          </p:cNvSpPr>
          <p:nvPr/>
        </p:nvSpPr>
        <p:spPr>
          <a:xfrm>
            <a:off x="1382102" y="5105400"/>
            <a:ext cx="9429931" cy="11434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Clr>
                <a:schemeClr val="tx1"/>
              </a:buClr>
              <a:buFont typeface="Arial"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90000"/>
              </a:lnSpc>
              <a:spcBef>
                <a:spcPts val="800"/>
              </a:spcBef>
              <a:buClr>
                <a:schemeClr val="tx1"/>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9pPr>
          </a:lstStyle>
          <a:p>
            <a:endParaRPr lang="en-US" dirty="0" smtClean="0"/>
          </a:p>
          <a:p>
            <a:r>
              <a:rPr lang="en-US" sz="2400" dirty="0" smtClean="0"/>
              <a:t>EE 638: Estimation and Identification</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Testing</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924252211"/>
              </p:ext>
            </p:extLst>
          </p:nvPr>
        </p:nvGraphicFramePr>
        <p:xfrm>
          <a:off x="1219200" y="1803400"/>
          <a:ext cx="9750425"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71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results</a:t>
            </a:r>
            <a:endParaRPr lang="en-US" dirty="0"/>
          </a:p>
        </p:txBody>
      </p:sp>
      <p:sp>
        <p:nvSpPr>
          <p:cNvPr id="3" name="Content Placeholder 2"/>
          <p:cNvSpPr>
            <a:spLocks noGrp="1"/>
          </p:cNvSpPr>
          <p:nvPr>
            <p:ph idx="1"/>
          </p:nvPr>
        </p:nvSpPr>
        <p:spPr>
          <a:xfrm>
            <a:off x="1218883" y="1981200"/>
            <a:ext cx="9751060" cy="4267200"/>
          </a:xfrm>
        </p:spPr>
        <p:txBody>
          <a:bodyPr/>
          <a:lstStyle/>
          <a:p>
            <a:pPr algn="just"/>
            <a:r>
              <a:rPr lang="en-US" dirty="0" smtClean="0"/>
              <a:t>A set is a collection. =&gt; {ART, NN, VBZ, ART, NN, .}</a:t>
            </a:r>
          </a:p>
          <a:p>
            <a:pPr algn="just"/>
            <a:r>
              <a:rPr lang="en-US" dirty="0" smtClean="0"/>
              <a:t>Did you set my alarm? =&gt; {VBD, PRP, VB, PRP$, NN, .}</a:t>
            </a:r>
          </a:p>
          <a:p>
            <a:pPr algn="just"/>
            <a:r>
              <a:rPr lang="en-US" dirty="0"/>
              <a:t>When </a:t>
            </a:r>
            <a:r>
              <a:rPr lang="en-US" dirty="0" smtClean="0"/>
              <a:t>bank financing for the buy-out collapsed last week, </a:t>
            </a:r>
            <a:r>
              <a:rPr lang="en-US" dirty="0"/>
              <a:t>so </a:t>
            </a:r>
            <a:r>
              <a:rPr lang="en-US" dirty="0" smtClean="0"/>
              <a:t>did UAL's stock. =&gt; {WRB, NN, NN, IN, DT, NN, VBD, JJ, NN, ,, RB, VBD, NNP, POS, NN, .}</a:t>
            </a:r>
          </a:p>
          <a:p>
            <a:pPr algn="just"/>
            <a:r>
              <a:rPr lang="en-US" dirty="0" smtClean="0"/>
              <a:t>This is my awesome* project for Estimation*. =&gt; {DT, VBZ, PRP$, JJ, NN, IN, NN, .}</a:t>
            </a:r>
            <a:endParaRPr lang="en-US" dirty="0"/>
          </a:p>
        </p:txBody>
      </p:sp>
      <p:sp>
        <p:nvSpPr>
          <p:cNvPr id="4" name="Title 1"/>
          <p:cNvSpPr txBox="1">
            <a:spLocks/>
          </p:cNvSpPr>
          <p:nvPr/>
        </p:nvSpPr>
        <p:spPr>
          <a:xfrm>
            <a:off x="1065212" y="5078615"/>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dirty="0" smtClean="0"/>
              <a:t>Train set with 8637 sentences, test set with 1952 sentences, 45 POS =&gt; Error rate 5.17%  </a:t>
            </a:r>
            <a:endParaRPr lang="en-US" dirty="0"/>
          </a:p>
        </p:txBody>
      </p:sp>
    </p:spTree>
    <p:extLst>
      <p:ext uri="{BB962C8B-B14F-4D97-AF65-F5344CB8AC3E}">
        <p14:creationId xmlns:p14="http://schemas.microsoft.com/office/powerpoint/2010/main" val="22450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Where do we fail?</a:t>
            </a:r>
            <a:endParaRPr lang="en-US" dirty="0"/>
          </a:p>
        </p:txBody>
      </p:sp>
      <p:sp>
        <p:nvSpPr>
          <p:cNvPr id="3" name="Content Placeholder 2"/>
          <p:cNvSpPr>
            <a:spLocks noGrp="1"/>
          </p:cNvSpPr>
          <p:nvPr>
            <p:ph idx="1"/>
          </p:nvPr>
        </p:nvSpPr>
        <p:spPr>
          <a:xfrm>
            <a:off x="1218883" y="2438400"/>
            <a:ext cx="9751060" cy="3276600"/>
          </a:xfrm>
        </p:spPr>
        <p:txBody>
          <a:bodyPr>
            <a:normAutofit/>
          </a:bodyPr>
          <a:lstStyle/>
          <a:p>
            <a:r>
              <a:rPr lang="en-US" dirty="0" smtClean="0"/>
              <a:t>Unknown words in some cases</a:t>
            </a:r>
            <a:br>
              <a:rPr lang="en-US" dirty="0" smtClean="0"/>
            </a:br>
            <a:r>
              <a:rPr lang="en-US" dirty="0" smtClean="0"/>
              <a:t>=&gt; Not much we can do without ‘meaning’</a:t>
            </a:r>
          </a:p>
          <a:p>
            <a:r>
              <a:rPr lang="en-US" dirty="0" smtClean="0"/>
              <a:t>Confusing usage: How do you tell if set is present or past?</a:t>
            </a:r>
            <a:br>
              <a:rPr lang="en-US" dirty="0" smtClean="0"/>
            </a:br>
            <a:r>
              <a:rPr lang="en-US" dirty="0" smtClean="0"/>
              <a:t>=&gt; Global context?</a:t>
            </a:r>
          </a:p>
          <a:p>
            <a:r>
              <a:rPr lang="en-US" dirty="0" smtClean="0"/>
              <a:t>Difficulty disambiguating POS from just previous word</a:t>
            </a:r>
            <a:br>
              <a:rPr lang="en-US" dirty="0" smtClean="0"/>
            </a:br>
            <a:r>
              <a:rPr lang="en-US" dirty="0" smtClean="0"/>
              <a:t>=&gt; Trigram HMMs!</a:t>
            </a:r>
            <a:endParaRPr lang="en-US" dirty="0"/>
          </a:p>
        </p:txBody>
      </p:sp>
    </p:spTree>
    <p:extLst>
      <p:ext uri="{BB962C8B-B14F-4D97-AF65-F5344CB8AC3E}">
        <p14:creationId xmlns:p14="http://schemas.microsoft.com/office/powerpoint/2010/main" val="351759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2133600"/>
            <a:ext cx="9435241" cy="1625599"/>
          </a:xfrm>
        </p:spPr>
        <p:txBody>
          <a:bodyPr/>
          <a:lstStyle/>
          <a:p>
            <a:r>
              <a:rPr lang="en-US" dirty="0" smtClean="0"/>
              <a:t>Thank You</a:t>
            </a:r>
            <a:endParaRPr lang="en-US" dirty="0"/>
          </a:p>
        </p:txBody>
      </p:sp>
    </p:spTree>
    <p:extLst>
      <p:ext uri="{BB962C8B-B14F-4D97-AF65-F5344CB8AC3E}">
        <p14:creationId xmlns:p14="http://schemas.microsoft.com/office/powerpoint/2010/main" val="266095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870200"/>
            <a:ext cx="9751060" cy="1168400"/>
          </a:xfrm>
        </p:spPr>
        <p:txBody>
          <a:bodyPr/>
          <a:lstStyle/>
          <a:p>
            <a:pPr algn="ctr"/>
            <a:r>
              <a:rPr lang="en-US" dirty="0"/>
              <a:t>Teach a computer to recognize the role of words in a sentence</a:t>
            </a:r>
          </a:p>
        </p:txBody>
      </p:sp>
    </p:spTree>
    <p:extLst>
      <p:ext uri="{BB962C8B-B14F-4D97-AF65-F5344CB8AC3E}">
        <p14:creationId xmlns:p14="http://schemas.microsoft.com/office/powerpoint/2010/main" val="355817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‘Roles of words’? Why do we care?</a:t>
            </a:r>
            <a:endParaRPr lang="en-US" dirty="0"/>
          </a:p>
        </p:txBody>
      </p:sp>
      <p:graphicFrame>
        <p:nvGraphicFramePr>
          <p:cNvPr id="6" name="Diagram 5"/>
          <p:cNvGraphicFramePr/>
          <p:nvPr>
            <p:extLst>
              <p:ext uri="{D42A27DB-BD31-4B8C-83A1-F6EECF244321}">
                <p14:modId xmlns:p14="http://schemas.microsoft.com/office/powerpoint/2010/main" val="1149451178"/>
              </p:ext>
            </p:extLst>
          </p:nvPr>
        </p:nvGraphicFramePr>
        <p:xfrm>
          <a:off x="2208212" y="1752851"/>
          <a:ext cx="8153400" cy="44955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33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is this non-trivial?</a:t>
            </a:r>
            <a:endParaRPr lang="en-US" dirty="0"/>
          </a:p>
        </p:txBody>
      </p:sp>
      <p:sp>
        <p:nvSpPr>
          <p:cNvPr id="4" name="TextBox 3"/>
          <p:cNvSpPr txBox="1"/>
          <p:nvPr/>
        </p:nvSpPr>
        <p:spPr>
          <a:xfrm>
            <a:off x="1681802" y="2743200"/>
            <a:ext cx="3879210" cy="461665"/>
          </a:xfrm>
          <a:prstGeom prst="rect">
            <a:avLst/>
          </a:prstGeom>
          <a:noFill/>
        </p:spPr>
        <p:txBody>
          <a:bodyPr wrap="square" rtlCol="0">
            <a:spAutoFit/>
          </a:bodyPr>
          <a:lstStyle/>
          <a:p>
            <a:r>
              <a:rPr lang="en-US" sz="2400" dirty="0" smtClean="0"/>
              <a:t>Are you </a:t>
            </a:r>
            <a:r>
              <a:rPr lang="en-US" sz="2400" i="1" u="sng" dirty="0" smtClean="0"/>
              <a:t>understanding</a:t>
            </a:r>
            <a:r>
              <a:rPr lang="en-US" sz="2400" dirty="0" smtClean="0"/>
              <a:t> this?</a:t>
            </a:r>
            <a:endParaRPr lang="en-US" sz="2400" dirty="0"/>
          </a:p>
        </p:txBody>
      </p:sp>
      <p:sp>
        <p:nvSpPr>
          <p:cNvPr id="5" name="TextBox 4"/>
          <p:cNvSpPr txBox="1"/>
          <p:nvPr/>
        </p:nvSpPr>
        <p:spPr>
          <a:xfrm>
            <a:off x="6551612" y="2743200"/>
            <a:ext cx="3886200" cy="461665"/>
          </a:xfrm>
          <a:prstGeom prst="rect">
            <a:avLst/>
          </a:prstGeom>
          <a:noFill/>
        </p:spPr>
        <p:txBody>
          <a:bodyPr wrap="square" rtlCol="0">
            <a:spAutoFit/>
          </a:bodyPr>
          <a:lstStyle/>
          <a:p>
            <a:r>
              <a:rPr lang="en-US" sz="2400" dirty="0" smtClean="0"/>
              <a:t>She was very </a:t>
            </a:r>
            <a:r>
              <a:rPr lang="en-US" sz="2400" i="1" u="sng" dirty="0" smtClean="0"/>
              <a:t>understanding</a:t>
            </a:r>
            <a:r>
              <a:rPr lang="en-US" sz="2400" dirty="0" smtClean="0"/>
              <a:t>. </a:t>
            </a:r>
            <a:endParaRPr lang="en-US" sz="2400" dirty="0"/>
          </a:p>
        </p:txBody>
      </p:sp>
      <p:sp>
        <p:nvSpPr>
          <p:cNvPr id="7" name="TextBox 6"/>
          <p:cNvSpPr txBox="1"/>
          <p:nvPr/>
        </p:nvSpPr>
        <p:spPr>
          <a:xfrm>
            <a:off x="2470808" y="3805535"/>
            <a:ext cx="2453598" cy="461665"/>
          </a:xfrm>
          <a:prstGeom prst="rect">
            <a:avLst/>
          </a:prstGeom>
          <a:noFill/>
        </p:spPr>
        <p:txBody>
          <a:bodyPr wrap="square" rtlCol="0">
            <a:spAutoFit/>
          </a:bodyPr>
          <a:lstStyle/>
          <a:p>
            <a:r>
              <a:rPr lang="en-US" sz="2400" dirty="0" smtClean="0"/>
              <a:t>Verb (Participle)!</a:t>
            </a:r>
            <a:endParaRPr lang="en-US" sz="2400" dirty="0"/>
          </a:p>
        </p:txBody>
      </p:sp>
      <p:sp>
        <p:nvSpPr>
          <p:cNvPr id="8" name="TextBox 7"/>
          <p:cNvSpPr txBox="1"/>
          <p:nvPr/>
        </p:nvSpPr>
        <p:spPr>
          <a:xfrm>
            <a:off x="8609012" y="3805535"/>
            <a:ext cx="1524000" cy="461665"/>
          </a:xfrm>
          <a:prstGeom prst="rect">
            <a:avLst/>
          </a:prstGeom>
          <a:noFill/>
        </p:spPr>
        <p:txBody>
          <a:bodyPr wrap="square" rtlCol="0">
            <a:spAutoFit/>
          </a:bodyPr>
          <a:lstStyle/>
          <a:p>
            <a:r>
              <a:rPr lang="en-US" sz="2400" dirty="0" smtClean="0"/>
              <a:t>Adjective!</a:t>
            </a:r>
            <a:endParaRPr lang="en-US" sz="2400" dirty="0"/>
          </a:p>
        </p:txBody>
      </p:sp>
      <p:sp>
        <p:nvSpPr>
          <p:cNvPr id="9" name="Down Arrow 8"/>
          <p:cNvSpPr/>
          <p:nvPr/>
        </p:nvSpPr>
        <p:spPr>
          <a:xfrm>
            <a:off x="3697607" y="3276600"/>
            <a:ext cx="263205" cy="4527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9184007" y="3281066"/>
            <a:ext cx="263205" cy="4527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p:cNvSpPr/>
          <p:nvPr/>
        </p:nvSpPr>
        <p:spPr>
          <a:xfrm rot="16200000">
            <a:off x="2003574" y="4417082"/>
            <a:ext cx="381000" cy="9956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587134" y="5181600"/>
            <a:ext cx="1277652" cy="461665"/>
          </a:xfrm>
          <a:prstGeom prst="rect">
            <a:avLst/>
          </a:prstGeom>
          <a:noFill/>
        </p:spPr>
        <p:txBody>
          <a:bodyPr wrap="square" rtlCol="0">
            <a:spAutoFit/>
          </a:bodyPr>
          <a:lstStyle/>
          <a:p>
            <a:r>
              <a:rPr lang="en-US" sz="2400" dirty="0" smtClean="0"/>
              <a:t>Context</a:t>
            </a:r>
            <a:endParaRPr lang="en-US" sz="2400" dirty="0"/>
          </a:p>
        </p:txBody>
      </p:sp>
      <p:sp>
        <p:nvSpPr>
          <p:cNvPr id="13" name="Left Brace 12"/>
          <p:cNvSpPr/>
          <p:nvPr/>
        </p:nvSpPr>
        <p:spPr>
          <a:xfrm rot="16200000">
            <a:off x="7287941" y="4064271"/>
            <a:ext cx="381000" cy="17012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839615" y="5181600"/>
            <a:ext cx="1277652" cy="461665"/>
          </a:xfrm>
          <a:prstGeom prst="rect">
            <a:avLst/>
          </a:prstGeom>
          <a:noFill/>
        </p:spPr>
        <p:txBody>
          <a:bodyPr wrap="square" rtlCol="0">
            <a:spAutoFit/>
          </a:bodyPr>
          <a:lstStyle/>
          <a:p>
            <a:r>
              <a:rPr lang="en-US" sz="2400" dirty="0" smtClean="0"/>
              <a:t>Context</a:t>
            </a:r>
            <a:endParaRPr lang="en-US" sz="2400" dirty="0"/>
          </a:p>
        </p:txBody>
      </p:sp>
    </p:spTree>
    <p:extLst>
      <p:ext uri="{BB962C8B-B14F-4D97-AF65-F5344CB8AC3E}">
        <p14:creationId xmlns:p14="http://schemas.microsoft.com/office/powerpoint/2010/main" val="87957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5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p:bldP spid="13"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The Markov Model: Transitions</a:t>
            </a:r>
            <a:endParaRPr lang="en-US" dirty="0"/>
          </a:p>
        </p:txBody>
      </p:sp>
      <p:sp>
        <p:nvSpPr>
          <p:cNvPr id="12" name="Oval 11"/>
          <p:cNvSpPr/>
          <p:nvPr/>
        </p:nvSpPr>
        <p:spPr>
          <a:xfrm>
            <a:off x="1218882" y="3676390"/>
            <a:ext cx="9893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5" name="Oval 14"/>
          <p:cNvSpPr/>
          <p:nvPr/>
        </p:nvSpPr>
        <p:spPr>
          <a:xfrm>
            <a:off x="2599924" y="3123064"/>
            <a:ext cx="159369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Pronoun</a:t>
            </a:r>
            <a:endParaRPr lang="en-US" dirty="0"/>
          </a:p>
        </p:txBody>
      </p:sp>
      <p:sp>
        <p:nvSpPr>
          <p:cNvPr id="16" name="Oval 15"/>
          <p:cNvSpPr/>
          <p:nvPr/>
        </p:nvSpPr>
        <p:spPr>
          <a:xfrm>
            <a:off x="5561012" y="20574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Noun</a:t>
            </a:r>
            <a:endParaRPr lang="en-US" dirty="0"/>
          </a:p>
        </p:txBody>
      </p:sp>
      <p:sp>
        <p:nvSpPr>
          <p:cNvPr id="17" name="Oval 16"/>
          <p:cNvSpPr/>
          <p:nvPr/>
        </p:nvSpPr>
        <p:spPr>
          <a:xfrm>
            <a:off x="7847012" y="365760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a:t>
            </a:r>
            <a:endParaRPr lang="en-US" dirty="0"/>
          </a:p>
        </p:txBody>
      </p:sp>
      <p:sp>
        <p:nvSpPr>
          <p:cNvPr id="18" name="Oval 17"/>
          <p:cNvSpPr/>
          <p:nvPr/>
        </p:nvSpPr>
        <p:spPr>
          <a:xfrm>
            <a:off x="5313363" y="5410200"/>
            <a:ext cx="156209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Adjective</a:t>
            </a:r>
            <a:endParaRPr lang="en-US" dirty="0"/>
          </a:p>
        </p:txBody>
      </p:sp>
      <p:sp>
        <p:nvSpPr>
          <p:cNvPr id="19" name="Oval 18"/>
          <p:cNvSpPr/>
          <p:nvPr/>
        </p:nvSpPr>
        <p:spPr>
          <a:xfrm>
            <a:off x="9752012" y="36763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61" name="Curved Down Arrow 60"/>
          <p:cNvSpPr/>
          <p:nvPr/>
        </p:nvSpPr>
        <p:spPr>
          <a:xfrm rot="16942649">
            <a:off x="4837064" y="1780601"/>
            <a:ext cx="60960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Right Arrow 71"/>
          <p:cNvSpPr/>
          <p:nvPr/>
        </p:nvSpPr>
        <p:spPr>
          <a:xfrm rot="20135643">
            <a:off x="4235842" y="2920613"/>
            <a:ext cx="143114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rot="2501701">
            <a:off x="6470413" y="3139068"/>
            <a:ext cx="143114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rved Down Arrow 73"/>
          <p:cNvSpPr/>
          <p:nvPr/>
        </p:nvSpPr>
        <p:spPr>
          <a:xfrm rot="19814054">
            <a:off x="1344065" y="2458755"/>
            <a:ext cx="1364085" cy="838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Curved Down Arrow 74"/>
          <p:cNvSpPr/>
          <p:nvPr/>
        </p:nvSpPr>
        <p:spPr>
          <a:xfrm>
            <a:off x="8699265" y="2877855"/>
            <a:ext cx="1364085" cy="838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Curved Down Arrow 75"/>
          <p:cNvSpPr/>
          <p:nvPr/>
        </p:nvSpPr>
        <p:spPr>
          <a:xfrm rot="8605138">
            <a:off x="8444849" y="4650810"/>
            <a:ext cx="60960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Bent-Up Arrow 77"/>
          <p:cNvSpPr/>
          <p:nvPr/>
        </p:nvSpPr>
        <p:spPr>
          <a:xfrm>
            <a:off x="7260452" y="5255713"/>
            <a:ext cx="3175629" cy="762000"/>
          </a:xfrm>
          <a:prstGeom prst="bentUpArrow">
            <a:avLst>
              <a:gd name="adj1" fmla="val 25000"/>
              <a:gd name="adj2" fmla="val 2253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Up Arrow 78"/>
          <p:cNvSpPr/>
          <p:nvPr/>
        </p:nvSpPr>
        <p:spPr>
          <a:xfrm>
            <a:off x="5865812" y="3200400"/>
            <a:ext cx="430543" cy="20553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661734" y="4461929"/>
            <a:ext cx="159369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Article</a:t>
            </a:r>
            <a:endParaRPr lang="en-US" dirty="0"/>
          </a:p>
        </p:txBody>
      </p:sp>
      <p:sp>
        <p:nvSpPr>
          <p:cNvPr id="82" name="Curved Up Arrow 81"/>
          <p:cNvSpPr/>
          <p:nvPr/>
        </p:nvSpPr>
        <p:spPr>
          <a:xfrm rot="1509913">
            <a:off x="1431498" y="4944398"/>
            <a:ext cx="1273116" cy="8561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Right Arrow 82"/>
          <p:cNvSpPr/>
          <p:nvPr/>
        </p:nvSpPr>
        <p:spPr>
          <a:xfrm rot="19315109">
            <a:off x="4107154" y="3839997"/>
            <a:ext cx="1672193" cy="347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p:cNvSpPr/>
          <p:nvPr/>
        </p:nvSpPr>
        <p:spPr>
          <a:xfrm rot="1737726">
            <a:off x="4255429" y="5255713"/>
            <a:ext cx="105793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rved Down Arrow 84"/>
          <p:cNvSpPr/>
          <p:nvPr/>
        </p:nvSpPr>
        <p:spPr>
          <a:xfrm rot="1857506">
            <a:off x="6659247" y="4808989"/>
            <a:ext cx="60960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ight Arrow 85"/>
          <p:cNvSpPr/>
          <p:nvPr/>
        </p:nvSpPr>
        <p:spPr>
          <a:xfrm rot="7798051">
            <a:off x="7149477" y="4958870"/>
            <a:ext cx="1057934"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rot="976052">
            <a:off x="6817605" y="2521371"/>
            <a:ext cx="182911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48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The Markov Model: Emissions</a:t>
            </a:r>
            <a:endParaRPr lang="en-US" dirty="0"/>
          </a:p>
        </p:txBody>
      </p:sp>
      <p:sp>
        <p:nvSpPr>
          <p:cNvPr id="12" name="Oval 11"/>
          <p:cNvSpPr/>
          <p:nvPr/>
        </p:nvSpPr>
        <p:spPr>
          <a:xfrm>
            <a:off x="1218882" y="3676390"/>
            <a:ext cx="9893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15" name="Oval 14"/>
          <p:cNvSpPr/>
          <p:nvPr/>
        </p:nvSpPr>
        <p:spPr>
          <a:xfrm>
            <a:off x="2599924" y="3123064"/>
            <a:ext cx="159369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Pronoun</a:t>
            </a:r>
            <a:endParaRPr lang="en-US" dirty="0"/>
          </a:p>
        </p:txBody>
      </p:sp>
      <p:sp>
        <p:nvSpPr>
          <p:cNvPr id="16" name="Oval 15"/>
          <p:cNvSpPr/>
          <p:nvPr/>
        </p:nvSpPr>
        <p:spPr>
          <a:xfrm>
            <a:off x="5561012" y="20574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Noun</a:t>
            </a:r>
            <a:endParaRPr lang="en-US" dirty="0"/>
          </a:p>
        </p:txBody>
      </p:sp>
      <p:sp>
        <p:nvSpPr>
          <p:cNvPr id="17" name="Oval 16"/>
          <p:cNvSpPr/>
          <p:nvPr/>
        </p:nvSpPr>
        <p:spPr>
          <a:xfrm>
            <a:off x="7847012" y="365760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Verb</a:t>
            </a:r>
            <a:endParaRPr lang="en-US" dirty="0"/>
          </a:p>
        </p:txBody>
      </p:sp>
      <p:sp>
        <p:nvSpPr>
          <p:cNvPr id="18" name="Oval 17"/>
          <p:cNvSpPr/>
          <p:nvPr/>
        </p:nvSpPr>
        <p:spPr>
          <a:xfrm>
            <a:off x="5313363" y="5410200"/>
            <a:ext cx="156209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Adjective</a:t>
            </a:r>
            <a:endParaRPr lang="en-US" dirty="0"/>
          </a:p>
        </p:txBody>
      </p:sp>
      <p:sp>
        <p:nvSpPr>
          <p:cNvPr id="19" name="Oval 18"/>
          <p:cNvSpPr/>
          <p:nvPr/>
        </p:nvSpPr>
        <p:spPr>
          <a:xfrm>
            <a:off x="9752012" y="36763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80" name="Oval 79"/>
          <p:cNvSpPr/>
          <p:nvPr/>
        </p:nvSpPr>
        <p:spPr>
          <a:xfrm>
            <a:off x="2661734" y="4461929"/>
            <a:ext cx="1593695"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Article</a:t>
            </a:r>
            <a:endParaRPr lang="en-US" dirty="0"/>
          </a:p>
        </p:txBody>
      </p:sp>
      <p:sp>
        <p:nvSpPr>
          <p:cNvPr id="3" name="Rectangle 2"/>
          <p:cNvSpPr/>
          <p:nvPr/>
        </p:nvSpPr>
        <p:spPr>
          <a:xfrm>
            <a:off x="5294312" y="30480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Estimation,</a:t>
            </a:r>
          </a:p>
          <a:p>
            <a:pPr algn="ctr"/>
            <a:r>
              <a:rPr lang="en-US" dirty="0" smtClean="0"/>
              <a:t>Identification</a:t>
            </a:r>
            <a:endParaRPr lang="en-US" dirty="0"/>
          </a:p>
        </p:txBody>
      </p:sp>
      <p:sp>
        <p:nvSpPr>
          <p:cNvPr id="23" name="Rectangle 22"/>
          <p:cNvSpPr/>
          <p:nvPr/>
        </p:nvSpPr>
        <p:spPr>
          <a:xfrm>
            <a:off x="2599924" y="21336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 She, </a:t>
            </a:r>
          </a:p>
          <a:p>
            <a:pPr algn="ctr"/>
            <a:r>
              <a:rPr lang="en-US" dirty="0" smtClean="0"/>
              <a:t>It</a:t>
            </a:r>
            <a:endParaRPr lang="en-US" dirty="0"/>
          </a:p>
        </p:txBody>
      </p:sp>
      <p:sp>
        <p:nvSpPr>
          <p:cNvPr id="24" name="Rectangle 23"/>
          <p:cNvSpPr/>
          <p:nvPr/>
        </p:nvSpPr>
        <p:spPr>
          <a:xfrm>
            <a:off x="2663952" y="5451393"/>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An, The</a:t>
            </a:r>
            <a:endParaRPr lang="en-US" dirty="0"/>
          </a:p>
        </p:txBody>
      </p:sp>
      <p:sp>
        <p:nvSpPr>
          <p:cNvPr id="25" name="Rectangle 24"/>
          <p:cNvSpPr/>
          <p:nvPr/>
        </p:nvSpPr>
        <p:spPr>
          <a:xfrm>
            <a:off x="5313363" y="4394267"/>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Beautiful,</a:t>
            </a:r>
          </a:p>
          <a:p>
            <a:pPr algn="ctr"/>
            <a:r>
              <a:rPr lang="en-US" dirty="0" smtClean="0"/>
              <a:t>Interesting</a:t>
            </a:r>
          </a:p>
        </p:txBody>
      </p:sp>
      <p:sp>
        <p:nvSpPr>
          <p:cNvPr id="26" name="Rectangle 25"/>
          <p:cNvSpPr/>
          <p:nvPr/>
        </p:nvSpPr>
        <p:spPr>
          <a:xfrm>
            <a:off x="7455300" y="269718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Was, </a:t>
            </a:r>
          </a:p>
          <a:p>
            <a:pPr algn="ctr"/>
            <a:r>
              <a:rPr lang="en-US" dirty="0" smtClean="0"/>
              <a:t>Presenting</a:t>
            </a:r>
            <a:endParaRPr lang="en-US" dirty="0"/>
          </a:p>
        </p:txBody>
      </p:sp>
    </p:spTree>
    <p:extLst>
      <p:ext uri="{BB962C8B-B14F-4D97-AF65-F5344CB8AC3E}">
        <p14:creationId xmlns:p14="http://schemas.microsoft.com/office/powerpoint/2010/main" val="188204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Sentence Representation</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96342596"/>
              </p:ext>
            </p:extLst>
          </p:nvPr>
        </p:nvGraphicFramePr>
        <p:xfrm>
          <a:off x="1219200" y="1803400"/>
          <a:ext cx="9750425"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250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a:t>
            </a:r>
            <a:r>
              <a:rPr lang="en-US" dirty="0" smtClean="0"/>
              <a:t>dataset: WSJ Excerpts</a:t>
            </a:r>
            <a:endParaRPr lang="en-US" dirty="0"/>
          </a:p>
        </p:txBody>
      </p:sp>
      <p:sp>
        <p:nvSpPr>
          <p:cNvPr id="3" name="Content Placeholder 2"/>
          <p:cNvSpPr>
            <a:spLocks noGrp="1"/>
          </p:cNvSpPr>
          <p:nvPr>
            <p:ph idx="1"/>
          </p:nvPr>
        </p:nvSpPr>
        <p:spPr>
          <a:xfrm>
            <a:off x="1218883" y="2895600"/>
            <a:ext cx="9751060" cy="939800"/>
          </a:xfrm>
        </p:spPr>
        <p:txBody>
          <a:bodyPr/>
          <a:lstStyle/>
          <a:p>
            <a:pPr marL="0" indent="0" algn="ctr">
              <a:buNone/>
            </a:pPr>
            <a:r>
              <a:rPr lang="en-US" dirty="0"/>
              <a:t>Confidence/NN in/IN the/DT pound/NN is/VBZ widely/RB expected/VBN to/TO take/VB another/DT sharp/JJ dive/NN ./.</a:t>
            </a:r>
          </a:p>
        </p:txBody>
      </p:sp>
      <p:sp>
        <p:nvSpPr>
          <p:cNvPr id="5" name="Title 1"/>
          <p:cNvSpPr txBox="1">
            <a:spLocks/>
          </p:cNvSpPr>
          <p:nvPr/>
        </p:nvSpPr>
        <p:spPr>
          <a:xfrm>
            <a:off x="1218883" y="4089400"/>
            <a:ext cx="9751060" cy="11684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dirty="0" smtClean="0"/>
              <a:t>Word/POS</a:t>
            </a:r>
            <a:endParaRPr lang="en-US" dirty="0"/>
          </a:p>
        </p:txBody>
      </p:sp>
    </p:spTree>
    <p:extLst>
      <p:ext uri="{BB962C8B-B14F-4D97-AF65-F5344CB8AC3E}">
        <p14:creationId xmlns:p14="http://schemas.microsoft.com/office/powerpoint/2010/main" val="195862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Training</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690424220"/>
              </p:ext>
            </p:extLst>
          </p:nvPr>
        </p:nvGraphicFramePr>
        <p:xfrm>
          <a:off x="1219200" y="1803400"/>
          <a:ext cx="9750425"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18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0</TotalTime>
  <Words>824</Words>
  <Application>Microsoft Office PowerPoint</Application>
  <PresentationFormat>Custom</PresentationFormat>
  <Paragraphs>96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Constantia</vt:lpstr>
      <vt:lpstr>Books Classic 16x9</vt:lpstr>
      <vt:lpstr>Part-of-Speech Tagging Using Hidden Markov Models</vt:lpstr>
      <vt:lpstr>Teach a computer to recognize the role of words in a sentence</vt:lpstr>
      <vt:lpstr>‘Roles of words’? Why do we care?</vt:lpstr>
      <vt:lpstr>Why is this non-trivial?</vt:lpstr>
      <vt:lpstr>The Markov Model: Transitions</vt:lpstr>
      <vt:lpstr>The Markov Model: Emissions</vt:lpstr>
      <vt:lpstr>Sentence Representation</vt:lpstr>
      <vt:lpstr>Our dataset: WSJ Excerpts</vt:lpstr>
      <vt:lpstr>Training</vt:lpstr>
      <vt:lpstr>Testing</vt:lpstr>
      <vt:lpstr>Our results</vt:lpstr>
      <vt:lpstr>Where do we fail?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2015-11-02T17:24:17Z</dcterms:created>
  <dcterms:modified xsi:type="dcterms:W3CDTF">2015-11-03T13:24:51Z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TC028010599991</vt:lpwstr>
  </property>
</Properties>
</file>