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10/31/2018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5B695-37B3-4094-96EE-C7E30F975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4700" y="1432223"/>
            <a:ext cx="10243820" cy="3035808"/>
          </a:xfrm>
        </p:spPr>
        <p:txBody>
          <a:bodyPr/>
          <a:lstStyle/>
          <a:p>
            <a:r>
              <a:rPr lang="en-IN" dirty="0"/>
              <a:t>Rent_a_wreck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AC50D72-C48F-4FE7-BEA9-5015319A6D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8048" y="4719320"/>
            <a:ext cx="7891272" cy="1465580"/>
          </a:xfrm>
        </p:spPr>
        <p:txBody>
          <a:bodyPr/>
          <a:lstStyle/>
          <a:p>
            <a:r>
              <a:rPr lang="en-IN" dirty="0"/>
              <a:t>NAME – ALANKRITA SRIVASTAVA</a:t>
            </a:r>
          </a:p>
          <a:p>
            <a:r>
              <a:rPr lang="en-IN" dirty="0"/>
              <a:t>USN   -1NH16CS700</a:t>
            </a:r>
          </a:p>
          <a:p>
            <a:r>
              <a:rPr lang="en-IN" dirty="0"/>
              <a:t>CLASS- V-C</a:t>
            </a:r>
          </a:p>
        </p:txBody>
      </p:sp>
    </p:spTree>
    <p:extLst>
      <p:ext uri="{BB962C8B-B14F-4D97-AF65-F5344CB8AC3E}">
        <p14:creationId xmlns:p14="http://schemas.microsoft.com/office/powerpoint/2010/main" val="561878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D1302-D41C-4BCE-BF49-F05531824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E1BEA-D40D-4E56-919F-829AF14C9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200920"/>
            <a:ext cx="10058400" cy="4050792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 Objective of this project is to renting vehicles which have been previously owned by </a:t>
            </a:r>
          </a:p>
          <a:p>
            <a:pPr marL="0" indent="0">
              <a:buNone/>
            </a:pPr>
            <a:r>
              <a:rPr lang="en-IN" dirty="0"/>
              <a:t>   individuals or other rental car companies.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They are known for accommodating younger drivers and those with poor or no         </a:t>
            </a:r>
          </a:p>
          <a:p>
            <a:pPr marL="0" indent="0">
              <a:buNone/>
            </a:pPr>
            <a:r>
              <a:rPr lang="en-IN" dirty="0"/>
              <a:t>   credits.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This company is very useful for the public who can hire different type of vehicle of     </a:t>
            </a:r>
          </a:p>
          <a:p>
            <a:pPr marL="0" indent="0">
              <a:buNone/>
            </a:pPr>
            <a:r>
              <a:rPr lang="en-IN" dirty="0"/>
              <a:t>    their own choice and can reach their destination.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1496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899FD-81E1-4C73-8D24-B227812BF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18372"/>
            <a:ext cx="10058400" cy="1609344"/>
          </a:xfrm>
        </p:spPr>
        <p:txBody>
          <a:bodyPr/>
          <a:lstStyle/>
          <a:p>
            <a:r>
              <a:rPr lang="en-IN" dirty="0"/>
              <a:t>Problem 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A8CCA-9ACD-4175-894B-4E73DC259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● Admin module consists of admin id, password, name, phone no, email id, address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● Admin can view the feedbacks given by the customers and can also give the</a:t>
            </a:r>
          </a:p>
          <a:p>
            <a:pPr marL="0" indent="0">
              <a:buNone/>
            </a:pPr>
            <a:r>
              <a:rPr lang="en-IN" dirty="0"/>
              <a:t>   information for their queries.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●Different categories of vehicles will be registered on the website which will have their</a:t>
            </a:r>
          </a:p>
          <a:p>
            <a:pPr marL="0" indent="0">
              <a:buNone/>
            </a:pPr>
            <a:r>
              <a:rPr lang="en-IN" dirty="0"/>
              <a:t> unique vehicle number. This vehicle number will be unique for every category of</a:t>
            </a:r>
          </a:p>
          <a:p>
            <a:pPr marL="0" indent="0">
              <a:buNone/>
            </a:pPr>
            <a:r>
              <a:rPr lang="en-IN" dirty="0"/>
              <a:t> vehicle.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●Customers can access the vehicles according to their requirement, customer module</a:t>
            </a:r>
          </a:p>
          <a:p>
            <a:pPr marL="0" indent="0">
              <a:buNone/>
            </a:pPr>
            <a:r>
              <a:rPr lang="en-IN" dirty="0"/>
              <a:t> consists of name, phone number, E-mail.</a:t>
            </a:r>
          </a:p>
        </p:txBody>
      </p:sp>
    </p:spTree>
    <p:extLst>
      <p:ext uri="{BB962C8B-B14F-4D97-AF65-F5344CB8AC3E}">
        <p14:creationId xmlns:p14="http://schemas.microsoft.com/office/powerpoint/2010/main" val="777836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1E04F-2FDD-4B95-BD33-1D32AE96A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205947"/>
            <a:ext cx="10058400" cy="5115339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●A customer can hire more than one vehicle at a time and a vehicle can be hired by one</a:t>
            </a:r>
          </a:p>
          <a:p>
            <a:pPr marL="0" indent="0">
              <a:buNone/>
            </a:pPr>
            <a:r>
              <a:rPr lang="en-IN" dirty="0"/>
              <a:t>  and only one customer.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●There will be multiple categories of vehicles e.g. cycle, scooty, bikes and cars.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●Every driver is managed by an admin and admin can manage more than one driver.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●There is a self-rental module meant for those who want to hire the vehicle and drive on their own. </a:t>
            </a:r>
          </a:p>
        </p:txBody>
      </p:sp>
    </p:spTree>
    <p:extLst>
      <p:ext uri="{BB962C8B-B14F-4D97-AF65-F5344CB8AC3E}">
        <p14:creationId xmlns:p14="http://schemas.microsoft.com/office/powerpoint/2010/main" val="2882200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D772A-647E-456F-8DB8-59A173640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299104"/>
            <a:ext cx="10058400" cy="1609344"/>
          </a:xfrm>
        </p:spPr>
        <p:txBody>
          <a:bodyPr/>
          <a:lstStyle/>
          <a:p>
            <a:r>
              <a:rPr lang="en-IN" dirty="0"/>
              <a:t>Er diagram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EECD317-CF38-422C-995F-B78DC9C686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531" t="25141" r="24848" b="8423"/>
          <a:stretch/>
        </p:blipFill>
        <p:spPr>
          <a:xfrm>
            <a:off x="1206500" y="1619232"/>
            <a:ext cx="8534400" cy="4837404"/>
          </a:xfrm>
        </p:spPr>
      </p:pic>
    </p:spTree>
    <p:extLst>
      <p:ext uri="{BB962C8B-B14F-4D97-AF65-F5344CB8AC3E}">
        <p14:creationId xmlns:p14="http://schemas.microsoft.com/office/powerpoint/2010/main" val="2386004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45D3F-0BAC-4805-A554-2B148D493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-264668"/>
            <a:ext cx="10058400" cy="1609344"/>
          </a:xfrm>
        </p:spPr>
        <p:txBody>
          <a:bodyPr/>
          <a:lstStyle/>
          <a:p>
            <a:r>
              <a:rPr lang="en-IN" dirty="0"/>
              <a:t>schema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9A1DEB-D251-4F00-A29A-F83DC05C2B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1366" t="25392" r="15675" b="8185"/>
          <a:stretch/>
        </p:blipFill>
        <p:spPr>
          <a:xfrm>
            <a:off x="1943100" y="1003301"/>
            <a:ext cx="7226300" cy="5624068"/>
          </a:xfrm>
        </p:spPr>
      </p:pic>
    </p:spTree>
    <p:extLst>
      <p:ext uri="{BB962C8B-B14F-4D97-AF65-F5344CB8AC3E}">
        <p14:creationId xmlns:p14="http://schemas.microsoft.com/office/powerpoint/2010/main" val="2212363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22CF3-8AE1-49BE-B2FB-AA22AEC2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2465832"/>
            <a:ext cx="10058400" cy="1609344"/>
          </a:xfrm>
        </p:spPr>
        <p:txBody>
          <a:bodyPr/>
          <a:lstStyle/>
          <a:p>
            <a:r>
              <a:rPr lang="en-IN" dirty="0"/>
              <a:t>Thank  you !!!</a:t>
            </a:r>
          </a:p>
        </p:txBody>
      </p:sp>
    </p:spTree>
    <p:extLst>
      <p:ext uri="{BB962C8B-B14F-4D97-AF65-F5344CB8AC3E}">
        <p14:creationId xmlns:p14="http://schemas.microsoft.com/office/powerpoint/2010/main" val="39667745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56</TotalTime>
  <Words>270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Rockwell</vt:lpstr>
      <vt:lpstr>Rockwell Condensed</vt:lpstr>
      <vt:lpstr>Wingdings</vt:lpstr>
      <vt:lpstr>Wood Type</vt:lpstr>
      <vt:lpstr>Rent_a_wreck</vt:lpstr>
      <vt:lpstr>OBJECTIVE</vt:lpstr>
      <vt:lpstr>Problem  statement</vt:lpstr>
      <vt:lpstr>PowerPoint Presentation</vt:lpstr>
      <vt:lpstr>Er diagram</vt:lpstr>
      <vt:lpstr>schema</vt:lpstr>
      <vt:lpstr>Thank  you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Rent_a_wreck</dc:title>
  <dc:creator>alankrita1712@outlook.com</dc:creator>
  <cp:lastModifiedBy>alankrita1712@outlook.com</cp:lastModifiedBy>
  <cp:revision>13</cp:revision>
  <dcterms:created xsi:type="dcterms:W3CDTF">2018-10-30T18:39:41Z</dcterms:created>
  <dcterms:modified xsi:type="dcterms:W3CDTF">2018-10-31T05:14:35Z</dcterms:modified>
</cp:coreProperties>
</file>