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2"/>
  </p:notesMasterIdLst>
  <p:handoutMasterIdLst>
    <p:handoutMasterId r:id="rId13"/>
  </p:handoutMasterIdLst>
  <p:sldIdLst>
    <p:sldId id="257" r:id="rId2"/>
    <p:sldId id="288" r:id="rId3"/>
    <p:sldId id="258" r:id="rId4"/>
    <p:sldId id="272" r:id="rId5"/>
    <p:sldId id="290" r:id="rId6"/>
    <p:sldId id="295" r:id="rId7"/>
    <p:sldId id="293" r:id="rId8"/>
    <p:sldId id="292" r:id="rId9"/>
    <p:sldId id="29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5/11/2018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5/11/2018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6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49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87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80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50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5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5/11/2018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5/11/2018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5/11/2018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5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4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2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1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2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4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660" r:id="rId18"/>
    <p:sldLayoutId id="2147483661" r:id="rId19"/>
    <p:sldLayoutId id="2147483662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566">
              <a:srgbClr val="F9C9C8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5255" y="1228818"/>
            <a:ext cx="8241811" cy="1828800"/>
          </a:xfrm>
        </p:spPr>
        <p:txBody>
          <a:bodyPr>
            <a:normAutofit/>
          </a:bodyPr>
          <a:lstStyle/>
          <a:p>
            <a:r>
              <a:rPr lang="en-US" dirty="0"/>
              <a:t>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YOUR IQ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1873" y="4605867"/>
            <a:ext cx="3067345" cy="1611483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Alankrita Srivastava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1NH16CS700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17365" y="4658875"/>
            <a:ext cx="3838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Reviewer-</a:t>
            </a:r>
          </a:p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Ms.Vasantha </a:t>
            </a:r>
          </a:p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1614" y="3148574"/>
            <a:ext cx="9211687" cy="1870364"/>
          </a:xfrm>
        </p:spPr>
        <p:txBody>
          <a:bodyPr>
            <a:normAutofit/>
          </a:bodyPr>
          <a:lstStyle/>
          <a:p>
            <a:r>
              <a:rPr lang="en-IN" sz="9600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9241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998" y="1199447"/>
            <a:ext cx="8825659" cy="7069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3405757" cy="2532944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concepts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5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54954" y="2603499"/>
            <a:ext cx="9738333" cy="406234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intelligence quotient (IQ) is a total score derived from several standardize tests designed to access human intelligence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 from intelligence tests are estimates of intelligence. Unlike, for example, distance and mass, a concrete measure of intelligence cannot be achieved given the abstract nature of the concept of intelligence.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 is provided with some IQ level questions which will help you to test your IQ.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test will be very beneficial for improving your thinking ability and improving it by attempting tests related to IQ.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contains the concepts of oops in c++ like Classes,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Inheritence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polymorphism, inheritance.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79" y="2603500"/>
            <a:ext cx="7102955" cy="3416300"/>
          </a:xfrm>
        </p:spPr>
      </p:pic>
    </p:spTree>
    <p:extLst>
      <p:ext uri="{BB962C8B-B14F-4D97-AF65-F5344CB8AC3E}">
        <p14:creationId xmlns:p14="http://schemas.microsoft.com/office/powerpoint/2010/main" val="385528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CONCEPT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233530"/>
            <a:ext cx="9274507" cy="2955235"/>
          </a:xfrm>
        </p:spPr>
        <p:txBody>
          <a:bodyPr>
            <a:normAutofit/>
          </a:bodyPr>
          <a:lstStyle/>
          <a:p>
            <a:pPr algn="just">
              <a:buClr>
                <a:schemeClr val="tx2">
                  <a:lumMod val="50000"/>
                </a:schemeClr>
              </a:buClr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Objects are basic run-time entities in an object oriented system. Each object contains data and code(functions) to manipulate data. Object is instance of class.</a:t>
            </a:r>
          </a:p>
          <a:p>
            <a:pPr marL="0" indent="0" algn="just">
              <a:buClr>
                <a:schemeClr val="tx2">
                  <a:lumMod val="50000"/>
                </a:schemeClr>
              </a:buClr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2">
                  <a:lumMod val="50000"/>
                </a:schemeClr>
              </a:buClr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defines only structure or blue print of an object. Once a class is defined, we can create any number of objects belonging to that class. A class is a collection of objects similar types. Class is combination of data members and member functions.</a:t>
            </a:r>
          </a:p>
          <a:p>
            <a:pPr marL="0" indent="0" algn="just">
              <a:buClr>
                <a:schemeClr val="tx2">
                  <a:lumMod val="50000"/>
                </a:schemeClr>
              </a:buClr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2">
                  <a:lumMod val="50000"/>
                </a:schemeClr>
              </a:buCl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Clr>
                <a:schemeClr val="tx2">
                  <a:lumMod val="50000"/>
                </a:schemeClr>
              </a:buClr>
              <a:buNone/>
            </a:pPr>
            <a:endParaRPr lang="en-IN" sz="2400" dirty="0">
              <a:latin typeface="Calibri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9D13-7BDA-4F6A-A6D1-EEB605A1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OOP CONCEPT USED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B049D-3B7E-487F-AACA-5A03B8919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Inheritance is the process by which objects of one class acquire the properties of other class. Through this each derived class shares the properties of base class.</a:t>
            </a:r>
          </a:p>
          <a:p>
            <a:endParaRPr lang="en-IN" dirty="0"/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 Function: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 function can access the member function or the data members only within the class where it is defined. It is called without dot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operator.It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member of class.</a:t>
            </a:r>
          </a:p>
        </p:txBody>
      </p:sp>
    </p:spTree>
    <p:extLst>
      <p:ext uri="{BB962C8B-B14F-4D97-AF65-F5344CB8AC3E}">
        <p14:creationId xmlns:p14="http://schemas.microsoft.com/office/powerpoint/2010/main" val="181198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5BE245-7390-4298-AFF5-15F0E45C80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1" t="10415" r="29551" b="6066"/>
          <a:stretch/>
        </p:blipFill>
        <p:spPr>
          <a:xfrm>
            <a:off x="3882888" y="437321"/>
            <a:ext cx="5777948" cy="63212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3BD9B1-8D5C-4925-9192-94F352295A15}"/>
              </a:ext>
            </a:extLst>
          </p:cNvPr>
          <p:cNvSpPr txBox="1"/>
          <p:nvPr/>
        </p:nvSpPr>
        <p:spPr>
          <a:xfrm>
            <a:off x="1126435" y="914400"/>
            <a:ext cx="3273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378237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B919FD-8A7B-4EC3-8912-2C942177806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" r="69579" b="78127"/>
          <a:stretch/>
        </p:blipFill>
        <p:spPr bwMode="auto">
          <a:xfrm>
            <a:off x="463827" y="2438400"/>
            <a:ext cx="5155095" cy="38696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8EFEEC-567B-4110-B04E-11D208F744F9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0" r="57417" b="57778"/>
          <a:stretch/>
        </p:blipFill>
        <p:spPr bwMode="auto">
          <a:xfrm>
            <a:off x="5923723" y="2438400"/>
            <a:ext cx="5976730" cy="38696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3686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1749-FAFE-499D-B89E-33CFD0F0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261DFF-8C6A-4719-887A-150B192B973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" r="59850" b="58303"/>
          <a:stretch/>
        </p:blipFill>
        <p:spPr bwMode="auto">
          <a:xfrm>
            <a:off x="1948070" y="2663687"/>
            <a:ext cx="6679095" cy="32206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8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460</TotalTime>
  <Words>305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Segoe Print</vt:lpstr>
      <vt:lpstr>Times New Roman</vt:lpstr>
      <vt:lpstr>Wingdings 3</vt:lpstr>
      <vt:lpstr>Ion Boardroom</vt:lpstr>
      <vt:lpstr>        TEST YOUR IQ</vt:lpstr>
      <vt:lpstr>CONTENTS</vt:lpstr>
      <vt:lpstr>Introduction</vt:lpstr>
      <vt:lpstr>Requirements</vt:lpstr>
      <vt:lpstr>OOP CONCEPT USED</vt:lpstr>
      <vt:lpstr>OOP CONCEPT USED</vt:lpstr>
      <vt:lpstr>PowerPoint Presentation</vt:lpstr>
      <vt:lpstr>OUTPUT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RAHUL</dc:creator>
  <cp:lastModifiedBy>alankrita1712@outlook.com</cp:lastModifiedBy>
  <cp:revision>168</cp:revision>
  <dcterms:created xsi:type="dcterms:W3CDTF">2017-10-19T06:40:15Z</dcterms:created>
  <dcterms:modified xsi:type="dcterms:W3CDTF">2018-05-11T01:49:26Z</dcterms:modified>
</cp:coreProperties>
</file>