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0599492f30e992" providerId="LiveId" clId="{29F1F8E5-30CB-4590-8A6A-3BD62ED85FD8}"/>
    <pc:docChg chg="undo custSel addSld delSld modSld">
      <pc:chgData name="" userId="c60599492f30e992" providerId="LiveId" clId="{29F1F8E5-30CB-4590-8A6A-3BD62ED85FD8}" dt="2024-04-03T12:35:07.875" v="850" actId="14100"/>
      <pc:docMkLst>
        <pc:docMk/>
      </pc:docMkLst>
      <pc:sldChg chg="modSp">
        <pc:chgData name="" userId="c60599492f30e992" providerId="LiveId" clId="{29F1F8E5-30CB-4590-8A6A-3BD62ED85FD8}" dt="2024-04-01T03:05:18.446" v="845" actId="20577"/>
        <pc:sldMkLst>
          <pc:docMk/>
          <pc:sldMk cId="2936832736" sldId="256"/>
        </pc:sldMkLst>
        <pc:spChg chg="mod">
          <ac:chgData name="" userId="c60599492f30e992" providerId="LiveId" clId="{29F1F8E5-30CB-4590-8A6A-3BD62ED85FD8}" dt="2024-03-28T15:16:00.529" v="482" actId="20577"/>
          <ac:spMkLst>
            <pc:docMk/>
            <pc:sldMk cId="2936832736" sldId="256"/>
            <ac:spMk id="2" creationId="{F8D1AAEB-9AC2-4102-A2DF-CB39C94C1E47}"/>
          </ac:spMkLst>
        </pc:spChg>
        <pc:spChg chg="mod">
          <ac:chgData name="" userId="c60599492f30e992" providerId="LiveId" clId="{29F1F8E5-30CB-4590-8A6A-3BD62ED85FD8}" dt="2024-04-01T03:05:18.446" v="845" actId="20577"/>
          <ac:spMkLst>
            <pc:docMk/>
            <pc:sldMk cId="2936832736" sldId="256"/>
            <ac:spMk id="3" creationId="{0C85DD95-7F83-4077-805B-3CC6F3AB084F}"/>
          </ac:spMkLst>
        </pc:spChg>
      </pc:sldChg>
      <pc:sldChg chg="modSp">
        <pc:chgData name="" userId="c60599492f30e992" providerId="LiveId" clId="{29F1F8E5-30CB-4590-8A6A-3BD62ED85FD8}" dt="2024-04-03T12:35:07.875" v="850" actId="14100"/>
        <pc:sldMkLst>
          <pc:docMk/>
          <pc:sldMk cId="3209376212" sldId="261"/>
        </pc:sldMkLst>
        <pc:picChg chg="mod">
          <ac:chgData name="" userId="c60599492f30e992" providerId="LiveId" clId="{29F1F8E5-30CB-4590-8A6A-3BD62ED85FD8}" dt="2024-04-03T12:35:07.875" v="850" actId="14100"/>
          <ac:picMkLst>
            <pc:docMk/>
            <pc:sldMk cId="3209376212" sldId="261"/>
            <ac:picMk id="7" creationId="{7F66995A-7158-45F0-A0A9-C3DC495FF915}"/>
          </ac:picMkLst>
        </pc:picChg>
      </pc:sldChg>
      <pc:sldChg chg="addSp delSp modSp add">
        <pc:chgData name="" userId="c60599492f30e992" providerId="LiveId" clId="{29F1F8E5-30CB-4590-8A6A-3BD62ED85FD8}" dt="2024-03-31T04:25:29.269" v="678" actId="1076"/>
        <pc:sldMkLst>
          <pc:docMk/>
          <pc:sldMk cId="3938195731" sldId="266"/>
        </pc:sldMkLst>
        <pc:spChg chg="mod">
          <ac:chgData name="" userId="c60599492f30e992" providerId="LiveId" clId="{29F1F8E5-30CB-4590-8A6A-3BD62ED85FD8}" dt="2024-03-31T04:22:30.315" v="674" actId="20577"/>
          <ac:spMkLst>
            <pc:docMk/>
            <pc:sldMk cId="3938195731" sldId="266"/>
            <ac:spMk id="2" creationId="{4247E52E-BD25-4B3B-B888-FA347AF0555A}"/>
          </ac:spMkLst>
        </pc:spChg>
        <pc:spChg chg="del">
          <ac:chgData name="" userId="c60599492f30e992" providerId="LiveId" clId="{29F1F8E5-30CB-4590-8A6A-3BD62ED85FD8}" dt="2024-03-31T04:25:19.159" v="675"/>
          <ac:spMkLst>
            <pc:docMk/>
            <pc:sldMk cId="3938195731" sldId="266"/>
            <ac:spMk id="3" creationId="{15B34713-2D2C-4142-8A54-05FBE6C4786A}"/>
          </ac:spMkLst>
        </pc:spChg>
        <pc:picChg chg="add mod">
          <ac:chgData name="" userId="c60599492f30e992" providerId="LiveId" clId="{29F1F8E5-30CB-4590-8A6A-3BD62ED85FD8}" dt="2024-03-31T04:25:29.269" v="678" actId="1076"/>
          <ac:picMkLst>
            <pc:docMk/>
            <pc:sldMk cId="3938195731" sldId="266"/>
            <ac:picMk id="5" creationId="{BFC50F9B-6232-4F48-896E-3DB88B0DAD50}"/>
          </ac:picMkLst>
        </pc:picChg>
      </pc:sldChg>
      <pc:sldChg chg="addSp delSp modSp add">
        <pc:chgData name="" userId="c60599492f30e992" providerId="LiveId" clId="{29F1F8E5-30CB-4590-8A6A-3BD62ED85FD8}" dt="2024-03-31T04:28:19.026" v="701" actId="14100"/>
        <pc:sldMkLst>
          <pc:docMk/>
          <pc:sldMk cId="3427165578" sldId="267"/>
        </pc:sldMkLst>
        <pc:spChg chg="mod">
          <ac:chgData name="" userId="c60599492f30e992" providerId="LiveId" clId="{29F1F8E5-30CB-4590-8A6A-3BD62ED85FD8}" dt="2024-03-31T04:28:01.369" v="697" actId="1076"/>
          <ac:spMkLst>
            <pc:docMk/>
            <pc:sldMk cId="3427165578" sldId="267"/>
            <ac:spMk id="2" creationId="{66F2506F-F6B1-4FE3-897D-FAAD38F7FB1B}"/>
          </ac:spMkLst>
        </pc:spChg>
        <pc:spChg chg="del">
          <ac:chgData name="" userId="c60599492f30e992" providerId="LiveId" clId="{29F1F8E5-30CB-4590-8A6A-3BD62ED85FD8}" dt="2024-03-31T04:27:36.010" v="691"/>
          <ac:spMkLst>
            <pc:docMk/>
            <pc:sldMk cId="3427165578" sldId="267"/>
            <ac:spMk id="3" creationId="{6287106B-F44A-40C4-81B4-960E4062F3F5}"/>
          </ac:spMkLst>
        </pc:spChg>
        <pc:picChg chg="add mod">
          <ac:chgData name="" userId="c60599492f30e992" providerId="LiveId" clId="{29F1F8E5-30CB-4590-8A6A-3BD62ED85FD8}" dt="2024-03-31T04:28:19.026" v="701" actId="14100"/>
          <ac:picMkLst>
            <pc:docMk/>
            <pc:sldMk cId="3427165578" sldId="267"/>
            <ac:picMk id="5" creationId="{A4B317B4-3EF2-47C0-A401-2E9F64EBEB5B}"/>
          </ac:picMkLst>
        </pc:picChg>
      </pc:sldChg>
      <pc:sldChg chg="addSp delSp modSp add">
        <pc:chgData name="" userId="c60599492f30e992" providerId="LiveId" clId="{29F1F8E5-30CB-4590-8A6A-3BD62ED85FD8}" dt="2024-04-01T02:44:38.309" v="802" actId="14100"/>
        <pc:sldMkLst>
          <pc:docMk/>
          <pc:sldMk cId="1480806366" sldId="268"/>
        </pc:sldMkLst>
        <pc:spChg chg="mod">
          <ac:chgData name="" userId="c60599492f30e992" providerId="LiveId" clId="{29F1F8E5-30CB-4590-8A6A-3BD62ED85FD8}" dt="2024-03-31T04:44:56.564" v="723" actId="20577"/>
          <ac:spMkLst>
            <pc:docMk/>
            <pc:sldMk cId="1480806366" sldId="268"/>
            <ac:spMk id="2" creationId="{61A474C0-48DF-4BA3-AF9E-23791D795EEE}"/>
          </ac:spMkLst>
        </pc:spChg>
        <pc:spChg chg="del">
          <ac:chgData name="" userId="c60599492f30e992" providerId="LiveId" clId="{29F1F8E5-30CB-4590-8A6A-3BD62ED85FD8}" dt="2024-04-01T02:43:05.051" v="773"/>
          <ac:spMkLst>
            <pc:docMk/>
            <pc:sldMk cId="1480806366" sldId="268"/>
            <ac:spMk id="3" creationId="{C65DF85A-FA86-46C1-9168-C70D1C9C9167}"/>
          </ac:spMkLst>
        </pc:spChg>
        <pc:picChg chg="add mod">
          <ac:chgData name="" userId="c60599492f30e992" providerId="LiveId" clId="{29F1F8E5-30CB-4590-8A6A-3BD62ED85FD8}" dt="2024-04-01T02:44:22.215" v="799" actId="1076"/>
          <ac:picMkLst>
            <pc:docMk/>
            <pc:sldMk cId="1480806366" sldId="268"/>
            <ac:picMk id="5" creationId="{FB2BC3E5-0400-4FAB-9565-61D03D49F93E}"/>
          </ac:picMkLst>
        </pc:picChg>
        <pc:picChg chg="add mod">
          <ac:chgData name="" userId="c60599492f30e992" providerId="LiveId" clId="{29F1F8E5-30CB-4590-8A6A-3BD62ED85FD8}" dt="2024-04-01T02:44:38.309" v="802" actId="14100"/>
          <ac:picMkLst>
            <pc:docMk/>
            <pc:sldMk cId="1480806366" sldId="268"/>
            <ac:picMk id="7" creationId="{7FB6F33C-D464-4B05-AC02-4998C512D33F}"/>
          </ac:picMkLst>
        </pc:picChg>
        <pc:picChg chg="add mod">
          <ac:chgData name="" userId="c60599492f30e992" providerId="LiveId" clId="{29F1F8E5-30CB-4590-8A6A-3BD62ED85FD8}" dt="2024-04-01T02:44:18.699" v="798" actId="1076"/>
          <ac:picMkLst>
            <pc:docMk/>
            <pc:sldMk cId="1480806366" sldId="268"/>
            <ac:picMk id="9" creationId="{1206A7C6-19EB-4143-A1DC-1245E383BAF1}"/>
          </ac:picMkLst>
        </pc:picChg>
      </pc:sldChg>
      <pc:sldChg chg="modSp add">
        <pc:chgData name="" userId="c60599492f30e992" providerId="LiveId" clId="{29F1F8E5-30CB-4590-8A6A-3BD62ED85FD8}" dt="2024-04-01T03:01:46.682" v="816"/>
        <pc:sldMkLst>
          <pc:docMk/>
          <pc:sldMk cId="3875684145" sldId="269"/>
        </pc:sldMkLst>
        <pc:spChg chg="mod">
          <ac:chgData name="" userId="c60599492f30e992" providerId="LiveId" clId="{29F1F8E5-30CB-4590-8A6A-3BD62ED85FD8}" dt="2024-03-31T04:45:23.392" v="751" actId="20577"/>
          <ac:spMkLst>
            <pc:docMk/>
            <pc:sldMk cId="3875684145" sldId="269"/>
            <ac:spMk id="2" creationId="{3D9B7D44-6F5A-4319-8360-95CB48DAFF52}"/>
          </ac:spMkLst>
        </pc:spChg>
        <pc:spChg chg="mod">
          <ac:chgData name="" userId="c60599492f30e992" providerId="LiveId" clId="{29F1F8E5-30CB-4590-8A6A-3BD62ED85FD8}" dt="2024-04-01T03:01:46.682" v="816"/>
          <ac:spMkLst>
            <pc:docMk/>
            <pc:sldMk cId="3875684145" sldId="269"/>
            <ac:spMk id="3" creationId="{B3EDC72D-7BCE-4F0F-B9BD-12AEE5012609}"/>
          </ac:spMkLst>
        </pc:spChg>
      </pc:sldChg>
      <pc:sldChg chg="modSp add">
        <pc:chgData name="" userId="c60599492f30e992" providerId="LiveId" clId="{29F1F8E5-30CB-4590-8A6A-3BD62ED85FD8}" dt="2024-04-01T03:04:53.368" v="841" actId="20577"/>
        <pc:sldMkLst>
          <pc:docMk/>
          <pc:sldMk cId="1668511200" sldId="270"/>
        </pc:sldMkLst>
        <pc:spChg chg="mod">
          <ac:chgData name="" userId="c60599492f30e992" providerId="LiveId" clId="{29F1F8E5-30CB-4590-8A6A-3BD62ED85FD8}" dt="2024-03-31T04:45:35.907" v="772" actId="20577"/>
          <ac:spMkLst>
            <pc:docMk/>
            <pc:sldMk cId="1668511200" sldId="270"/>
            <ac:spMk id="2" creationId="{1E0B5724-9B45-461B-84F4-EB0DD98C35B3}"/>
          </ac:spMkLst>
        </pc:spChg>
        <pc:spChg chg="mod">
          <ac:chgData name="" userId="c60599492f30e992" providerId="LiveId" clId="{29F1F8E5-30CB-4590-8A6A-3BD62ED85FD8}" dt="2024-04-01T03:04:53.368" v="841" actId="20577"/>
          <ac:spMkLst>
            <pc:docMk/>
            <pc:sldMk cId="1668511200" sldId="270"/>
            <ac:spMk id="3" creationId="{76C6E1C1-E26A-4C96-B50F-E1B59E7DDA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EC887-21EF-4E36-8765-D4A54AAC41A4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9F32F-2CCC-45BD-9BBA-498F01B2C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6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AAEB-9AC2-4102-A2DF-CB39C94C1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268765" y="1233996"/>
            <a:ext cx="9570870" cy="239820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400" dirty="0"/>
              <a:t>MID SEMESTER PRESENTATION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sz="4000" dirty="0"/>
              <a:t>DOTHASH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5DD95-7F83-4077-805B-3CC6F3AB0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654466" cy="2262573"/>
          </a:xfrm>
        </p:spPr>
        <p:txBody>
          <a:bodyPr>
            <a:normAutofit/>
          </a:bodyPr>
          <a:lstStyle/>
          <a:p>
            <a:r>
              <a:rPr lang="en-US" dirty="0"/>
              <a:t>Estimating set similarity metrices for link prediction and document duplication</a:t>
            </a:r>
          </a:p>
          <a:p>
            <a:r>
              <a:rPr lang="en-US" dirty="0"/>
              <a:t>Supervisor  name :-Dr. Vijay Verma </a:t>
            </a:r>
          </a:p>
          <a:p>
            <a:r>
              <a:rPr lang="en-US" dirty="0"/>
              <a:t>Submitted by:-Alankrita Mingwal</a:t>
            </a:r>
          </a:p>
          <a:p>
            <a:r>
              <a:rPr lang="en-US" dirty="0"/>
              <a:t>Roll no:-323103111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3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85FE-1E4D-4A4A-AD3C-1CDF97FD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4C1B6-C3AE-4CF3-BE45-EC0A8E31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DotHash</a:t>
            </a:r>
            <a:r>
              <a:rPr lang="en-US" dirty="0"/>
              <a:t> offers a faster and more accurate method for comparing large sets of information.</a:t>
            </a:r>
          </a:p>
          <a:p>
            <a:endParaRPr lang="en-US" dirty="0"/>
          </a:p>
          <a:p>
            <a:r>
              <a:rPr lang="en-US" dirty="0"/>
              <a:t>Link prediction predicts the likelihood of a connection between two entities in a network at a given time.</a:t>
            </a:r>
          </a:p>
          <a:p>
            <a:endParaRPr lang="en-US" dirty="0"/>
          </a:p>
          <a:p>
            <a:r>
              <a:rPr lang="en-US" dirty="0"/>
              <a:t>Document deduplication detects and handles multiple copies or versions of the same document, vital for information system efficiency.</a:t>
            </a:r>
          </a:p>
        </p:txBody>
      </p:sp>
    </p:spTree>
    <p:extLst>
      <p:ext uri="{BB962C8B-B14F-4D97-AF65-F5344CB8AC3E}">
        <p14:creationId xmlns:p14="http://schemas.microsoft.com/office/powerpoint/2010/main" val="95389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482F1-3FBB-42B2-A82A-626B5762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423C-95A3-4D0A-832A-7B844BF8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With the increasing amount of data to be processed, calculating the exact similarity between all pairs of sets becomes intractable.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The goal is to propose a new estimator called </a:t>
            </a:r>
            <a:r>
              <a:rPr lang="en-US" dirty="0" err="1"/>
              <a:t>DotHash</a:t>
            </a:r>
            <a:r>
              <a:rPr lang="en-US" dirty="0"/>
              <a:t> that can accurately estimate the intersection size of two sets and a family of related metrics, including the Jaccard index and the Adamic-Adar index.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4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D551-5C07-4CEF-8CC0-6396C0FA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334" y="380528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RELATED WORK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F66995A-7158-45F0-A0A9-C3DC495FF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196" y="967666"/>
            <a:ext cx="9346511" cy="5509806"/>
          </a:xfrm>
        </p:spPr>
      </p:pic>
    </p:spTree>
    <p:extLst>
      <p:ext uri="{BB962C8B-B14F-4D97-AF65-F5344CB8AC3E}">
        <p14:creationId xmlns:p14="http://schemas.microsoft.com/office/powerpoint/2010/main" val="320937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E52E-BD25-4B3B-B888-FA347AF0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DOTHASH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50F9B-6232-4F48-896E-3DB88B0DA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767" y="1370227"/>
            <a:ext cx="9800948" cy="548777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729687-C942-41E1-A231-CFC0B89A8AA7}"/>
              </a:ext>
            </a:extLst>
          </p:cNvPr>
          <p:cNvSpPr/>
          <p:nvPr/>
        </p:nvSpPr>
        <p:spPr>
          <a:xfrm>
            <a:off x="6773663" y="5584054"/>
            <a:ext cx="3107184" cy="603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Intersection calculation using one hot encoding  </a:t>
            </a:r>
          </a:p>
          <a:p>
            <a:pPr algn="ctr"/>
            <a:endParaRPr lang="en-US" sz="9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C6977-E335-4E56-90D8-C5FCA897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Nunes, Igor, Mike Heddes, Pere Vergés, Danny Abraham, Alex Veidenbaum, Alex Nicolau, and Tony Givargis. "Dothash: Estimating set similarity metrics for link prediction and document deduplication." In Proceedings of the 29th ACM SIGKDD Conference on Knowledge Discovery and Data Mining, pp. 1758-1769. 2023.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9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506F-F6B1-4FE3-897D-FAAD38F7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499" y="0"/>
            <a:ext cx="8610600" cy="129302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KSAK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B317B4-3EF2-47C0-A401-2E9F64EBE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540" y="1391207"/>
            <a:ext cx="9618298" cy="541184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8FAC5F-0702-4DB8-B1AE-50435D411695}"/>
              </a:ext>
            </a:extLst>
          </p:cNvPr>
          <p:cNvSpPr/>
          <p:nvPr/>
        </p:nvSpPr>
        <p:spPr>
          <a:xfrm>
            <a:off x="6871318" y="5592932"/>
            <a:ext cx="3488924" cy="52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Intersection calculation using quasi-orthogonal encoding  </a:t>
            </a:r>
          </a:p>
          <a:p>
            <a:pPr algn="ctr"/>
            <a:endParaRPr lang="en-US" sz="11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FA1C2-223A-41B8-B95A-C15851873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Nunes, Igor, Mike Heddes, Pere Vergés, Danny Abraham, Alex Veidenbaum, Alex Nicolau, and Tony Givargis. "Dothash: Estimating set similarity metrics for link prediction and document deduplication." In Proceedings of the 29th ACM SIGKDD Conference on Knowledge Discovery and Data Mining, pp. 1758-1769. 2023.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16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74C0-48DF-4BA3-AF9E-23791D79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BC3E5-0400-4FAB-9565-61D03D49F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0528" y="3553833"/>
            <a:ext cx="7476422" cy="13679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B6F33C-D464-4B05-AC02-4998C512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528" y="5113538"/>
            <a:ext cx="7651115" cy="1444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06A7C6-19EB-4143-A1DC-1245E383B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528" y="2127124"/>
            <a:ext cx="7476422" cy="11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0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7D44-6F5A-4319-8360-95CB48DA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DC72D-7BCE-4F0F-B9BD-12AEE5012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dirty="0"/>
              <a:t>Research aims to expand </a:t>
            </a:r>
            <a:r>
              <a:rPr lang="en-US" dirty="0" err="1"/>
              <a:t>DotHash's</a:t>
            </a:r>
            <a:r>
              <a:rPr lang="en-US" dirty="0"/>
              <a:t> capabilities by exploring additional complex set similarity metrics beyond the Adamic-Adar index.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Investigations into </a:t>
            </a:r>
            <a:r>
              <a:rPr lang="en-US" dirty="0" err="1"/>
              <a:t>DotHash's</a:t>
            </a:r>
            <a:r>
              <a:rPr lang="en-US" dirty="0"/>
              <a:t> adaptability for various applications requiring specialized similarity metrics and optimization for big data environments are ongoing.</a:t>
            </a:r>
          </a:p>
          <a:p>
            <a:pPr lvl="0" fontAlgn="base"/>
            <a:endParaRPr lang="en-US" dirty="0"/>
          </a:p>
          <a:p>
            <a:pPr lvl="0" fontAlgn="base"/>
            <a:r>
              <a:rPr lang="en-US" dirty="0"/>
              <a:t>Additionally, there's a focus on developing distributed computing frameworks to leverage </a:t>
            </a:r>
            <a:r>
              <a:rPr lang="en-US" dirty="0" err="1"/>
              <a:t>DotHash</a:t>
            </a:r>
            <a:r>
              <a:rPr lang="en-US" dirty="0"/>
              <a:t> for scalable and high-performance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387568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5724-9B45-461B-84F4-EB0DD98C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E1C1-E26A-4C96-B50F-E1B59E7DD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Charikar</a:t>
            </a:r>
            <a:r>
              <a:rPr lang="en-US" dirty="0"/>
              <a:t>, Moses S. "Similarity estimation techniques from rounding algorithms." In </a:t>
            </a:r>
            <a:r>
              <a:rPr lang="en-US" i="1" dirty="0"/>
              <a:t>Proceedings of the </a:t>
            </a:r>
            <a:r>
              <a:rPr lang="en-US" i="1" dirty="0" err="1"/>
              <a:t>thiry</a:t>
            </a:r>
            <a:r>
              <a:rPr lang="en-US" i="1" dirty="0"/>
              <a:t>-fourth annual ACM symposium on Theory of computing</a:t>
            </a:r>
            <a:r>
              <a:rPr lang="en-US" dirty="0"/>
              <a:t>, pp. 380-388. 2002Adamic, Lada A., and </a:t>
            </a:r>
            <a:r>
              <a:rPr lang="en-US" dirty="0" err="1"/>
              <a:t>Eytan</a:t>
            </a:r>
            <a:r>
              <a:rPr lang="en-US" dirty="0"/>
              <a:t> Adar. "Friends and neighbors on the web." </a:t>
            </a:r>
            <a:r>
              <a:rPr lang="en-US" i="1" dirty="0"/>
              <a:t>Social networks</a:t>
            </a:r>
            <a:r>
              <a:rPr lang="en-US" dirty="0"/>
              <a:t> 25, no. 3 (2003): 211-230.</a:t>
            </a:r>
          </a:p>
          <a:p>
            <a:r>
              <a:rPr lang="en-US" dirty="0"/>
              <a:t>Adamic, Lada A., and </a:t>
            </a:r>
            <a:r>
              <a:rPr lang="en-US" dirty="0" err="1"/>
              <a:t>Eytan</a:t>
            </a:r>
            <a:r>
              <a:rPr lang="en-US" dirty="0"/>
              <a:t> Adar. "Friends and neighbors on the web." </a:t>
            </a:r>
            <a:r>
              <a:rPr lang="en-US" i="1" dirty="0"/>
              <a:t>Social networks</a:t>
            </a:r>
            <a:r>
              <a:rPr lang="en-US" dirty="0"/>
              <a:t> 25, no. 3 (2003): 211-230</a:t>
            </a:r>
          </a:p>
          <a:p>
            <a:r>
              <a:rPr lang="en-US" dirty="0"/>
              <a:t>Broder, Andrei Z. "On the resemblance and containment of documents." In </a:t>
            </a:r>
            <a:r>
              <a:rPr lang="en-US" i="1" dirty="0"/>
              <a:t>Proceedings. Compression and Complexity of SEQUENCES 1997 (Cat. No. 97TB100171)</a:t>
            </a:r>
            <a:r>
              <a:rPr lang="en-US" dirty="0"/>
              <a:t>, pp. 21-29. IEEE, 1997.</a:t>
            </a:r>
          </a:p>
          <a:p>
            <a:r>
              <a:rPr lang="en-US" dirty="0"/>
              <a:t>Nunes, Igor, Mike </a:t>
            </a:r>
            <a:r>
              <a:rPr lang="en-US" dirty="0" err="1"/>
              <a:t>Heddes</a:t>
            </a:r>
            <a:r>
              <a:rPr lang="en-US" dirty="0"/>
              <a:t>, Pere </a:t>
            </a:r>
            <a:r>
              <a:rPr lang="en-US" dirty="0" err="1"/>
              <a:t>Vergés</a:t>
            </a:r>
            <a:r>
              <a:rPr lang="en-US" dirty="0"/>
              <a:t>, Danny Abraham, Alex </a:t>
            </a:r>
            <a:r>
              <a:rPr lang="en-US" dirty="0" err="1"/>
              <a:t>Veidenbaum</a:t>
            </a:r>
            <a:r>
              <a:rPr lang="en-US" dirty="0"/>
              <a:t>, Alex </a:t>
            </a:r>
            <a:r>
              <a:rPr lang="en-US" dirty="0" err="1"/>
              <a:t>Nicolau</a:t>
            </a:r>
            <a:r>
              <a:rPr lang="en-US" dirty="0"/>
              <a:t>, and Tony </a:t>
            </a:r>
            <a:r>
              <a:rPr lang="en-US" dirty="0" err="1"/>
              <a:t>Givargis</a:t>
            </a:r>
            <a:r>
              <a:rPr lang="en-US" dirty="0"/>
              <a:t>. "</a:t>
            </a:r>
            <a:r>
              <a:rPr lang="en-US" dirty="0" err="1"/>
              <a:t>Dothash</a:t>
            </a:r>
            <a:r>
              <a:rPr lang="en-US" dirty="0"/>
              <a:t>: Estimating set similarity metrics for link prediction and document deduplication." In </a:t>
            </a:r>
            <a:r>
              <a:rPr lang="en-US" i="1" dirty="0"/>
              <a:t>Proceedings of the 29th ACM SIGKDD Conference on Knowledge Discovery and Data Mining</a:t>
            </a:r>
            <a:r>
              <a:rPr lang="en-US" dirty="0"/>
              <a:t>, pp. 1758-1769. 2023.</a:t>
            </a:r>
          </a:p>
        </p:txBody>
      </p:sp>
    </p:spTree>
    <p:extLst>
      <p:ext uri="{BB962C8B-B14F-4D97-AF65-F5344CB8AC3E}">
        <p14:creationId xmlns:p14="http://schemas.microsoft.com/office/powerpoint/2010/main" val="16685112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4284</TotalTime>
  <Words>542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 MID SEMESTER PRESENTATION   DOTHASH</vt:lpstr>
      <vt:lpstr>Introduction </vt:lpstr>
      <vt:lpstr>Problem statement  </vt:lpstr>
      <vt:lpstr>RELATED WORK   </vt:lpstr>
      <vt:lpstr>DOTHASH </vt:lpstr>
      <vt:lpstr>KSAK</vt:lpstr>
      <vt:lpstr>EXPERIMENTAL RESULT</vt:lpstr>
      <vt:lpstr>CONCLUSION AND FUTURE SCOPE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Dothash</dc:title>
  <dc:creator>Alankrita  Mingwal</dc:creator>
  <cp:lastModifiedBy>Alankrita  Mingwal</cp:lastModifiedBy>
  <cp:revision>29</cp:revision>
  <dcterms:created xsi:type="dcterms:W3CDTF">2024-03-25T18:56:11Z</dcterms:created>
  <dcterms:modified xsi:type="dcterms:W3CDTF">2024-04-03T12:35:19Z</dcterms:modified>
</cp:coreProperties>
</file>