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7" r:id="rId4"/>
    <p:sldId id="269" r:id="rId5"/>
    <p:sldId id="271" r:id="rId6"/>
    <p:sldId id="272" r:id="rId7"/>
    <p:sldId id="273" r:id="rId8"/>
    <p:sldId id="274" r:id="rId9"/>
    <p:sldId id="275" r:id="rId10"/>
    <p:sldId id="282" r:id="rId11"/>
    <p:sldId id="276" r:id="rId12"/>
    <p:sldId id="277" r:id="rId13"/>
    <p:sldId id="279" r:id="rId14"/>
    <p:sldId id="278" r:id="rId15"/>
    <p:sldId id="281" r:id="rId16"/>
    <p:sldId id="28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3016210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3600" dirty="0">
                <a:solidFill>
                  <a:srgbClr val="FF6600"/>
                </a:solidFill>
              </a:rPr>
              <a:t>G2M Insight for Cab Investment </a:t>
            </a:r>
          </a:p>
          <a:p>
            <a:endParaRPr lang="en-US" sz="40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6600"/>
                </a:solidFill>
              </a:rPr>
              <a:t>21st May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Analysis: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27250-4397-3040-1186-62CD8A582014}"/>
              </a:ext>
            </a:extLst>
          </p:cNvPr>
          <p:cNvSpPr txBox="1"/>
          <p:nvPr/>
        </p:nvSpPr>
        <p:spPr>
          <a:xfrm>
            <a:off x="2916350" y="5845628"/>
            <a:ext cx="743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Distribution of average monthly income of customers across different cities.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E46F4-116D-07D3-B9F1-1E7B907F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1417637"/>
            <a:ext cx="9241971" cy="404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8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Pink Cab or Yellow Cab - Presence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27250-4397-3040-1186-62CD8A582014}"/>
              </a:ext>
            </a:extLst>
          </p:cNvPr>
          <p:cNvSpPr txBox="1"/>
          <p:nvPr/>
        </p:nvSpPr>
        <p:spPr>
          <a:xfrm>
            <a:off x="1784237" y="5696802"/>
            <a:ext cx="842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Yellow Cab covers 76.4% of the Cab Market and Pink Cab is present in 23.6% in US cities.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D5C36-D2AD-E112-DB52-F3EA40DA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49" y="1734401"/>
            <a:ext cx="3217064" cy="3297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C32F5-236E-3FC0-20E8-D8DA758F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84" y="1734401"/>
            <a:ext cx="3764417" cy="35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Pink Cab or Yellow Cab - Profit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27250-4397-3040-1186-62CD8A582014}"/>
              </a:ext>
            </a:extLst>
          </p:cNvPr>
          <p:cNvSpPr txBox="1"/>
          <p:nvPr/>
        </p:nvSpPr>
        <p:spPr>
          <a:xfrm>
            <a:off x="1784237" y="5696802"/>
            <a:ext cx="842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Monthly profit distribution is much higher for Yellow Cabs. The profit increases during the last quarter of every year.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450B48-DCC9-F65E-2C2E-27B92C30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3" y="1544533"/>
            <a:ext cx="7247164" cy="415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Pink Cab or Yellow Cab – Profit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27250-4397-3040-1186-62CD8A582014}"/>
              </a:ext>
            </a:extLst>
          </p:cNvPr>
          <p:cNvSpPr txBox="1"/>
          <p:nvPr/>
        </p:nvSpPr>
        <p:spPr>
          <a:xfrm>
            <a:off x="2927236" y="5723550"/>
            <a:ext cx="842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Yearly profit distribution is also much higher for Yellow Cabs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AD440-3C07-3B31-6C29-D59F7BA04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40" y="1668911"/>
            <a:ext cx="6119132" cy="39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3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Pink Cab or Yellow Cab – Customer Retention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27250-4397-3040-1186-62CD8A582014}"/>
              </a:ext>
            </a:extLst>
          </p:cNvPr>
          <p:cNvSpPr txBox="1"/>
          <p:nvPr/>
        </p:nvSpPr>
        <p:spPr>
          <a:xfrm>
            <a:off x="2372064" y="5734436"/>
            <a:ext cx="842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Customer Retention is 63.02% for Yellow cabs and 47.30% in case of Pink Cabs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55B8FAA-CD3A-FA30-5C5F-441F9D35B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9" y="1750398"/>
            <a:ext cx="4893809" cy="38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5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 Insights: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27250-4397-3040-1186-62CD8A582014}"/>
              </a:ext>
            </a:extLst>
          </p:cNvPr>
          <p:cNvSpPr txBox="1"/>
          <p:nvPr/>
        </p:nvSpPr>
        <p:spPr>
          <a:xfrm>
            <a:off x="2372064" y="5734436"/>
            <a:ext cx="842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Majority of the customers prefer to pay using cards. Customers of all age groups are equally proficient using card as the mode of payment.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CB6319-2463-CC87-B4CA-DF0DC5DE2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8" y="1769916"/>
            <a:ext cx="2841172" cy="2981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5313CD-6877-E564-C27B-6F1C65E64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769916"/>
            <a:ext cx="5910942" cy="31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27250-4397-3040-1186-62CD8A582014}"/>
              </a:ext>
            </a:extLst>
          </p:cNvPr>
          <p:cNvSpPr txBox="1"/>
          <p:nvPr/>
        </p:nvSpPr>
        <p:spPr>
          <a:xfrm>
            <a:off x="1175657" y="1643743"/>
            <a:ext cx="10178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Market Share: Yellow Cab has significantly more presence in US Cab Market than Pink Cabs.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Profit Margin: The profit margin of Yellow Cabs in significantly higher than that of the  Pink Cabs.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Customer Retention: Customer Retention Rate is much higher in Yellow Cabs than in Pink Cabs.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On the basis of above data exploration, it is recommended that investing in Yellow Cab would be more profitable.   </a:t>
            </a:r>
          </a:p>
        </p:txBody>
      </p:sp>
    </p:spTree>
    <p:extLst>
      <p:ext uri="{BB962C8B-B14F-4D97-AF65-F5344CB8AC3E}">
        <p14:creationId xmlns:p14="http://schemas.microsoft.com/office/powerpoint/2010/main" val="53715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Data Understanding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Due to remarkable growth in Cab Industry in the last few years, XYZ firm is planning to make an investment in the Cab Industry.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Problem Statement : To provide insights to help XYZ firm in identifying the right company for making investment.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General Approach: </a:t>
            </a:r>
          </a:p>
          <a:p>
            <a:r>
              <a:rPr lang="en-US" sz="1800" dirty="0"/>
              <a:t>Data Understanding </a:t>
            </a:r>
          </a:p>
          <a:p>
            <a:r>
              <a:rPr lang="en-US" sz="1800" dirty="0"/>
              <a:t>Forecasting profit and number of rides for each cab type </a:t>
            </a:r>
          </a:p>
          <a:p>
            <a:r>
              <a:rPr lang="en-US" sz="1800" dirty="0"/>
              <a:t>Finding the most profitable Cab company </a:t>
            </a:r>
          </a:p>
          <a:p>
            <a:r>
              <a:rPr lang="en-US" sz="1800" dirty="0"/>
              <a:t>Recommendations for investment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2813821"/>
          </a:xfrm>
        </p:spPr>
        <p:txBody>
          <a:bodyPr>
            <a:normAutofit/>
          </a:bodyPr>
          <a:lstStyle/>
          <a:p>
            <a:r>
              <a:rPr lang="en-US" sz="1800" dirty="0"/>
              <a:t>The dataset consists of travel data of 359392 customers. </a:t>
            </a:r>
          </a:p>
          <a:p>
            <a:endParaRPr lang="en-US" sz="1800" dirty="0"/>
          </a:p>
          <a:p>
            <a:r>
              <a:rPr lang="en-US" sz="1800" dirty="0"/>
              <a:t>We had 4 datasets Cab_Data.csv, City.csv, Customer_ID.csv and Transaction_ID.csv. Analysis of individual datasets are performed. We also tried to get some meaningful insights after merging the datasets.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Profit is calculated by subtracting the </a:t>
            </a:r>
            <a:r>
              <a:rPr lang="en-US" sz="1800" dirty="0" err="1"/>
              <a:t>Cost_of_Trip</a:t>
            </a:r>
            <a:r>
              <a:rPr lang="en-US" sz="1800" dirty="0"/>
              <a:t> from the </a:t>
            </a:r>
            <a:r>
              <a:rPr lang="en-US" sz="1800" dirty="0" err="1"/>
              <a:t>Price_Charged</a:t>
            </a:r>
            <a:r>
              <a:rPr lang="en-US" sz="1800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419780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B696F-0824-6425-C7E0-221B2F7C90CC}"/>
              </a:ext>
            </a:extLst>
          </p:cNvPr>
          <p:cNvSpPr txBox="1"/>
          <p:nvPr/>
        </p:nvSpPr>
        <p:spPr>
          <a:xfrm>
            <a:off x="925286" y="1611086"/>
            <a:ext cx="87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Cab Industry worth Investing?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14FB9A-1102-70D3-3445-96729BE7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0" y="2120674"/>
            <a:ext cx="5506810" cy="40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300849-CE34-CB8A-7E68-1370B05399BF}"/>
              </a:ext>
            </a:extLst>
          </p:cNvPr>
          <p:cNvSpPr txBox="1"/>
          <p:nvPr/>
        </p:nvSpPr>
        <p:spPr>
          <a:xfrm>
            <a:off x="6542314" y="2503714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Profit = Price Charged – Cost of Trip</a:t>
            </a:r>
          </a:p>
          <a:p>
            <a:endParaRPr lang="en-GB" dirty="0"/>
          </a:p>
          <a:p>
            <a:r>
              <a:rPr lang="en-GB" dirty="0"/>
              <a:t>Based on the above assumption, it can be observed that the profit increased with the KM travelled. </a:t>
            </a:r>
          </a:p>
        </p:txBody>
      </p:sp>
    </p:spTree>
    <p:extLst>
      <p:ext uri="{BB962C8B-B14F-4D97-AF65-F5344CB8AC3E}">
        <p14:creationId xmlns:p14="http://schemas.microsoft.com/office/powerpoint/2010/main" val="217684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Demographics: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B696F-0824-6425-C7E0-221B2F7C90CC}"/>
              </a:ext>
            </a:extLst>
          </p:cNvPr>
          <p:cNvSpPr txBox="1"/>
          <p:nvPr/>
        </p:nvSpPr>
        <p:spPr>
          <a:xfrm>
            <a:off x="925286" y="1611086"/>
            <a:ext cx="87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Cab Industry worth Investing?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F93BB-7BCE-2BBC-0DE1-FF4D1A1A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90" y="1980418"/>
            <a:ext cx="4391024" cy="2897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CACC1-96B8-DADA-53D1-3DBBB1407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65" y="1894115"/>
            <a:ext cx="5646964" cy="2897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27250-4397-3040-1186-62CD8A582014}"/>
              </a:ext>
            </a:extLst>
          </p:cNvPr>
          <p:cNvSpPr txBox="1"/>
          <p:nvPr/>
        </p:nvSpPr>
        <p:spPr>
          <a:xfrm>
            <a:off x="631371" y="5246914"/>
            <a:ext cx="1072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can be observed that a good percentage of people use cab service in every city. San Francisco has the highest percentage of population using cab service. </a:t>
            </a:r>
          </a:p>
        </p:txBody>
      </p:sp>
    </p:spTree>
    <p:extLst>
      <p:ext uri="{BB962C8B-B14F-4D97-AF65-F5344CB8AC3E}">
        <p14:creationId xmlns:p14="http://schemas.microsoft.com/office/powerpoint/2010/main" val="146007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Demographics: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B696F-0824-6425-C7E0-221B2F7C90CC}"/>
              </a:ext>
            </a:extLst>
          </p:cNvPr>
          <p:cNvSpPr txBox="1"/>
          <p:nvPr/>
        </p:nvSpPr>
        <p:spPr>
          <a:xfrm>
            <a:off x="925286" y="1611086"/>
            <a:ext cx="87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Cab Industry worth Investing?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27250-4397-3040-1186-62CD8A582014}"/>
              </a:ext>
            </a:extLst>
          </p:cNvPr>
          <p:cNvSpPr txBox="1"/>
          <p:nvPr/>
        </p:nvSpPr>
        <p:spPr>
          <a:xfrm>
            <a:off x="6790644" y="3614056"/>
            <a:ext cx="4659086" cy="37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York has the highest number of cab users.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53E6-966A-5958-798A-63912995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0" y="2219904"/>
            <a:ext cx="5778273" cy="407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7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Analysis: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27250-4397-3040-1186-62CD8A582014}"/>
              </a:ext>
            </a:extLst>
          </p:cNvPr>
          <p:cNvSpPr txBox="1"/>
          <p:nvPr/>
        </p:nvSpPr>
        <p:spPr>
          <a:xfrm>
            <a:off x="945014" y="4985656"/>
            <a:ext cx="98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Almost 54% of cab users are male and 46% are female. Also the cab services are popular with people in age bank of 18 years to 39 years.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804565-D1AD-DA49-F5E4-C41088D49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6" y="1937997"/>
            <a:ext cx="3753394" cy="24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691DB0-6256-9AEB-BED3-03B28D56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66" y="1862817"/>
            <a:ext cx="4009286" cy="26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1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Analysis: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27250-4397-3040-1186-62CD8A582014}"/>
              </a:ext>
            </a:extLst>
          </p:cNvPr>
          <p:cNvSpPr txBox="1"/>
          <p:nvPr/>
        </p:nvSpPr>
        <p:spPr>
          <a:xfrm>
            <a:off x="3547721" y="5693228"/>
            <a:ext cx="98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Gender Distribution of Cab Users across different cities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19D4E4-A251-03E0-B2F4-4A9B748B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81" y="1531448"/>
            <a:ext cx="10206719" cy="37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5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CB072F74-626D-44A5-B987-281B93616807}" vid="{C6C63C8F-2EA4-453E-B3B7-4F1C32C849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530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   Agenda</vt:lpstr>
      <vt:lpstr>Executive Summary</vt:lpstr>
      <vt:lpstr>Data Understanding</vt:lpstr>
      <vt:lpstr>Exploratory Data Analysis:</vt:lpstr>
      <vt:lpstr>Basic Demographics: </vt:lpstr>
      <vt:lpstr>Basic Demographics: </vt:lpstr>
      <vt:lpstr>Customer Analysis:</vt:lpstr>
      <vt:lpstr>Customer Analysis:</vt:lpstr>
      <vt:lpstr>Customer Analysis:</vt:lpstr>
      <vt:lpstr>Pink Cab or Yellow Cab - Presence</vt:lpstr>
      <vt:lpstr>Pink Cab or Yellow Cab - Profit</vt:lpstr>
      <vt:lpstr>Pink Cab or Yellow Cab – Profit</vt:lpstr>
      <vt:lpstr>Pink Cab or Yellow Cab – Customer Retention</vt:lpstr>
      <vt:lpstr>Additional Insights:</vt:lpstr>
      <vt:lpstr>Recommendations: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suvadeep datta</cp:lastModifiedBy>
  <cp:revision>113</cp:revision>
  <dcterms:created xsi:type="dcterms:W3CDTF">2020-12-18T04:50:05Z</dcterms:created>
  <dcterms:modified xsi:type="dcterms:W3CDTF">2023-05-21T01:22:22Z</dcterms:modified>
</cp:coreProperties>
</file>