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56B5-5588-46F4-19BC-EF6905EE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E1CB3-DCE8-90D0-3213-821878B03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F1288-0DF4-C6D2-F905-F4A68F22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8E865-C48E-3831-031B-37C060C6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F122F-9B19-2801-E881-92143C1C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8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8C53-2FB3-45CE-01D4-27243D9F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1FA32-F701-9413-BA00-5BC536DFB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85320-D1D7-6A99-E0E2-22571DA8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C4B0A-935C-5609-3D96-EA7A1114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9D56F-6E9F-AB56-F3CC-62FAA91E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C95C9-FA0E-E1F3-F9EC-856E6C3D7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559D3-85A6-5854-9AB7-FAAA62680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A7C8F-A055-9C73-EF6B-3FC5D7DE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FDCB-ED62-D0B2-E30C-102A3031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26B16-7240-FB95-941B-951C2CB4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6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5778-8595-51E6-4A37-4D463887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F4D5-2660-5C5C-7D21-9B20FA615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5BD7-6E07-332F-5C16-0E1735B4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1E25-3DF4-786A-8120-017986E2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2E4FB-CA24-E46D-0CFF-ED0ADAB2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5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E4C5-43E4-46D3-E7CD-6BA947CE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8710E-0FBA-3D5C-213D-22CA496FC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DF851-E920-F6A5-84F4-8C40C9BE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FA8E-0D30-310A-CECE-D6729930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8B4C9-AC44-6893-B7BF-9B8210A6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0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4C1A-13B2-589D-F24A-3F8577CF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DA1A5-0983-284C-6C55-D0CF85E6D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751C9-C8FF-3078-461F-978F6111C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9D469-B459-6849-C2F0-94E30FC7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881F2-2581-0A83-EDD2-6CCC3FA4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D8446-0792-20BA-0B5A-E6418FBC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2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A067-E015-9DD7-F086-0087ABC95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B9B05-266C-4974-0641-0EE3FB40B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4A2F8-EE98-D7CC-C037-FD8EC4763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80CDA-7398-7E10-966F-2F50977B0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95872-DEA7-A0F8-DEA5-B22FF8391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39A62-FF28-0963-963C-D2D80E9F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CD519-8FFA-5038-EE29-EDD3504B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AF126-01B6-B01E-B5B0-2742B763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FE8E-7801-28C8-C2B8-CD346F74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C36E7-049E-F0C6-403B-928EF9E8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EAE78-2B23-104E-3294-5281BF86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38F99-6CEC-CEC2-089E-FF9CA48C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7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A505D-A9C1-7E2B-45F6-E746C0A1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5B1E4-816E-60E9-8792-0D7B0EF2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CDB9C-2486-6722-B799-0BBA6037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6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6F06-01EE-56D1-FCF3-1DD53F32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DBDA-67F8-50C4-3C3D-31AAD4B25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58622-A3C5-07E9-8300-C3161900D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9FE6E-6BD2-7EE6-8DD7-941B0F10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82CC4-A83A-6E58-4DEB-3F54A4B8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82FA5-A7FB-6E87-036E-4CB5179D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4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8707-D1C3-545A-5C61-7FBC2883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3953C-8894-CB24-B156-7D314B5F4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98C3A-AA63-6AFA-7E80-0F20A461B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FF1A5-EF8A-DDD5-F750-D3A80221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9D006-337E-AEC7-A6CE-D48EABC7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28DD7-E5E8-93EC-28DA-4FBB6216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C1044A-BC17-0D40-DCE3-51FC53F9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D1A02-F48C-2828-DCA7-E9AAAF79B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45615-6485-8FEF-A41F-75232CC07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3D97-CE1F-4154-A961-1E782AC3E3E9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68933-46AC-3CCE-1391-9771DEC69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94E82-027A-1342-1FE0-F8A4F95C0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9A0B2-8B11-4E5F-BA7F-715672759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1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A35E-5D88-58B6-34B2-0254E4021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Blah </a:t>
            </a:r>
            <a:r>
              <a:rPr lang="en-US"/>
              <a:t>blah blah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AC1A2-ABFD-9400-FB27-82435790B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1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Blah blah blah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Blah blah blah</dc:title>
  <dc:creator>Alan Li</dc:creator>
  <cp:lastModifiedBy>Alan Li</cp:lastModifiedBy>
  <cp:revision>1</cp:revision>
  <dcterms:created xsi:type="dcterms:W3CDTF">2022-11-12T19:29:55Z</dcterms:created>
  <dcterms:modified xsi:type="dcterms:W3CDTF">2022-11-12T19:30:15Z</dcterms:modified>
</cp:coreProperties>
</file>