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3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63" d="100"/>
          <a:sy n="163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 Ethan" userId="fbafcf4a18449456" providerId="LiveId" clId="{482A942C-0B02-43EA-933D-CB031CC186F1}"/>
    <pc:docChg chg="modSld">
      <pc:chgData name="Jiang Ethan" userId="fbafcf4a18449456" providerId="LiveId" clId="{482A942C-0B02-43EA-933D-CB031CC186F1}" dt="2022-01-23T23:25:34.033" v="7" actId="1076"/>
      <pc:docMkLst>
        <pc:docMk/>
      </pc:docMkLst>
      <pc:sldChg chg="modSp mod">
        <pc:chgData name="Jiang Ethan" userId="fbafcf4a18449456" providerId="LiveId" clId="{482A942C-0B02-43EA-933D-CB031CC186F1}" dt="2022-01-23T23:25:34.033" v="7" actId="1076"/>
        <pc:sldMkLst>
          <pc:docMk/>
          <pc:sldMk cId="0" sldId="298"/>
        </pc:sldMkLst>
        <pc:picChg chg="mod">
          <ac:chgData name="Jiang Ethan" userId="fbafcf4a18449456" providerId="LiveId" clId="{482A942C-0B02-43EA-933D-CB031CC186F1}" dt="2022-01-23T23:24:44.066" v="0" actId="1076"/>
          <ac:picMkLst>
            <pc:docMk/>
            <pc:sldMk cId="0" sldId="298"/>
            <ac:picMk id="15" creationId="{0F978DE3-D398-4A4D-92AA-2774CF2416C0}"/>
          </ac:picMkLst>
        </pc:picChg>
        <pc:picChg chg="mod">
          <ac:chgData name="Jiang Ethan" userId="fbafcf4a18449456" providerId="LiveId" clId="{482A942C-0B02-43EA-933D-CB031CC186F1}" dt="2022-01-23T23:24:45.538" v="1" actId="1076"/>
          <ac:picMkLst>
            <pc:docMk/>
            <pc:sldMk cId="0" sldId="298"/>
            <ac:picMk id="16" creationId="{ABDD7026-B515-6942-9B1A-8A50A865D1E3}"/>
          </ac:picMkLst>
        </pc:picChg>
        <pc:picChg chg="mod">
          <ac:chgData name="Jiang Ethan" userId="fbafcf4a18449456" providerId="LiveId" clId="{482A942C-0B02-43EA-933D-CB031CC186F1}" dt="2022-01-23T23:25:08.952" v="3" actId="1076"/>
          <ac:picMkLst>
            <pc:docMk/>
            <pc:sldMk cId="0" sldId="298"/>
            <ac:picMk id="18" creationId="{AEEC15BE-0D60-204D-A83A-0711D7876659}"/>
          </ac:picMkLst>
        </pc:picChg>
        <pc:picChg chg="mod">
          <ac:chgData name="Jiang Ethan" userId="fbafcf4a18449456" providerId="LiveId" clId="{482A942C-0B02-43EA-933D-CB031CC186F1}" dt="2022-01-23T23:25:14.044" v="4" actId="1076"/>
          <ac:picMkLst>
            <pc:docMk/>
            <pc:sldMk cId="0" sldId="298"/>
            <ac:picMk id="19" creationId="{894C2044-B5FC-5241-9A7B-8B7764C16D6F}"/>
          </ac:picMkLst>
        </pc:picChg>
        <pc:picChg chg="mod">
          <ac:chgData name="Jiang Ethan" userId="fbafcf4a18449456" providerId="LiveId" clId="{482A942C-0B02-43EA-933D-CB031CC186F1}" dt="2022-01-23T23:25:34.033" v="7" actId="1076"/>
          <ac:picMkLst>
            <pc:docMk/>
            <pc:sldMk cId="0" sldId="298"/>
            <ac:picMk id="20" creationId="{D3C22671-AD38-8F4E-8509-F4EAC37A7E4C}"/>
          </ac:picMkLst>
        </pc:picChg>
        <pc:picChg chg="mod">
          <ac:chgData name="Jiang Ethan" userId="fbafcf4a18449456" providerId="LiveId" clId="{482A942C-0B02-43EA-933D-CB031CC186F1}" dt="2022-01-23T23:25:28.958" v="6" actId="1076"/>
          <ac:picMkLst>
            <pc:docMk/>
            <pc:sldMk cId="0" sldId="298"/>
            <ac:picMk id="21" creationId="{EA784BAA-2CDE-4844-8876-18257584D451}"/>
          </ac:picMkLst>
        </pc:picChg>
        <pc:picChg chg="mod">
          <ac:chgData name="Jiang Ethan" userId="fbafcf4a18449456" providerId="LiveId" clId="{482A942C-0B02-43EA-933D-CB031CC186F1}" dt="2022-01-23T23:25:24.870" v="5" actId="1076"/>
          <ac:picMkLst>
            <pc:docMk/>
            <pc:sldMk cId="0" sldId="298"/>
            <ac:picMk id="23" creationId="{DF1C06EC-A684-9243-ADC6-39BFB99833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FF6-259E-6241-9C4E-70BD4FC24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5C86-FE30-284E-9FEB-2063549D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4BD3-2562-F946-A75A-FB4F569B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3259-4D26-7443-9A56-129F80E9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F23F-CB0C-7342-96A0-E393BF80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583-2F52-7546-856F-F2D1DD17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18094-5C3E-934D-9747-86FE10E7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B02-AC74-1B44-94D6-86AFF4DC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D0CE-DBE7-984B-B17E-A184B916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F8C9-EAFD-EE4A-A87A-CB3F0D1C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2EE1-7D1A-7F4D-8A83-FC59661C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D6D2-E0D6-624C-A930-31A83B3B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6EC9-0DDE-974D-BCED-28457467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ABBA-4285-ED4F-89D1-D888F84E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896E-AC5D-E94B-B24C-E35A8E32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35A3-2B47-9A44-87F0-54AFB618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EF3D-8C75-8B46-8E42-FBECD682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8D6F-6AF2-FF4B-9C8F-AE3984C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DD83-4695-BB4E-9493-B64547FF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F289-301A-DE40-A220-61446F1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F4B-26F3-5C4A-9201-79E52D51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864D-D722-4846-A339-9931AFBE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49EF-45CC-4048-9DD9-C184F9B5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AB99-C809-A143-8111-29949E43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8130-44F1-6F44-B0CC-DC16BD4A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4C22-8FB2-8F42-8BA1-8D0F5887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257B-605B-F446-B305-322AB70FA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13002-46F4-E244-97EB-2A0CD4FA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E014A-97CB-BE4C-B9D0-211207C8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D581B-7F77-4F43-8574-E797515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565-BF0A-5640-88F0-15E2A28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ABDB-1640-9C49-A53B-7F8D9F19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58E37-3ED5-5643-A2A9-E1DF8116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E9FA5-9F67-8946-AA6E-83DAC499F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6690E-387E-074E-BF3C-7D917BBD0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5B98-AE80-F644-A079-A9D5BD32B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6C60C-2114-4245-AF08-718B3F8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07AF4-51CE-F948-8F25-7A775993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1930-1543-5F43-ACB7-E7490CB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482B-AA15-E944-B41C-A18FEDE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6A98B-ED3A-9845-8D2C-B10BA9B2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99064-6DB6-5A4F-96FC-6845B3AD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9A03-0FD6-5D48-AFB2-48951A40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27172-FEC3-1841-B177-1D21786D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A0B3-F4BB-4449-AFA4-E24257CC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33ECD-B97E-1746-9AF3-4293EF0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B9E9-0D33-6B4D-8F80-07872A24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5FF5-F7A1-F54B-ADAE-B0092F23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F01CF-84DA-1D4E-981A-7411A8EB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BC41-C144-CD4A-8CB5-3C854629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D449C-F323-6A4C-A40E-0A5FC977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8F114-39D2-C346-B400-D9D5ACF8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2E60-4FC5-B743-A449-17F71638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DB938-60EB-6142-8E11-6E8655909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8E9B0-9590-8743-A538-71F4A9C7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F69B7-5DB9-F048-850D-72F1EF83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718F5-1AE0-6840-BA62-91284CF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E079-7A91-AF46-9A15-9F99F908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7845F-A057-4F48-A4C3-2A9A5B3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6CE7-2398-A949-BD91-CDA308E2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D96F-4A0B-EF45-A9F0-FEE731B0F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345D-8006-0144-9FB6-660589FE0C3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1E66-7790-9546-B9CB-9D2EEC21B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285B-C96E-D24E-91E0-593EFE11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4D14-F913-E445-B3E2-2EA191189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1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B816-4526-E44A-833D-1729B61A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8F8D-0BAC-9449-A693-664C2D8D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read, write &amp; play audio files on the computer</a:t>
            </a:r>
          </a:p>
          <a:p>
            <a:r>
              <a:rPr lang="en-US" dirty="0"/>
              <a:t>Apply what you learned about going from CT to DT</a:t>
            </a:r>
          </a:p>
          <a:p>
            <a:r>
              <a:rPr lang="en-US" dirty="0"/>
              <a:t>Implement amplitude &amp; time operations on signals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38A47-56C6-5546-A70C-417FFA5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53-653D-441E-821D-0B2F2050E2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96B4CFFC-8161-9B44-BC7B-39BA28A1A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75" y="274638"/>
            <a:ext cx="8642350" cy="1143000"/>
          </a:xfrm>
        </p:spPr>
        <p:txBody>
          <a:bodyPr/>
          <a:lstStyle/>
          <a:p>
            <a:r>
              <a:rPr lang="en-US" altLang="en-US" sz="4000" dirty="0"/>
              <a:t>Lab 1: Audio Time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4A6F-978D-0245-9171-5FB659D7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572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Music sample:</a:t>
            </a:r>
          </a:p>
          <a:p>
            <a:pPr lvl="1">
              <a:defRPr/>
            </a:pPr>
            <a:r>
              <a:rPr lang="en-US" dirty="0"/>
              <a:t>x[n]          x[-n] </a:t>
            </a:r>
          </a:p>
          <a:p>
            <a:pPr>
              <a:defRPr/>
            </a:pPr>
            <a:r>
              <a:rPr lang="en-US" dirty="0"/>
              <a:t>Speech sample</a:t>
            </a:r>
          </a:p>
          <a:p>
            <a:pPr lvl="1">
              <a:defRPr/>
            </a:pPr>
            <a:r>
              <a:rPr lang="en-US" dirty="0"/>
              <a:t>w[n]          w[-n]</a:t>
            </a:r>
          </a:p>
          <a:p>
            <a:pPr lvl="1">
              <a:defRPr/>
            </a:pPr>
            <a:r>
              <a:rPr lang="en-US" dirty="0"/>
              <a:t>Time scaling w[2n]         w[n/2]</a:t>
            </a:r>
          </a:p>
          <a:p>
            <a:pPr>
              <a:defRPr/>
            </a:pPr>
            <a:r>
              <a:rPr lang="en-US" dirty="0"/>
              <a:t>Yawn</a:t>
            </a:r>
          </a:p>
          <a:p>
            <a:pPr lvl="1">
              <a:defRPr/>
            </a:pPr>
            <a:r>
              <a:rPr lang="en-US" dirty="0"/>
              <a:t>y[n]           y[-n] </a:t>
            </a:r>
          </a:p>
          <a:p>
            <a:pPr lvl="1">
              <a:defRPr/>
            </a:pPr>
            <a:r>
              <a:rPr lang="en-US" dirty="0"/>
              <a:t>Time scale [y[n] y[3n/4] y[2n/3] y[n/2] y[2n]]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4" name="castanets44.wav">
            <a:hlinkClick r:id="" action="ppaction://media"/>
            <a:extLst>
              <a:ext uri="{FF2B5EF4-FFF2-40B4-BE49-F238E27FC236}">
                <a16:creationId xmlns:a16="http://schemas.microsoft.com/office/drawing/2014/main" id="{645FAFE6-BAEC-9546-997C-B8ED39BD6C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84460" y="1938705"/>
            <a:ext cx="560020" cy="560020"/>
          </a:xfrm>
          <a:prstGeom prst="rect">
            <a:avLst/>
          </a:prstGeom>
        </p:spPr>
      </p:pic>
      <p:pic>
        <p:nvPicPr>
          <p:cNvPr id="10" name="castanets_reversed.wav">
            <a:hlinkClick r:id="" action="ppaction://media"/>
            <a:extLst>
              <a:ext uri="{FF2B5EF4-FFF2-40B4-BE49-F238E27FC236}">
                <a16:creationId xmlns:a16="http://schemas.microsoft.com/office/drawing/2014/main" id="{40B04C3B-3E12-4C4E-98E0-2A2AF1E517A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4280" y="1938705"/>
            <a:ext cx="560020" cy="560020"/>
          </a:xfrm>
          <a:prstGeom prst="rect">
            <a:avLst/>
          </a:prstGeom>
        </p:spPr>
      </p:pic>
      <p:pic>
        <p:nvPicPr>
          <p:cNvPr id="15" name="bluenose3.wav">
            <a:hlinkClick r:id="" action="ppaction://media"/>
            <a:extLst>
              <a:ext uri="{FF2B5EF4-FFF2-40B4-BE49-F238E27FC236}">
                <a16:creationId xmlns:a16="http://schemas.microsoft.com/office/drawing/2014/main" id="{0F978DE3-D398-4A4D-92AA-2774CF2416C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62058" y="2712367"/>
            <a:ext cx="521615" cy="521615"/>
          </a:xfrm>
          <a:prstGeom prst="rect">
            <a:avLst/>
          </a:prstGeom>
        </p:spPr>
      </p:pic>
      <p:pic>
        <p:nvPicPr>
          <p:cNvPr id="16" name="bluenose_reversed.wav">
            <a:hlinkClick r:id="" action="ppaction://media"/>
            <a:extLst>
              <a:ext uri="{FF2B5EF4-FFF2-40B4-BE49-F238E27FC236}">
                <a16:creationId xmlns:a16="http://schemas.microsoft.com/office/drawing/2014/main" id="{ABDD7026-B515-6942-9B1A-8A50A865D1E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46115" y="2665231"/>
            <a:ext cx="560020" cy="560020"/>
          </a:xfrm>
          <a:prstGeom prst="rect">
            <a:avLst/>
          </a:prstGeom>
        </p:spPr>
      </p:pic>
      <p:pic>
        <p:nvPicPr>
          <p:cNvPr id="18" name="bluenose_ts2.wav">
            <a:hlinkClick r:id="" action="ppaction://media"/>
            <a:extLst>
              <a:ext uri="{FF2B5EF4-FFF2-40B4-BE49-F238E27FC236}">
                <a16:creationId xmlns:a16="http://schemas.microsoft.com/office/drawing/2014/main" id="{AEEC15BE-0D60-204D-A83A-0711D7876659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3723" y="3220743"/>
            <a:ext cx="521615" cy="521615"/>
          </a:xfrm>
          <a:prstGeom prst="rect">
            <a:avLst/>
          </a:prstGeom>
        </p:spPr>
      </p:pic>
      <p:pic>
        <p:nvPicPr>
          <p:cNvPr id="19" name="bluenose_ts.5.wav">
            <a:hlinkClick r:id="" action="ppaction://media"/>
            <a:extLst>
              <a:ext uri="{FF2B5EF4-FFF2-40B4-BE49-F238E27FC236}">
                <a16:creationId xmlns:a16="http://schemas.microsoft.com/office/drawing/2014/main" id="{894C2044-B5FC-5241-9A7B-8B7764C16D6F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86999" y="3089643"/>
            <a:ext cx="560020" cy="560020"/>
          </a:xfrm>
          <a:prstGeom prst="rect">
            <a:avLst/>
          </a:prstGeom>
        </p:spPr>
      </p:pic>
      <p:pic>
        <p:nvPicPr>
          <p:cNvPr id="20" name="yawns.wav">
            <a:hlinkClick r:id="" action="ppaction://media"/>
            <a:extLst>
              <a:ext uri="{FF2B5EF4-FFF2-40B4-BE49-F238E27FC236}">
                <a16:creationId xmlns:a16="http://schemas.microsoft.com/office/drawing/2014/main" id="{D3C22671-AD38-8F4E-8509-F4EAC37A7E4C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56494" y="4557194"/>
            <a:ext cx="560020" cy="560020"/>
          </a:xfrm>
          <a:prstGeom prst="rect">
            <a:avLst/>
          </a:prstGeom>
        </p:spPr>
      </p:pic>
      <p:pic>
        <p:nvPicPr>
          <p:cNvPr id="21" name="yawn_rev.wav">
            <a:hlinkClick r:id="" action="ppaction://media"/>
            <a:extLst>
              <a:ext uri="{FF2B5EF4-FFF2-40B4-BE49-F238E27FC236}">
                <a16:creationId xmlns:a16="http://schemas.microsoft.com/office/drawing/2014/main" id="{EA784BAA-2CDE-4844-8876-18257584D451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39254" y="3940070"/>
            <a:ext cx="560020" cy="560020"/>
          </a:xfrm>
          <a:prstGeom prst="rect">
            <a:avLst/>
          </a:prstGeom>
        </p:spPr>
      </p:pic>
      <p:pic>
        <p:nvPicPr>
          <p:cNvPr id="23" name="yawn.wav">
            <a:hlinkClick r:id="" action="ppaction://media"/>
            <a:extLst>
              <a:ext uri="{FF2B5EF4-FFF2-40B4-BE49-F238E27FC236}">
                <a16:creationId xmlns:a16="http://schemas.microsoft.com/office/drawing/2014/main" id="{DF1C06EC-A684-9243-ADC6-39BFB9983357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84460" y="3929399"/>
            <a:ext cx="521615" cy="521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9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43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43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66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6875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371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216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216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宽屏</PresentationFormat>
  <Paragraphs>14</Paragraphs>
  <Slides>2</Slides>
  <Notes>0</Notes>
  <HiddenSlides>0</HiddenSlides>
  <MMClips>9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 Preview</vt:lpstr>
      <vt:lpstr>Lab 1: Audio Time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 Makhsous</dc:creator>
  <cp:lastModifiedBy>Jiang Ethan</cp:lastModifiedBy>
  <cp:revision>2</cp:revision>
  <dcterms:created xsi:type="dcterms:W3CDTF">2022-01-11T06:36:06Z</dcterms:created>
  <dcterms:modified xsi:type="dcterms:W3CDTF">2022-01-23T23:25:57Z</dcterms:modified>
</cp:coreProperties>
</file>