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1"/>
  </p:notesMasterIdLst>
  <p:handoutMasterIdLst>
    <p:handoutMasterId r:id="rId32"/>
  </p:handoutMasterIdLst>
  <p:sldIdLst>
    <p:sldId id="256" r:id="rId10"/>
    <p:sldId id="287" r:id="rId11"/>
    <p:sldId id="275" r:id="rId12"/>
    <p:sldId id="289" r:id="rId13"/>
    <p:sldId id="290" r:id="rId14"/>
    <p:sldId id="261" r:id="rId15"/>
    <p:sldId id="296" r:id="rId16"/>
    <p:sldId id="297" r:id="rId17"/>
    <p:sldId id="298" r:id="rId18"/>
    <p:sldId id="299" r:id="rId19"/>
    <p:sldId id="263" r:id="rId20"/>
    <p:sldId id="264" r:id="rId21"/>
    <p:sldId id="257" r:id="rId22"/>
    <p:sldId id="292" r:id="rId23"/>
    <p:sldId id="293" r:id="rId24"/>
    <p:sldId id="262" r:id="rId25"/>
    <p:sldId id="265" r:id="rId26"/>
    <p:sldId id="269" r:id="rId27"/>
    <p:sldId id="300" r:id="rId28"/>
    <p:sldId id="301" r:id="rId29"/>
    <p:sldId id="302" r:id="rId30"/>
  </p:sldIdLst>
  <p:sldSz cx="12190413" cy="6858000"/>
  <p:notesSz cx="6858000" cy="9144000"/>
  <p:custDataLst>
    <p:tags r:id="rId3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76C26-B4CF-41E1-87D9-A59DDF770948}" v="1753" dt="2021-06-08T14:03:4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95" d="100"/>
          <a:sy n="95" d="100"/>
        </p:scale>
        <p:origin x="67" y="1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i Hou Lio" userId="4e2e7dda-a9a8-4e9f-8daf-fb8d3a66df36" providerId="ADAL" clId="{FD376C26-B4CF-41E1-87D9-A59DDF770948}"/>
    <pc:docChg chg="undo custSel addSld delSld modSld sldOrd">
      <pc:chgData name="Alan Wai Hou Lio" userId="4e2e7dda-a9a8-4e9f-8daf-fb8d3a66df36" providerId="ADAL" clId="{FD376C26-B4CF-41E1-87D9-A59DDF770948}" dt="2021-06-08T14:04:30.082" v="4270" actId="47"/>
      <pc:docMkLst>
        <pc:docMk/>
      </pc:docMkLst>
      <pc:sldChg chg="addSp modSp add del mod modAnim">
        <pc:chgData name="Alan Wai Hou Lio" userId="4e2e7dda-a9a8-4e9f-8daf-fb8d3a66df36" providerId="ADAL" clId="{FD376C26-B4CF-41E1-87D9-A59DDF770948}" dt="2021-06-07T14:46:24.794" v="4233"/>
        <pc:sldMkLst>
          <pc:docMk/>
          <pc:sldMk cId="1796381250" sldId="257"/>
        </pc:sldMkLst>
        <pc:spChg chg="mod">
          <ac:chgData name="Alan Wai Hou Lio" userId="4e2e7dda-a9a8-4e9f-8daf-fb8d3a66df36" providerId="ADAL" clId="{FD376C26-B4CF-41E1-87D9-A59DDF770948}" dt="2021-06-03T14:51:21.402" v="3626" actId="20577"/>
          <ac:spMkLst>
            <pc:docMk/>
            <pc:sldMk cId="1796381250" sldId="257"/>
            <ac:spMk id="5" creationId="{43AB9D89-4678-4B3C-8679-3E429EFBB2DD}"/>
          </ac:spMkLst>
        </pc:spChg>
        <pc:spChg chg="mod">
          <ac:chgData name="Alan Wai Hou Lio" userId="4e2e7dda-a9a8-4e9f-8daf-fb8d3a66df36" providerId="ADAL" clId="{FD376C26-B4CF-41E1-87D9-A59DDF770948}" dt="2021-06-03T13:37:59.044" v="3033" actId="20577"/>
          <ac:spMkLst>
            <pc:docMk/>
            <pc:sldMk cId="1796381250" sldId="257"/>
            <ac:spMk id="6" creationId="{5A5890CD-8F90-4FE7-841F-F7B0C2865BA2}"/>
          </ac:spMkLst>
        </pc:spChg>
        <pc:spChg chg="add mod">
          <ac:chgData name="Alan Wai Hou Lio" userId="4e2e7dda-a9a8-4e9f-8daf-fb8d3a66df36" providerId="ADAL" clId="{FD376C26-B4CF-41E1-87D9-A59DDF770948}" dt="2021-06-07T14:46:00.772" v="4227" actId="1037"/>
          <ac:spMkLst>
            <pc:docMk/>
            <pc:sldMk cId="1796381250" sldId="257"/>
            <ac:spMk id="7" creationId="{E3A49D51-099D-4699-AF2A-CC7656B85B5C}"/>
          </ac:spMkLst>
        </pc:spChg>
        <pc:spChg chg="add mod">
          <ac:chgData name="Alan Wai Hou Lio" userId="4e2e7dda-a9a8-4e9f-8daf-fb8d3a66df36" providerId="ADAL" clId="{FD376C26-B4CF-41E1-87D9-A59DDF770948}" dt="2021-06-03T13:38:25.900" v="3038" actId="1076"/>
          <ac:spMkLst>
            <pc:docMk/>
            <pc:sldMk cId="1796381250" sldId="257"/>
            <ac:spMk id="8" creationId="{4BA59FBC-A8DC-49FF-AFB1-44ED18EC8A48}"/>
          </ac:spMkLst>
        </pc:spChg>
        <pc:spChg chg="add mod">
          <ac:chgData name="Alan Wai Hou Lio" userId="4e2e7dda-a9a8-4e9f-8daf-fb8d3a66df36" providerId="ADAL" clId="{FD376C26-B4CF-41E1-87D9-A59DDF770948}" dt="2021-06-03T13:38:40.947" v="3040" actId="1076"/>
          <ac:spMkLst>
            <pc:docMk/>
            <pc:sldMk cId="1796381250" sldId="257"/>
            <ac:spMk id="10" creationId="{30B35A5D-9165-44AC-BD60-C9E9EA7709E2}"/>
          </ac:spMkLst>
        </pc:spChg>
        <pc:cxnChg chg="add mod">
          <ac:chgData name="Alan Wai Hou Lio" userId="4e2e7dda-a9a8-4e9f-8daf-fb8d3a66df36" providerId="ADAL" clId="{FD376C26-B4CF-41E1-87D9-A59DDF770948}" dt="2021-06-03T13:38:21.796" v="3037" actId="14100"/>
          <ac:cxnSpMkLst>
            <pc:docMk/>
            <pc:sldMk cId="1796381250" sldId="257"/>
            <ac:cxnSpMk id="9" creationId="{C2802CBD-2A62-4B54-9641-2B32183222F9}"/>
          </ac:cxnSpMkLst>
        </pc:cxnChg>
      </pc:sldChg>
      <pc:sldChg chg="del">
        <pc:chgData name="Alan Wai Hou Lio" userId="4e2e7dda-a9a8-4e9f-8daf-fb8d3a66df36" providerId="ADAL" clId="{FD376C26-B4CF-41E1-87D9-A59DDF770948}" dt="2021-06-03T09:59:45.381" v="1" actId="47"/>
        <pc:sldMkLst>
          <pc:docMk/>
          <pc:sldMk cId="2320714135" sldId="260"/>
        </pc:sldMkLst>
      </pc:sldChg>
      <pc:sldChg chg="addSp delSp modSp mod delAnim modAnim">
        <pc:chgData name="Alan Wai Hou Lio" userId="4e2e7dda-a9a8-4e9f-8daf-fb8d3a66df36" providerId="ADAL" clId="{FD376C26-B4CF-41E1-87D9-A59DDF770948}" dt="2021-06-03T10:32:30.786" v="746"/>
        <pc:sldMkLst>
          <pc:docMk/>
          <pc:sldMk cId="1116912554" sldId="261"/>
        </pc:sldMkLst>
        <pc:spChg chg="add del mod">
          <ac:chgData name="Alan Wai Hou Lio" userId="4e2e7dda-a9a8-4e9f-8daf-fb8d3a66df36" providerId="ADAL" clId="{FD376C26-B4CF-41E1-87D9-A59DDF770948}" dt="2021-06-03T10:05:24.892" v="54" actId="767"/>
          <ac:spMkLst>
            <pc:docMk/>
            <pc:sldMk cId="1116912554" sldId="261"/>
            <ac:spMk id="2" creationId="{DD44A295-A239-4EB1-B8CA-D9D1CFACEB11}"/>
          </ac:spMkLst>
        </pc:spChg>
        <pc:spChg chg="add del mod">
          <ac:chgData name="Alan Wai Hou Lio" userId="4e2e7dda-a9a8-4e9f-8daf-fb8d3a66df36" providerId="ADAL" clId="{FD376C26-B4CF-41E1-87D9-A59DDF770948}" dt="2021-06-03T10:09:56.026" v="142" actId="478"/>
          <ac:spMkLst>
            <pc:docMk/>
            <pc:sldMk cId="1116912554" sldId="261"/>
            <ac:spMk id="4" creationId="{9949322B-4FE9-445C-8593-30F9F0A4A60F}"/>
          </ac:spMkLst>
        </pc:spChg>
        <pc:spChg chg="add mod">
          <ac:chgData name="Alan Wai Hou Lio" userId="4e2e7dda-a9a8-4e9f-8daf-fb8d3a66df36" providerId="ADAL" clId="{FD376C26-B4CF-41E1-87D9-A59DDF770948}" dt="2021-06-03T10:10:06.746" v="146" actId="1076"/>
          <ac:spMkLst>
            <pc:docMk/>
            <pc:sldMk cId="1116912554" sldId="261"/>
            <ac:spMk id="5" creationId="{DE592019-E679-4BD4-B27D-CD1CD563DEC1}"/>
          </ac:spMkLst>
        </pc:spChg>
        <pc:spChg chg="add mod">
          <ac:chgData name="Alan Wai Hou Lio" userId="4e2e7dda-a9a8-4e9f-8daf-fb8d3a66df36" providerId="ADAL" clId="{FD376C26-B4CF-41E1-87D9-A59DDF770948}" dt="2021-06-03T10:17:07.727" v="256" actId="1076"/>
          <ac:spMkLst>
            <pc:docMk/>
            <pc:sldMk cId="1116912554" sldId="261"/>
            <ac:spMk id="6" creationId="{30D851C0-A213-4319-922C-BC7588D0440D}"/>
          </ac:spMkLst>
        </pc:spChg>
        <pc:spChg chg="add mod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4" creationId="{54D8DA8B-6C92-4D07-866A-AF44FC32F12B}"/>
          </ac:spMkLst>
        </pc:spChg>
        <pc:spChg chg="mod topLvl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6" creationId="{4FC3A75F-63D2-432D-A4AE-6708823D3E3C}"/>
          </ac:spMkLst>
        </pc:spChg>
        <pc:spChg chg="del mod topLvl">
          <ac:chgData name="Alan Wai Hou Lio" userId="4e2e7dda-a9a8-4e9f-8daf-fb8d3a66df36" providerId="ADAL" clId="{FD376C26-B4CF-41E1-87D9-A59DDF770948}" dt="2021-06-03T10:06:53.867" v="67" actId="478"/>
          <ac:spMkLst>
            <pc:docMk/>
            <pc:sldMk cId="1116912554" sldId="261"/>
            <ac:spMk id="17" creationId="{364F0F49-B807-4A25-A8B7-D2FB3A955479}"/>
          </ac:spMkLst>
        </pc:spChg>
        <pc:spChg chg="mod topLvl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9" creationId="{C16D884C-5E2B-47E6-81A0-A7EAE5124483}"/>
          </ac:spMkLst>
        </pc:spChg>
        <pc:spChg chg="del mod topLvl">
          <ac:chgData name="Alan Wai Hou Lio" userId="4e2e7dda-a9a8-4e9f-8daf-fb8d3a66df36" providerId="ADAL" clId="{FD376C26-B4CF-41E1-87D9-A59DDF770948}" dt="2021-06-03T10:07:02.975" v="70" actId="478"/>
          <ac:spMkLst>
            <pc:docMk/>
            <pc:sldMk cId="1116912554" sldId="261"/>
            <ac:spMk id="20" creationId="{67C29602-1177-45B0-961B-3120516EC380}"/>
          </ac:spMkLst>
        </pc:spChg>
        <pc:spChg chg="add del mod">
          <ac:chgData name="Alan Wai Hou Lio" userId="4e2e7dda-a9a8-4e9f-8daf-fb8d3a66df36" providerId="ADAL" clId="{FD376C26-B4CF-41E1-87D9-A59DDF770948}" dt="2021-06-03T10:06:56.197" v="69" actId="478"/>
          <ac:spMkLst>
            <pc:docMk/>
            <pc:sldMk cId="1116912554" sldId="261"/>
            <ac:spMk id="21" creationId="{60C722A5-C497-4B58-A7E2-FD24183E95D0}"/>
          </ac:spMkLst>
        </pc:spChg>
        <pc:spChg chg="add del mod">
          <ac:chgData name="Alan Wai Hou Lio" userId="4e2e7dda-a9a8-4e9f-8daf-fb8d3a66df36" providerId="ADAL" clId="{FD376C26-B4CF-41E1-87D9-A59DDF770948}" dt="2021-06-03T10:06:55.032" v="68" actId="478"/>
          <ac:spMkLst>
            <pc:docMk/>
            <pc:sldMk cId="1116912554" sldId="261"/>
            <ac:spMk id="22" creationId="{2362B024-BCD3-4093-806F-41F438864798}"/>
          </ac:spMkLst>
        </pc:spChg>
        <pc:spChg chg="add del mod">
          <ac:chgData name="Alan Wai Hou Lio" userId="4e2e7dda-a9a8-4e9f-8daf-fb8d3a66df36" providerId="ADAL" clId="{FD376C26-B4CF-41E1-87D9-A59DDF770948}" dt="2021-06-03T10:07:06.322" v="71" actId="478"/>
          <ac:spMkLst>
            <pc:docMk/>
            <pc:sldMk cId="1116912554" sldId="261"/>
            <ac:spMk id="23" creationId="{7322588B-BC0A-48D3-9E4C-203E1A57B9DA}"/>
          </ac:spMkLst>
        </pc:spChg>
        <pc:spChg chg="add del mod">
          <ac:chgData name="Alan Wai Hou Lio" userId="4e2e7dda-a9a8-4e9f-8daf-fb8d3a66df36" providerId="ADAL" clId="{FD376C26-B4CF-41E1-87D9-A59DDF770948}" dt="2021-06-03T10:17:46.036" v="263"/>
          <ac:spMkLst>
            <pc:docMk/>
            <pc:sldMk cId="1116912554" sldId="261"/>
            <ac:spMk id="29" creationId="{605370CE-296E-4EBC-8B10-9AEE2FE14238}"/>
          </ac:spMkLst>
        </pc:spChg>
        <pc:spChg chg="add del mod">
          <ac:chgData name="Alan Wai Hou Lio" userId="4e2e7dda-a9a8-4e9f-8daf-fb8d3a66df36" providerId="ADAL" clId="{FD376C26-B4CF-41E1-87D9-A59DDF770948}" dt="2021-06-03T10:32:30.786" v="746"/>
          <ac:spMkLst>
            <pc:docMk/>
            <pc:sldMk cId="1116912554" sldId="261"/>
            <ac:spMk id="30" creationId="{4B9DCCF6-7110-4A83-946B-ED6F45A47F13}"/>
          </ac:spMkLst>
        </pc:spChg>
        <pc:spChg chg="mod">
          <ac:chgData name="Alan Wai Hou Lio" userId="4e2e7dda-a9a8-4e9f-8daf-fb8d3a66df36" providerId="ADAL" clId="{FD376C26-B4CF-41E1-87D9-A59DDF770948}" dt="2021-06-03T10:12:59.578" v="167" actId="1038"/>
          <ac:spMkLst>
            <pc:docMk/>
            <pc:sldMk cId="1116912554" sldId="261"/>
            <ac:spMk id="55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13:02.906" v="172" actId="1036"/>
          <ac:spMkLst>
            <pc:docMk/>
            <pc:sldMk cId="1116912554" sldId="261"/>
            <ac:spMk id="57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37.540" v="60" actId="20577"/>
          <ac:spMkLst>
            <pc:docMk/>
            <pc:sldMk cId="1116912554" sldId="261"/>
            <ac:spMk id="58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35.665" v="59" actId="20577"/>
          <ac:spMkLst>
            <pc:docMk/>
            <pc:sldMk cId="1116912554" sldId="261"/>
            <ac:spMk id="59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28.923" v="56" actId="1076"/>
          <ac:spMkLst>
            <pc:docMk/>
            <pc:sldMk cId="1116912554" sldId="261"/>
            <ac:spMk id="62" creationId="{00000000-0000-0000-0000-000000000000}"/>
          </ac:spMkLst>
        </pc:spChg>
        <pc:grpChg chg="add mod">
          <ac:chgData name="Alan Wai Hou Lio" userId="4e2e7dda-a9a8-4e9f-8daf-fb8d3a66df36" providerId="ADAL" clId="{FD376C26-B4CF-41E1-87D9-A59DDF770948}" dt="2021-06-03T10:07:25.093" v="74" actId="14100"/>
          <ac:grpSpMkLst>
            <pc:docMk/>
            <pc:sldMk cId="1116912554" sldId="261"/>
            <ac:grpSpMk id="3" creationId="{F6F48400-9D0E-4472-8831-2BFFD0C131D0}"/>
          </ac:grpSpMkLst>
        </pc:grpChg>
        <pc:grpChg chg="add del mod">
          <ac:chgData name="Alan Wai Hou Lio" userId="4e2e7dda-a9a8-4e9f-8daf-fb8d3a66df36" providerId="ADAL" clId="{FD376C26-B4CF-41E1-87D9-A59DDF770948}" dt="2021-06-03T10:06:53.867" v="67" actId="478"/>
          <ac:grpSpMkLst>
            <pc:docMk/>
            <pc:sldMk cId="1116912554" sldId="261"/>
            <ac:grpSpMk id="15" creationId="{50907CB2-9A57-426D-B519-A4CBE790541E}"/>
          </ac:grpSpMkLst>
        </pc:grpChg>
        <pc:grpChg chg="add del mod">
          <ac:chgData name="Alan Wai Hou Lio" userId="4e2e7dda-a9a8-4e9f-8daf-fb8d3a66df36" providerId="ADAL" clId="{FD376C26-B4CF-41E1-87D9-A59DDF770948}" dt="2021-06-03T10:07:02.975" v="70" actId="478"/>
          <ac:grpSpMkLst>
            <pc:docMk/>
            <pc:sldMk cId="1116912554" sldId="261"/>
            <ac:grpSpMk id="18" creationId="{521C9987-82EE-4DC8-B8AE-93494D9CBD06}"/>
          </ac:grpSpMkLst>
        </pc:grpChg>
        <pc:picChg chg="add del mod">
          <ac:chgData name="Alan Wai Hou Lio" userId="4e2e7dda-a9a8-4e9f-8daf-fb8d3a66df36" providerId="ADAL" clId="{FD376C26-B4CF-41E1-87D9-A59DDF770948}" dt="2021-06-03T10:06:13.090" v="63"/>
          <ac:picMkLst>
            <pc:docMk/>
            <pc:sldMk cId="1116912554" sldId="261"/>
            <ac:picMk id="12" creationId="{48E8B0FB-3516-4F98-9877-6496D27510FA}"/>
          </ac:picMkLst>
        </pc:picChg>
        <pc:picChg chg="add mod">
          <ac:chgData name="Alan Wai Hou Lio" userId="4e2e7dda-a9a8-4e9f-8daf-fb8d3a66df36" providerId="ADAL" clId="{FD376C26-B4CF-41E1-87D9-A59DDF770948}" dt="2021-06-03T10:07:25.093" v="74" actId="14100"/>
          <ac:picMkLst>
            <pc:docMk/>
            <pc:sldMk cId="1116912554" sldId="261"/>
            <ac:picMk id="13" creationId="{182ADE30-BA3F-4000-89E5-DB01F854C4C7}"/>
          </ac:picMkLst>
        </pc:picChg>
        <pc:picChg chg="mod">
          <ac:chgData name="Alan Wai Hou Lio" userId="4e2e7dda-a9a8-4e9f-8daf-fb8d3a66df36" providerId="ADAL" clId="{FD376C26-B4CF-41E1-87D9-A59DDF770948}" dt="2021-06-03T10:12:40.378" v="156" actId="1076"/>
          <ac:picMkLst>
            <pc:docMk/>
            <pc:sldMk cId="1116912554" sldId="261"/>
            <ac:picMk id="53" creationId="{00000000-0000-0000-0000-000000000000}"/>
          </ac:picMkLst>
        </pc:picChg>
        <pc:picChg chg="del mod">
          <ac:chgData name="Alan Wai Hou Lio" userId="4e2e7dda-a9a8-4e9f-8daf-fb8d3a66df36" providerId="ADAL" clId="{FD376C26-B4CF-41E1-87D9-A59DDF770948}" dt="2021-06-03T10:06:46.668" v="64" actId="478"/>
          <ac:picMkLst>
            <pc:docMk/>
            <pc:sldMk cId="1116912554" sldId="261"/>
            <ac:picMk id="63" creationId="{00000000-0000-0000-0000-000000000000}"/>
          </ac:picMkLst>
        </pc:picChg>
        <pc:cxnChg chg="add del mod">
          <ac:chgData name="Alan Wai Hou Lio" userId="4e2e7dda-a9a8-4e9f-8daf-fb8d3a66df36" providerId="ADAL" clId="{FD376C26-B4CF-41E1-87D9-A59DDF770948}" dt="2021-06-03T10:07:07.377" v="72" actId="478"/>
          <ac:cxnSpMkLst>
            <pc:docMk/>
            <pc:sldMk cId="1116912554" sldId="261"/>
            <ac:cxnSpMk id="24" creationId="{66C91F95-AD40-41D2-BDF7-E074C217B200}"/>
          </ac:cxnSpMkLst>
        </pc:cxnChg>
      </pc:sldChg>
      <pc:sldChg chg="delSp modSp add mod">
        <pc:chgData name="Alan Wai Hou Lio" userId="4e2e7dda-a9a8-4e9f-8daf-fb8d3a66df36" providerId="ADAL" clId="{FD376C26-B4CF-41E1-87D9-A59DDF770948}" dt="2021-06-08T14:03:47.907" v="4269" actId="20577"/>
        <pc:sldMkLst>
          <pc:docMk/>
          <pc:sldMk cId="1976450084" sldId="262"/>
        </pc:sldMkLst>
        <pc:spChg chg="mod">
          <ac:chgData name="Alan Wai Hou Lio" userId="4e2e7dda-a9a8-4e9f-8daf-fb8d3a66df36" providerId="ADAL" clId="{FD376C26-B4CF-41E1-87D9-A59DDF770948}" dt="2021-06-03T14:51:10.786" v="3624" actId="20577"/>
          <ac:spMkLst>
            <pc:docMk/>
            <pc:sldMk cId="1976450084" sldId="262"/>
            <ac:spMk id="2" creationId="{3E092035-269C-4A01-92F1-5DA339ACA0D1}"/>
          </ac:spMkLst>
        </pc:spChg>
        <pc:spChg chg="mod">
          <ac:chgData name="Alan Wai Hou Lio" userId="4e2e7dda-a9a8-4e9f-8daf-fb8d3a66df36" providerId="ADAL" clId="{FD376C26-B4CF-41E1-87D9-A59DDF770948}" dt="2021-06-03T13:42:13.482" v="3057" actId="20577"/>
          <ac:spMkLst>
            <pc:docMk/>
            <pc:sldMk cId="1976450084" sldId="262"/>
            <ac:spMk id="3" creationId="{B3CE353D-75A1-4956-87D1-0B83D1B60104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0" creationId="{69EFEC86-2721-4E25-9144-59B7117BDEBE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1" creationId="{6CDE4694-4558-432F-894C-E7F79212F7A6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2" creationId="{452E50C7-238D-483F-BAAC-5CE416ACC4E5}"/>
          </ac:spMkLst>
        </pc:spChg>
        <pc:spChg chg="mod">
          <ac:chgData name="Alan Wai Hou Lio" userId="4e2e7dda-a9a8-4e9f-8daf-fb8d3a66df36" providerId="ADAL" clId="{FD376C26-B4CF-41E1-87D9-A59DDF770948}" dt="2021-06-08T14:03:44.012" v="4266" actId="20577"/>
          <ac:spMkLst>
            <pc:docMk/>
            <pc:sldMk cId="1976450084" sldId="262"/>
            <ac:spMk id="29" creationId="{F501F9F5-647C-416A-AC19-35D2C6395722}"/>
          </ac:spMkLst>
        </pc:spChg>
        <pc:spChg chg="mod">
          <ac:chgData name="Alan Wai Hou Lio" userId="4e2e7dda-a9a8-4e9f-8daf-fb8d3a66df36" providerId="ADAL" clId="{FD376C26-B4CF-41E1-87D9-A59DDF770948}" dt="2021-06-08T14:03:47.907" v="4269" actId="20577"/>
          <ac:spMkLst>
            <pc:docMk/>
            <pc:sldMk cId="1976450084" sldId="262"/>
            <ac:spMk id="37" creationId="{B4B2DB05-BD36-46E0-B688-D2C4AB03E31D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39" creationId="{697EADD6-9149-4292-A411-DAB42F6999A1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43" creationId="{7C495BFD-F3FE-4FA8-9E9E-C0DD12DCD0BA}"/>
          </ac:spMkLst>
        </pc:spChg>
        <pc:spChg chg="del">
          <ac:chgData name="Alan Wai Hou Lio" userId="4e2e7dda-a9a8-4e9f-8daf-fb8d3a66df36" providerId="ADAL" clId="{FD376C26-B4CF-41E1-87D9-A59DDF770948}" dt="2021-06-03T13:42:51.656" v="3065" actId="478"/>
          <ac:spMkLst>
            <pc:docMk/>
            <pc:sldMk cId="1976450084" sldId="262"/>
            <ac:spMk id="47" creationId="{B4853389-7AC3-4901-BC1E-465482D17461}"/>
          </ac:spMkLst>
        </pc:spChg>
        <pc:spChg chg="del">
          <ac:chgData name="Alan Wai Hou Lio" userId="4e2e7dda-a9a8-4e9f-8daf-fb8d3a66df36" providerId="ADAL" clId="{FD376C26-B4CF-41E1-87D9-A59DDF770948}" dt="2021-06-03T13:42:52.388" v="3066" actId="478"/>
          <ac:spMkLst>
            <pc:docMk/>
            <pc:sldMk cId="1976450084" sldId="262"/>
            <ac:spMk id="48" creationId="{AC1C82F0-F48C-47B7-9FCA-1471C5D606BC}"/>
          </ac:spMkLst>
        </pc:spChg>
        <pc:grpChg chg="del">
          <ac:chgData name="Alan Wai Hou Lio" userId="4e2e7dda-a9a8-4e9f-8daf-fb8d3a66df36" providerId="ADAL" clId="{FD376C26-B4CF-41E1-87D9-A59DDF770948}" dt="2021-06-03T13:42:50.446" v="3064" actId="478"/>
          <ac:grpSpMkLst>
            <pc:docMk/>
            <pc:sldMk cId="1976450084" sldId="262"/>
            <ac:grpSpMk id="15" creationId="{8624927B-1CE1-46FF-90AA-447D45FB7202}"/>
          </ac:grpSpMkLst>
        </pc:grpChg>
        <pc:grpChg chg="mod">
          <ac:chgData name="Alan Wai Hou Lio" userId="4e2e7dda-a9a8-4e9f-8daf-fb8d3a66df36" providerId="ADAL" clId="{FD376C26-B4CF-41E1-87D9-A59DDF770948}" dt="2021-06-03T13:42:58.591" v="3072" actId="1035"/>
          <ac:grpSpMkLst>
            <pc:docMk/>
            <pc:sldMk cId="1976450084" sldId="262"/>
            <ac:grpSpMk id="23" creationId="{ADFD1F55-0AAE-4A5F-98B2-097CF68FCD64}"/>
          </ac:grpSpMkLst>
        </pc:grpChg>
        <pc:cxnChg chg="mod">
          <ac:chgData name="Alan Wai Hou Lio" userId="4e2e7dda-a9a8-4e9f-8daf-fb8d3a66df36" providerId="ADAL" clId="{FD376C26-B4CF-41E1-87D9-A59DDF770948}" dt="2021-06-03T13:42:58.591" v="3072" actId="1035"/>
          <ac:cxnSpMkLst>
            <pc:docMk/>
            <pc:sldMk cId="1976450084" sldId="262"/>
            <ac:cxnSpMk id="45" creationId="{5A00468A-6473-48ED-9A47-9E151B2F6630}"/>
          </ac:cxnSpMkLst>
        </pc:cxnChg>
      </pc:sldChg>
      <pc:sldChg chg="addSp delSp modSp del mod">
        <pc:chgData name="Alan Wai Hou Lio" userId="4e2e7dda-a9a8-4e9f-8daf-fb8d3a66df36" providerId="ADAL" clId="{FD376C26-B4CF-41E1-87D9-A59DDF770948}" dt="2021-06-03T10:13:25.437" v="173" actId="47"/>
        <pc:sldMkLst>
          <pc:docMk/>
          <pc:sldMk cId="3826915553" sldId="262"/>
        </pc:sldMkLst>
        <pc:spChg chg="add mod">
          <ac:chgData name="Alan Wai Hou Lio" userId="4e2e7dda-a9a8-4e9f-8daf-fb8d3a66df36" providerId="ADAL" clId="{FD376C26-B4CF-41E1-87D9-A59DDF770948}" dt="2021-06-03T10:08:26.138" v="94" actId="5793"/>
          <ac:spMkLst>
            <pc:docMk/>
            <pc:sldMk cId="3826915553" sldId="262"/>
            <ac:spMk id="2" creationId="{C0A7B615-A80B-4359-80F4-D812B56CCBA1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8" creationId="{AD878908-2D26-485B-98F2-900692FE6EB8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9" creationId="{5EFC6EF1-D0C2-42D5-929B-27C61608834F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10" creationId="{B6B474CE-24D1-41C8-AD99-9FAD99ED129D}"/>
          </ac:spMkLst>
        </pc:spChg>
        <pc:grpChg chg="add mod">
          <ac:chgData name="Alan Wai Hou Lio" userId="4e2e7dda-a9a8-4e9f-8daf-fb8d3a66df36" providerId="ADAL" clId="{FD376C26-B4CF-41E1-87D9-A59DDF770948}" dt="2021-06-03T10:08:20.400" v="93" actId="1035"/>
          <ac:grpSpMkLst>
            <pc:docMk/>
            <pc:sldMk cId="3826915553" sldId="262"/>
            <ac:grpSpMk id="6" creationId="{DEB1E6EF-30FB-40FE-AAF3-A8A1BCB53F00}"/>
          </ac:grpSpMkLst>
        </pc:grpChg>
        <pc:picChg chg="mod">
          <ac:chgData name="Alan Wai Hou Lio" userId="4e2e7dda-a9a8-4e9f-8daf-fb8d3a66df36" providerId="ADAL" clId="{FD376C26-B4CF-41E1-87D9-A59DDF770948}" dt="2021-06-03T10:08:20.400" v="93" actId="1035"/>
          <ac:picMkLst>
            <pc:docMk/>
            <pc:sldMk cId="3826915553" sldId="262"/>
            <ac:picMk id="7" creationId="{2A303A58-F2CC-49F7-BFE1-941DE7C23544}"/>
          </ac:picMkLst>
        </pc:picChg>
        <pc:picChg chg="del">
          <ac:chgData name="Alan Wai Hou Lio" userId="4e2e7dda-a9a8-4e9f-8daf-fb8d3a66df36" providerId="ADAL" clId="{FD376C26-B4CF-41E1-87D9-A59DDF770948}" dt="2021-06-03T10:07:29.697" v="76" actId="478"/>
          <ac:picMkLst>
            <pc:docMk/>
            <pc:sldMk cId="3826915553" sldId="262"/>
            <ac:picMk id="34" creationId="{00000000-0000-0000-0000-000000000000}"/>
          </ac:picMkLst>
        </pc:picChg>
      </pc:sldChg>
      <pc:sldChg chg="addSp delSp modSp mod ord modAnim">
        <pc:chgData name="Alan Wai Hou Lio" userId="4e2e7dda-a9a8-4e9f-8daf-fb8d3a66df36" providerId="ADAL" clId="{FD376C26-B4CF-41E1-87D9-A59DDF770948}" dt="2021-06-03T12:28:51.735" v="1655"/>
        <pc:sldMkLst>
          <pc:docMk/>
          <pc:sldMk cId="1103038777" sldId="263"/>
        </pc:sldMkLst>
        <pc:spChg chg="add del mod">
          <ac:chgData name="Alan Wai Hou Lio" userId="4e2e7dda-a9a8-4e9f-8daf-fb8d3a66df36" providerId="ADAL" clId="{FD376C26-B4CF-41E1-87D9-A59DDF770948}" dt="2021-06-03T10:17:34.598" v="259"/>
          <ac:spMkLst>
            <pc:docMk/>
            <pc:sldMk cId="1103038777" sldId="263"/>
            <ac:spMk id="2" creationId="{425259A9-8A59-4C9E-BD00-96D7B7B1A16B}"/>
          </ac:spMkLst>
        </pc:spChg>
        <pc:spChg chg="add mod">
          <ac:chgData name="Alan Wai Hou Lio" userId="4e2e7dda-a9a8-4e9f-8daf-fb8d3a66df36" providerId="ADAL" clId="{FD376C26-B4CF-41E1-87D9-A59DDF770948}" dt="2021-06-03T10:17:51.441" v="265" actId="1076"/>
          <ac:spMkLst>
            <pc:docMk/>
            <pc:sldMk cId="1103038777" sldId="263"/>
            <ac:spMk id="13" creationId="{089D182C-B2B1-46A0-A9A7-A98EC4B8FBCB}"/>
          </ac:spMkLst>
        </pc:spChg>
        <pc:spChg chg="add mod">
          <ac:chgData name="Alan Wai Hou Lio" userId="4e2e7dda-a9a8-4e9f-8daf-fb8d3a66df36" providerId="ADAL" clId="{FD376C26-B4CF-41E1-87D9-A59DDF770948}" dt="2021-06-03T10:28:18.386" v="444" actId="14100"/>
          <ac:spMkLst>
            <pc:docMk/>
            <pc:sldMk cId="1103038777" sldId="263"/>
            <ac:spMk id="15" creationId="{132C75A1-960F-4340-846E-C2CCF9F786A2}"/>
          </ac:spMkLst>
        </pc:spChg>
        <pc:spChg chg="mod">
          <ac:chgData name="Alan Wai Hou Lio" userId="4e2e7dda-a9a8-4e9f-8daf-fb8d3a66df36" providerId="ADAL" clId="{FD376C26-B4CF-41E1-87D9-A59DDF770948}" dt="2021-06-03T10:26:25.694" v="418" actId="20577"/>
          <ac:spMkLst>
            <pc:docMk/>
            <pc:sldMk cId="1103038777" sldId="263"/>
            <ac:spMk id="30" creationId="{00000000-0000-0000-0000-000000000000}"/>
          </ac:spMkLst>
        </pc:spChg>
        <pc:grpChg chg="del">
          <ac:chgData name="Alan Wai Hou Lio" userId="4e2e7dda-a9a8-4e9f-8daf-fb8d3a66df36" providerId="ADAL" clId="{FD376C26-B4CF-41E1-87D9-A59DDF770948}" dt="2021-06-03T10:28:01.226" v="437" actId="478"/>
          <ac:grpSpMkLst>
            <pc:docMk/>
            <pc:sldMk cId="1103038777" sldId="263"/>
            <ac:grpSpMk id="33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0:28:07.140" v="440" actId="14100"/>
          <ac:picMkLst>
            <pc:docMk/>
            <pc:sldMk cId="1103038777" sldId="263"/>
            <ac:picMk id="14" creationId="{DAF932BE-5C68-4E07-8411-06EEB30D3D28}"/>
          </ac:picMkLst>
        </pc:picChg>
      </pc:sldChg>
      <pc:sldChg chg="addSp delSp modSp mod ord delAnim modAnim">
        <pc:chgData name="Alan Wai Hou Lio" userId="4e2e7dda-a9a8-4e9f-8daf-fb8d3a66df36" providerId="ADAL" clId="{FD376C26-B4CF-41E1-87D9-A59DDF770948}" dt="2021-06-03T13:44:34.403" v="3088"/>
        <pc:sldMkLst>
          <pc:docMk/>
          <pc:sldMk cId="1067254325" sldId="264"/>
        </pc:sldMkLst>
        <pc:spChg chg="add mod">
          <ac:chgData name="Alan Wai Hou Lio" userId="4e2e7dda-a9a8-4e9f-8daf-fb8d3a66df36" providerId="ADAL" clId="{FD376C26-B4CF-41E1-87D9-A59DDF770948}" dt="2021-06-03T13:44:07.536" v="3084"/>
          <ac:spMkLst>
            <pc:docMk/>
            <pc:sldMk cId="1067254325" sldId="264"/>
            <ac:spMk id="20" creationId="{355F3DCB-FE1A-4406-851C-5A81D3C955B7}"/>
          </ac:spMkLst>
        </pc:spChg>
        <pc:spChg chg="mod">
          <ac:chgData name="Alan Wai Hou Lio" userId="4e2e7dda-a9a8-4e9f-8daf-fb8d3a66df36" providerId="ADAL" clId="{FD376C26-B4CF-41E1-87D9-A59DDF770948}" dt="2021-06-03T13:43:42.887" v="3076" actId="6549"/>
          <ac:spMkLst>
            <pc:docMk/>
            <pc:sldMk cId="1067254325" sldId="264"/>
            <ac:spMk id="3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3:43:53.589" v="3082" actId="20577"/>
          <ac:spMkLst>
            <pc:docMk/>
            <pc:sldMk cId="1067254325" sldId="264"/>
            <ac:spMk id="37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39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40" creationId="{00000000-0000-0000-0000-000000000000}"/>
          </ac:spMkLst>
        </pc:spChg>
        <pc:spChg chg="del mod">
          <ac:chgData name="Alan Wai Hou Lio" userId="4e2e7dda-a9a8-4e9f-8daf-fb8d3a66df36" providerId="ADAL" clId="{FD376C26-B4CF-41E1-87D9-A59DDF770948}" dt="2021-06-03T13:43:45.472" v="3078" actId="478"/>
          <ac:spMkLst>
            <pc:docMk/>
            <pc:sldMk cId="1067254325" sldId="264"/>
            <ac:spMk id="43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44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9.231" v="3081" actId="478"/>
          <ac:spMkLst>
            <pc:docMk/>
            <pc:sldMk cId="1067254325" sldId="264"/>
            <ac:spMk id="48" creationId="{00000000-0000-0000-0000-000000000000}"/>
          </ac:spMkLst>
        </pc:spChg>
        <pc:grpChg chg="del">
          <ac:chgData name="Alan Wai Hou Lio" userId="4e2e7dda-a9a8-4e9f-8daf-fb8d3a66df36" providerId="ADAL" clId="{FD376C26-B4CF-41E1-87D9-A59DDF770948}" dt="2021-06-03T13:44:06.918" v="3083" actId="478"/>
          <ac:grpSpMkLst>
            <pc:docMk/>
            <pc:sldMk cId="1067254325" sldId="264"/>
            <ac:grpSpMk id="45" creationId="{00000000-0000-0000-0000-000000000000}"/>
          </ac:grpSpMkLst>
        </pc:grpChg>
        <pc:grpChg chg="del">
          <ac:chgData name="Alan Wai Hou Lio" userId="4e2e7dda-a9a8-4e9f-8daf-fb8d3a66df36" providerId="ADAL" clId="{FD376C26-B4CF-41E1-87D9-A59DDF770948}" dt="2021-06-03T13:43:48.334" v="3080" actId="478"/>
          <ac:grpSpMkLst>
            <pc:docMk/>
            <pc:sldMk cId="1067254325" sldId="264"/>
            <ac:grpSpMk id="49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3:44:07.536" v="3084"/>
          <ac:picMkLst>
            <pc:docMk/>
            <pc:sldMk cId="1067254325" sldId="264"/>
            <ac:picMk id="19" creationId="{ADD2E505-0670-4670-B3AF-9D5AB0F6615E}"/>
          </ac:picMkLst>
        </pc:picChg>
        <pc:cxnChg chg="del">
          <ac:chgData name="Alan Wai Hou Lio" userId="4e2e7dda-a9a8-4e9f-8daf-fb8d3a66df36" providerId="ADAL" clId="{FD376C26-B4CF-41E1-87D9-A59DDF770948}" dt="2021-06-03T13:43:46.653" v="3079" actId="478"/>
          <ac:cxnSpMkLst>
            <pc:docMk/>
            <pc:sldMk cId="1067254325" sldId="264"/>
            <ac:cxnSpMk id="41" creationId="{00000000-0000-0000-0000-000000000000}"/>
          </ac:cxnSpMkLst>
        </pc:cxnChg>
        <pc:cxnChg chg="del">
          <ac:chgData name="Alan Wai Hou Lio" userId="4e2e7dda-a9a8-4e9f-8daf-fb8d3a66df36" providerId="ADAL" clId="{FD376C26-B4CF-41E1-87D9-A59DDF770948}" dt="2021-06-03T13:43:48.334" v="3080" actId="478"/>
          <ac:cxnSpMkLst>
            <pc:docMk/>
            <pc:sldMk cId="1067254325" sldId="264"/>
            <ac:cxnSpMk id="42" creationId="{00000000-0000-0000-0000-000000000000}"/>
          </ac:cxnSpMkLst>
        </pc:cxnChg>
      </pc:sldChg>
      <pc:sldChg chg="addSp delSp modSp mod">
        <pc:chgData name="Alan Wai Hou Lio" userId="4e2e7dda-a9a8-4e9f-8daf-fb8d3a66df36" providerId="ADAL" clId="{FD376C26-B4CF-41E1-87D9-A59DDF770948}" dt="2021-06-03T14:51:07.418" v="3623" actId="20577"/>
        <pc:sldMkLst>
          <pc:docMk/>
          <pc:sldMk cId="1859971929" sldId="265"/>
        </pc:sldMkLst>
        <pc:spChg chg="add del mod">
          <ac:chgData name="Alan Wai Hou Lio" userId="4e2e7dda-a9a8-4e9f-8daf-fb8d3a66df36" providerId="ADAL" clId="{FD376C26-B4CF-41E1-87D9-A59DDF770948}" dt="2021-06-03T14:03:03.314" v="3097"/>
          <ac:spMkLst>
            <pc:docMk/>
            <pc:sldMk cId="1859971929" sldId="265"/>
            <ac:spMk id="2" creationId="{4C01A706-2EDB-4BC0-BCCF-C13E7C110DDE}"/>
          </ac:spMkLst>
        </pc:spChg>
        <pc:spChg chg="add del mod">
          <ac:chgData name="Alan Wai Hou Lio" userId="4e2e7dda-a9a8-4e9f-8daf-fb8d3a66df36" providerId="ADAL" clId="{FD376C26-B4CF-41E1-87D9-A59DDF770948}" dt="2021-06-03T14:03:05.355" v="3099"/>
          <ac:spMkLst>
            <pc:docMk/>
            <pc:sldMk cId="1859971929" sldId="265"/>
            <ac:spMk id="3" creationId="{B8ACEFE4-8F37-4348-B6E8-2895C7EDF73F}"/>
          </ac:spMkLst>
        </pc:spChg>
        <pc:spChg chg="add del mod">
          <ac:chgData name="Alan Wai Hou Lio" userId="4e2e7dda-a9a8-4e9f-8daf-fb8d3a66df36" providerId="ADAL" clId="{FD376C26-B4CF-41E1-87D9-A59DDF770948}" dt="2021-06-03T14:19:57.705" v="3128" actId="478"/>
          <ac:spMkLst>
            <pc:docMk/>
            <pc:sldMk cId="1859971929" sldId="265"/>
            <ac:spMk id="4" creationId="{8B66E219-314F-4F73-9146-B3E4E349677C}"/>
          </ac:spMkLst>
        </pc:spChg>
        <pc:spChg chg="add mod">
          <ac:chgData name="Alan Wai Hou Lio" userId="4e2e7dda-a9a8-4e9f-8daf-fb8d3a66df36" providerId="ADAL" clId="{FD376C26-B4CF-41E1-87D9-A59DDF770948}" dt="2021-06-03T14:19:41.109" v="3123" actId="1076"/>
          <ac:spMkLst>
            <pc:docMk/>
            <pc:sldMk cId="1859971929" sldId="265"/>
            <ac:spMk id="6" creationId="{682F4B0F-FC0E-4838-AC6B-A1FF0D7434E7}"/>
          </ac:spMkLst>
        </pc:spChg>
        <pc:spChg chg="add mod">
          <ac:chgData name="Alan Wai Hou Lio" userId="4e2e7dda-a9a8-4e9f-8daf-fb8d3a66df36" providerId="ADAL" clId="{FD376C26-B4CF-41E1-87D9-A59DDF770948}" dt="2021-06-03T14:22:21.623" v="3194" actId="14100"/>
          <ac:spMkLst>
            <pc:docMk/>
            <pc:sldMk cId="1859971929" sldId="265"/>
            <ac:spMk id="8" creationId="{0315163F-4BD9-4D04-ADF7-CFB6561B00E5}"/>
          </ac:spMkLst>
        </pc:spChg>
        <pc:spChg chg="add mod">
          <ac:chgData name="Alan Wai Hou Lio" userId="4e2e7dda-a9a8-4e9f-8daf-fb8d3a66df36" providerId="ADAL" clId="{FD376C26-B4CF-41E1-87D9-A59DDF770948}" dt="2021-06-03T14:22:27.247" v="3196" actId="1076"/>
          <ac:spMkLst>
            <pc:docMk/>
            <pc:sldMk cId="1859971929" sldId="265"/>
            <ac:spMk id="11" creationId="{FC033322-8DCD-4CBB-A25B-EC21C04BA748}"/>
          </ac:spMkLst>
        </pc:spChg>
        <pc:spChg chg="add mod">
          <ac:chgData name="Alan Wai Hou Lio" userId="4e2e7dda-a9a8-4e9f-8daf-fb8d3a66df36" providerId="ADAL" clId="{FD376C26-B4CF-41E1-87D9-A59DDF770948}" dt="2021-06-03T14:22:40.247" v="3200" actId="1076"/>
          <ac:spMkLst>
            <pc:docMk/>
            <pc:sldMk cId="1859971929" sldId="265"/>
            <ac:spMk id="12" creationId="{5C71DC3E-E73D-40BB-9F56-E781FD17DEA3}"/>
          </ac:spMkLst>
        </pc:spChg>
        <pc:spChg chg="mod">
          <ac:chgData name="Alan Wai Hou Lio" userId="4e2e7dda-a9a8-4e9f-8daf-fb8d3a66df36" providerId="ADAL" clId="{FD376C26-B4CF-41E1-87D9-A59DDF770948}" dt="2021-06-03T14:51:07.418" v="3623" actId="20577"/>
          <ac:spMkLst>
            <pc:docMk/>
            <pc:sldMk cId="1859971929" sldId="265"/>
            <ac:spMk id="1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4:44:23.319" v="3307" actId="20577"/>
          <ac:spMkLst>
            <pc:docMk/>
            <pc:sldMk cId="1859971929" sldId="265"/>
            <ac:spMk id="17" creationId="{00000000-0000-0000-0000-000000000000}"/>
          </ac:spMkLst>
        </pc:spChg>
        <pc:picChg chg="add mod">
          <ac:chgData name="Alan Wai Hou Lio" userId="4e2e7dda-a9a8-4e9f-8daf-fb8d3a66df36" providerId="ADAL" clId="{FD376C26-B4CF-41E1-87D9-A59DDF770948}" dt="2021-06-03T14:22:17.697" v="3193" actId="1076"/>
          <ac:picMkLst>
            <pc:docMk/>
            <pc:sldMk cId="1859971929" sldId="265"/>
            <ac:picMk id="7" creationId="{B2AF7D82-51C1-4600-90F5-EA81BF4DFEB0}"/>
          </ac:picMkLst>
        </pc:pic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718484580" sldId="266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930659116" sldId="267"/>
        </pc:sldMkLst>
      </pc:sldChg>
      <pc:sldChg chg="addSp delSp modSp mod delAnim modAnim">
        <pc:chgData name="Alan Wai Hou Lio" userId="4e2e7dda-a9a8-4e9f-8daf-fb8d3a66df36" providerId="ADAL" clId="{FD376C26-B4CF-41E1-87D9-A59DDF770948}" dt="2021-06-03T14:51:03.847" v="3622" actId="20577"/>
        <pc:sldMkLst>
          <pc:docMk/>
          <pc:sldMk cId="3175162259" sldId="269"/>
        </pc:sldMkLst>
        <pc:spChg chg="mod">
          <ac:chgData name="Alan Wai Hou Lio" userId="4e2e7dda-a9a8-4e9f-8daf-fb8d3a66df36" providerId="ADAL" clId="{FD376C26-B4CF-41E1-87D9-A59DDF770948}" dt="2021-06-03T14:43:13.206" v="3251" actId="20577"/>
          <ac:spMkLst>
            <pc:docMk/>
            <pc:sldMk cId="3175162259" sldId="269"/>
            <ac:spMk id="8" creationId="{00000000-0000-0000-0000-000000000000}"/>
          </ac:spMkLst>
        </pc:spChg>
        <pc:spChg chg="add mod">
          <ac:chgData name="Alan Wai Hou Lio" userId="4e2e7dda-a9a8-4e9f-8daf-fb8d3a66df36" providerId="ADAL" clId="{FD376C26-B4CF-41E1-87D9-A59DDF770948}" dt="2021-06-03T14:44:05.565" v="3299" actId="1076"/>
          <ac:spMkLst>
            <pc:docMk/>
            <pc:sldMk cId="3175162259" sldId="269"/>
            <ac:spMk id="9" creationId="{C26AD52E-AA04-413A-A0C1-247281009CEE}"/>
          </ac:spMkLst>
        </pc:spChg>
        <pc:spChg chg="mod">
          <ac:chgData name="Alan Wai Hou Lio" userId="4e2e7dda-a9a8-4e9f-8daf-fb8d3a66df36" providerId="ADAL" clId="{FD376C26-B4CF-41E1-87D9-A59DDF770948}" dt="2021-06-03T14:51:03.847" v="3622" actId="20577"/>
          <ac:spMkLst>
            <pc:docMk/>
            <pc:sldMk cId="3175162259" sldId="269"/>
            <ac:spMk id="18" creationId="{00000000-0000-0000-0000-000000000000}"/>
          </ac:spMkLst>
        </pc:spChg>
        <pc:spChg chg="del mod">
          <ac:chgData name="Alan Wai Hou Lio" userId="4e2e7dda-a9a8-4e9f-8daf-fb8d3a66df36" providerId="ADAL" clId="{FD376C26-B4CF-41E1-87D9-A59DDF770948}" dt="2021-06-03T14:24:31.833" v="3210" actId="478"/>
          <ac:spMkLst>
            <pc:docMk/>
            <pc:sldMk cId="3175162259" sldId="269"/>
            <ac:spMk id="21" creationId="{00000000-0000-0000-0000-000000000000}"/>
          </ac:spMkLst>
        </pc:spChg>
        <pc:picChg chg="del">
          <ac:chgData name="Alan Wai Hou Lio" userId="4e2e7dda-a9a8-4e9f-8daf-fb8d3a66df36" providerId="ADAL" clId="{FD376C26-B4CF-41E1-87D9-A59DDF770948}" dt="2021-06-03T14:24:23.457" v="3204" actId="478"/>
          <ac:picMkLst>
            <pc:docMk/>
            <pc:sldMk cId="3175162259" sldId="269"/>
            <ac:picMk id="2" creationId="{00000000-0000-0000-0000-000000000000}"/>
          </ac:picMkLst>
        </pc:picChg>
        <pc:picChg chg="add mod">
          <ac:chgData name="Alan Wai Hou Lio" userId="4e2e7dda-a9a8-4e9f-8daf-fb8d3a66df36" providerId="ADAL" clId="{FD376C26-B4CF-41E1-87D9-A59DDF770948}" dt="2021-06-03T14:43:05.294" v="3248" actId="1076"/>
          <ac:picMkLst>
            <pc:docMk/>
            <pc:sldMk cId="3175162259" sldId="269"/>
            <ac:picMk id="3" creationId="{4D82F421-C2AE-4A16-A581-95B3F82B2CD7}"/>
          </ac:picMkLst>
        </pc:picChg>
        <pc:picChg chg="del">
          <ac:chgData name="Alan Wai Hou Lio" userId="4e2e7dda-a9a8-4e9f-8daf-fb8d3a66df36" providerId="ADAL" clId="{FD376C26-B4CF-41E1-87D9-A59DDF770948}" dt="2021-06-03T14:24:22.426" v="3202" actId="478"/>
          <ac:picMkLst>
            <pc:docMk/>
            <pc:sldMk cId="3175162259" sldId="269"/>
            <ac:picMk id="6" creationId="{00000000-0000-0000-0000-000000000000}"/>
          </ac:picMkLst>
        </pc:picChg>
        <pc:picChg chg="del">
          <ac:chgData name="Alan Wai Hou Lio" userId="4e2e7dda-a9a8-4e9f-8daf-fb8d3a66df36" providerId="ADAL" clId="{FD376C26-B4CF-41E1-87D9-A59DDF770948}" dt="2021-06-03T14:24:22.970" v="3203" actId="478"/>
          <ac:picMkLst>
            <pc:docMk/>
            <pc:sldMk cId="3175162259" sldId="269"/>
            <ac:picMk id="7" creationId="{00000000-0000-0000-0000-000000000000}"/>
          </ac:picMkLst>
        </pc:pic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524191745" sldId="271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094197980" sldId="272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680437870" sldId="273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800289730" sldId="274"/>
        </pc:sldMkLst>
      </pc:sldChg>
      <pc:sldChg chg="modSp mod">
        <pc:chgData name="Alan Wai Hou Lio" userId="4e2e7dda-a9a8-4e9f-8daf-fb8d3a66df36" providerId="ADAL" clId="{FD376C26-B4CF-41E1-87D9-A59DDF770948}" dt="2021-06-03T15:00:18.161" v="3926" actId="20577"/>
        <pc:sldMkLst>
          <pc:docMk/>
          <pc:sldMk cId="3717669386" sldId="275"/>
        </pc:sldMkLst>
        <pc:spChg chg="mod">
          <ac:chgData name="Alan Wai Hou Lio" userId="4e2e7dda-a9a8-4e9f-8daf-fb8d3a66df36" providerId="ADAL" clId="{FD376C26-B4CF-41E1-87D9-A59DDF770948}" dt="2021-06-03T15:00:18.161" v="3926" actId="20577"/>
          <ac:spMkLst>
            <pc:docMk/>
            <pc:sldMk cId="3717669386" sldId="275"/>
            <ac:spMk id="5" creationId="{00000000-0000-0000-0000-000000000000}"/>
          </ac:spMkLst>
        </pc:spChg>
      </pc:sldChg>
      <pc:sldChg chg="delSp del mod delAnim">
        <pc:chgData name="Alan Wai Hou Lio" userId="4e2e7dda-a9a8-4e9f-8daf-fb8d3a66df36" providerId="ADAL" clId="{FD376C26-B4CF-41E1-87D9-A59DDF770948}" dt="2021-06-03T10:05:00.593" v="37" actId="47"/>
        <pc:sldMkLst>
          <pc:docMk/>
          <pc:sldMk cId="3334127610" sldId="276"/>
        </pc:sldMkLst>
        <pc:spChg chg="del">
          <ac:chgData name="Alan Wai Hou Lio" userId="4e2e7dda-a9a8-4e9f-8daf-fb8d3a66df36" providerId="ADAL" clId="{FD376C26-B4CF-41E1-87D9-A59DDF770948}" dt="2021-06-03T10:03:59.124" v="33" actId="478"/>
          <ac:spMkLst>
            <pc:docMk/>
            <pc:sldMk cId="3334127610" sldId="276"/>
            <ac:spMk id="22" creationId="{00000000-0000-0000-0000-000000000000}"/>
          </ac:spMkLst>
        </pc:sp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3857689135" sldId="277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305086932" sldId="278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3237117062" sldId="279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236396844" sldId="280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320446414" sldId="281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82662005" sldId="282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608797320" sldId="283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719243787" sldId="284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481574000" sldId="285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945050771" sldId="286"/>
        </pc:sldMkLst>
      </pc:sldChg>
      <pc:sldChg chg="modSp add mod">
        <pc:chgData name="Alan Wai Hou Lio" userId="4e2e7dda-a9a8-4e9f-8daf-fb8d3a66df36" providerId="ADAL" clId="{FD376C26-B4CF-41E1-87D9-A59DDF770948}" dt="2021-06-03T10:00:07.595" v="31" actId="20577"/>
        <pc:sldMkLst>
          <pc:docMk/>
          <pc:sldMk cId="886120306" sldId="287"/>
        </pc:sldMkLst>
        <pc:spChg chg="mod">
          <ac:chgData name="Alan Wai Hou Lio" userId="4e2e7dda-a9a8-4e9f-8daf-fb8d3a66df36" providerId="ADAL" clId="{FD376C26-B4CF-41E1-87D9-A59DDF770948}" dt="2021-06-03T10:00:07.595" v="31" actId="20577"/>
          <ac:spMkLst>
            <pc:docMk/>
            <pc:sldMk cId="886120306" sldId="287"/>
            <ac:spMk id="4" creationId="{674358EA-4D5B-461F-997D-DE6729900DE7}"/>
          </ac:spMkLst>
        </pc:spChg>
      </pc:sldChg>
      <pc:sldChg chg="new del">
        <pc:chgData name="Alan Wai Hou Lio" userId="4e2e7dda-a9a8-4e9f-8daf-fb8d3a66df36" providerId="ADAL" clId="{FD376C26-B4CF-41E1-87D9-A59DDF770948}" dt="2021-06-03T10:08:45.431" v="97" actId="47"/>
        <pc:sldMkLst>
          <pc:docMk/>
          <pc:sldMk cId="3106400802" sldId="288"/>
        </pc:sldMkLst>
      </pc:sldChg>
      <pc:sldChg chg="new del">
        <pc:chgData name="Alan Wai Hou Lio" userId="4e2e7dda-a9a8-4e9f-8daf-fb8d3a66df36" providerId="ADAL" clId="{FD376C26-B4CF-41E1-87D9-A59DDF770948}" dt="2021-06-03T10:11:10.765" v="150" actId="47"/>
        <pc:sldMkLst>
          <pc:docMk/>
          <pc:sldMk cId="3177743525" sldId="288"/>
        </pc:sldMkLst>
      </pc:sldChg>
      <pc:sldChg chg="add">
        <pc:chgData name="Alan Wai Hou Lio" userId="4e2e7dda-a9a8-4e9f-8daf-fb8d3a66df36" providerId="ADAL" clId="{FD376C26-B4CF-41E1-87D9-A59DDF770948}" dt="2021-06-03T10:11:09.012" v="149"/>
        <pc:sldMkLst>
          <pc:docMk/>
          <pc:sldMk cId="1560481198" sldId="289"/>
        </pc:sldMkLst>
      </pc:sldChg>
      <pc:sldChg chg="addSp delSp modSp add del mod modAnim">
        <pc:chgData name="Alan Wai Hou Lio" userId="4e2e7dda-a9a8-4e9f-8daf-fb8d3a66df36" providerId="ADAL" clId="{FD376C26-B4CF-41E1-87D9-A59DDF770948}" dt="2021-06-03T10:10:25.063" v="147" actId="47"/>
        <pc:sldMkLst>
          <pc:docMk/>
          <pc:sldMk cId="1992947143" sldId="289"/>
        </pc:sldMkLst>
        <pc:spChg chg="add del mod">
          <ac:chgData name="Alan Wai Hou Lio" userId="4e2e7dda-a9a8-4e9f-8daf-fb8d3a66df36" providerId="ADAL" clId="{FD376C26-B4CF-41E1-87D9-A59DDF770948}" dt="2021-06-03T10:09:25.112" v="115" actId="478"/>
          <ac:spMkLst>
            <pc:docMk/>
            <pc:sldMk cId="1992947143" sldId="289"/>
            <ac:spMk id="5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9" creationId="{3B200241-3038-4789-895A-A542CC30D394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10" creationId="{9D6335B2-A390-4870-A0BD-40C5F5012439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11" creationId="{6E37FD78-070D-4618-8E5A-9AFB9D30D82B}"/>
          </ac:spMkLst>
        </pc:spChg>
        <pc:spChg chg="add del mod">
          <ac:chgData name="Alan Wai Hou Lio" userId="4e2e7dda-a9a8-4e9f-8daf-fb8d3a66df36" providerId="ADAL" clId="{FD376C26-B4CF-41E1-87D9-A59DDF770948}" dt="2021-06-03T10:09:23.107" v="114"/>
          <ac:spMkLst>
            <pc:docMk/>
            <pc:sldMk cId="1992947143" sldId="289"/>
            <ac:spMk id="12" creationId="{871E3277-1B6F-4A9C-9C18-FEA71494FC17}"/>
          </ac:spMkLst>
        </pc:spChg>
        <pc:spChg chg="add mod">
          <ac:chgData name="Alan Wai Hou Lio" userId="4e2e7dda-a9a8-4e9f-8daf-fb8d3a66df36" providerId="ADAL" clId="{FD376C26-B4CF-41E1-87D9-A59DDF770948}" dt="2021-06-03T10:09:33.345" v="123" actId="1076"/>
          <ac:spMkLst>
            <pc:docMk/>
            <pc:sldMk cId="1992947143" sldId="289"/>
            <ac:spMk id="13" creationId="{56511AAA-D2CE-4537-A84E-F103BE792FF7}"/>
          </ac:spMkLst>
        </pc:spChg>
        <pc:grpChg chg="add mod">
          <ac:chgData name="Alan Wai Hou Lio" userId="4e2e7dda-a9a8-4e9f-8daf-fb8d3a66df36" providerId="ADAL" clId="{FD376C26-B4CF-41E1-87D9-A59DDF770948}" dt="2021-06-03T10:09:03.282" v="105" actId="1076"/>
          <ac:grpSpMkLst>
            <pc:docMk/>
            <pc:sldMk cId="1992947143" sldId="289"/>
            <ac:grpSpMk id="7" creationId="{9C9E4DA3-6026-4FAE-8660-55C143D928BE}"/>
          </ac:grpSpMkLst>
        </pc:grpChg>
        <pc:picChg chg="mod">
          <ac:chgData name="Alan Wai Hou Lio" userId="4e2e7dda-a9a8-4e9f-8daf-fb8d3a66df36" providerId="ADAL" clId="{FD376C26-B4CF-41E1-87D9-A59DDF770948}" dt="2021-06-03T10:09:03.282" v="105" actId="1076"/>
          <ac:picMkLst>
            <pc:docMk/>
            <pc:sldMk cId="1992947143" sldId="289"/>
            <ac:picMk id="8" creationId="{C53BDACC-6E12-455C-A29E-943654848B8F}"/>
          </ac:picMkLst>
        </pc:picChg>
      </pc:sldChg>
      <pc:sldChg chg="add del">
        <pc:chgData name="Alan Wai Hou Lio" userId="4e2e7dda-a9a8-4e9f-8daf-fb8d3a66df36" providerId="ADAL" clId="{FD376C26-B4CF-41E1-87D9-A59DDF770948}" dt="2021-06-03T10:08:51.216" v="102"/>
        <pc:sldMkLst>
          <pc:docMk/>
          <pc:sldMk cId="259366268" sldId="290"/>
        </pc:sldMkLst>
      </pc:sldChg>
      <pc:sldChg chg="addSp modSp add mod">
        <pc:chgData name="Alan Wai Hou Lio" userId="4e2e7dda-a9a8-4e9f-8daf-fb8d3a66df36" providerId="ADAL" clId="{FD376C26-B4CF-41E1-87D9-A59DDF770948}" dt="2021-06-03T10:41:09.892" v="1020" actId="20577"/>
        <pc:sldMkLst>
          <pc:docMk/>
          <pc:sldMk cId="3014980694" sldId="290"/>
        </pc:sldMkLst>
        <pc:spChg chg="add mod">
          <ac:chgData name="Alan Wai Hou Lio" userId="4e2e7dda-a9a8-4e9f-8daf-fb8d3a66df36" providerId="ADAL" clId="{FD376C26-B4CF-41E1-87D9-A59DDF770948}" dt="2021-06-03T10:41:09.892" v="1020" actId="20577"/>
          <ac:spMkLst>
            <pc:docMk/>
            <pc:sldMk cId="3014980694" sldId="290"/>
            <ac:spMk id="14" creationId="{9762B993-C82F-41B3-B199-BB5123820467}"/>
          </ac:spMkLst>
        </pc:spChg>
      </pc:sldChg>
      <pc:sldChg chg="addSp delSp modSp add del mod delAnim modAnim">
        <pc:chgData name="Alan Wai Hou Lio" userId="4e2e7dda-a9a8-4e9f-8daf-fb8d3a66df36" providerId="ADAL" clId="{FD376C26-B4CF-41E1-87D9-A59DDF770948}" dt="2021-06-08T14:04:30.082" v="4270" actId="47"/>
        <pc:sldMkLst>
          <pc:docMk/>
          <pc:sldMk cId="705623479" sldId="291"/>
        </pc:sldMkLst>
        <pc:spChg chg="mod">
          <ac:chgData name="Alan Wai Hou Lio" userId="4e2e7dda-a9a8-4e9f-8daf-fb8d3a66df36" providerId="ADAL" clId="{FD376C26-B4CF-41E1-87D9-A59DDF770948}" dt="2021-06-03T12:43:48.679" v="2127" actId="20577"/>
          <ac:spMkLst>
            <pc:docMk/>
            <pc:sldMk cId="705623479" sldId="291"/>
            <ac:spMk id="2" creationId="{E1644768-FFBC-44AF-B3CA-03C9DC67261F}"/>
          </ac:spMkLst>
        </pc:spChg>
        <pc:spChg chg="mod">
          <ac:chgData name="Alan Wai Hou Lio" userId="4e2e7dda-a9a8-4e9f-8daf-fb8d3a66df36" providerId="ADAL" clId="{FD376C26-B4CF-41E1-87D9-A59DDF770948}" dt="2021-06-03T13:28:35.509" v="2895" actId="20577"/>
          <ac:spMkLst>
            <pc:docMk/>
            <pc:sldMk cId="705623479" sldId="291"/>
            <ac:spMk id="3" creationId="{1F3DD503-9D4E-4003-9335-73B49C10C23A}"/>
          </ac:spMkLst>
        </pc:spChg>
        <pc:spChg chg="add mod">
          <ac:chgData name="Alan Wai Hou Lio" userId="4e2e7dda-a9a8-4e9f-8daf-fb8d3a66df36" providerId="ADAL" clId="{FD376C26-B4CF-41E1-87D9-A59DDF770948}" dt="2021-06-03T10:20:46.706" v="362" actId="1076"/>
          <ac:spMkLst>
            <pc:docMk/>
            <pc:sldMk cId="705623479" sldId="291"/>
            <ac:spMk id="5" creationId="{BE230212-335A-4B58-A63A-D19A41F759AE}"/>
          </ac:spMkLst>
        </pc:spChg>
        <pc:spChg chg="add del">
          <ac:chgData name="Alan Wai Hou Lio" userId="4e2e7dda-a9a8-4e9f-8daf-fb8d3a66df36" providerId="ADAL" clId="{FD376C26-B4CF-41E1-87D9-A59DDF770948}" dt="2021-06-03T10:21:18.144" v="366" actId="478"/>
          <ac:spMkLst>
            <pc:docMk/>
            <pc:sldMk cId="705623479" sldId="291"/>
            <ac:spMk id="9" creationId="{746286E6-5829-48B6-9C1E-EE9430545AEA}"/>
          </ac:spMkLst>
        </pc:spChg>
        <pc:spChg chg="del">
          <ac:chgData name="Alan Wai Hou Lio" userId="4e2e7dda-a9a8-4e9f-8daf-fb8d3a66df36" providerId="ADAL" clId="{FD376C26-B4CF-41E1-87D9-A59DDF770948}" dt="2021-06-03T10:15:32.621" v="190" actId="21"/>
          <ac:spMkLst>
            <pc:docMk/>
            <pc:sldMk cId="705623479" sldId="291"/>
            <ac:spMk id="11" creationId="{33F7F871-2C3B-426D-A26F-79FABF1E676F}"/>
          </ac:spMkLst>
        </pc:spChg>
        <pc:spChg chg="mod">
          <ac:chgData name="Alan Wai Hou Lio" userId="4e2e7dda-a9a8-4e9f-8daf-fb8d3a66df36" providerId="ADAL" clId="{FD376C26-B4CF-41E1-87D9-A59DDF770948}" dt="2021-06-03T13:27:28.264" v="2886" actId="1076"/>
          <ac:spMkLst>
            <pc:docMk/>
            <pc:sldMk cId="705623479" sldId="291"/>
            <ac:spMk id="12" creationId="{F51F85A4-7AE3-45A0-BB3A-CB7AFDF2B247}"/>
          </ac:spMkLst>
        </pc:spChg>
        <pc:spChg chg="del mod">
          <ac:chgData name="Alan Wai Hou Lio" userId="4e2e7dda-a9a8-4e9f-8daf-fb8d3a66df36" providerId="ADAL" clId="{FD376C26-B4CF-41E1-87D9-A59DDF770948}" dt="2021-06-03T10:21:47.284" v="369" actId="478"/>
          <ac:spMkLst>
            <pc:docMk/>
            <pc:sldMk cId="705623479" sldId="291"/>
            <ac:spMk id="13" creationId="{27D6B65C-0D40-46DF-8A20-BAC35D0A319A}"/>
          </ac:spMkLst>
        </pc:spChg>
        <pc:spChg chg="del">
          <ac:chgData name="Alan Wai Hou Lio" userId="4e2e7dda-a9a8-4e9f-8daf-fb8d3a66df36" providerId="ADAL" clId="{FD376C26-B4CF-41E1-87D9-A59DDF770948}" dt="2021-06-03T10:15:32.621" v="190" actId="21"/>
          <ac:spMkLst>
            <pc:docMk/>
            <pc:sldMk cId="705623479" sldId="291"/>
            <ac:spMk id="14" creationId="{BB60668B-9B7B-4178-9F1A-79CD699AC438}"/>
          </ac:spMkLst>
        </pc:spChg>
        <pc:spChg chg="add mod">
          <ac:chgData name="Alan Wai Hou Lio" userId="4e2e7dda-a9a8-4e9f-8daf-fb8d3a66df36" providerId="ADAL" clId="{FD376C26-B4CF-41E1-87D9-A59DDF770948}" dt="2021-06-03T10:21:49.544" v="370" actId="1076"/>
          <ac:spMkLst>
            <pc:docMk/>
            <pc:sldMk cId="705623479" sldId="291"/>
            <ac:spMk id="16" creationId="{3B7B38F4-859D-40AB-83B9-BEA3B168B4D1}"/>
          </ac:spMkLst>
        </pc:spChg>
        <pc:picChg chg="del">
          <ac:chgData name="Alan Wai Hou Lio" userId="4e2e7dda-a9a8-4e9f-8daf-fb8d3a66df36" providerId="ADAL" clId="{FD376C26-B4CF-41E1-87D9-A59DDF770948}" dt="2021-06-03T10:15:32.621" v="190" actId="21"/>
          <ac:picMkLst>
            <pc:docMk/>
            <pc:sldMk cId="705623479" sldId="291"/>
            <ac:picMk id="8" creationId="{A64CBEF4-4659-4992-9056-5B3FABE89780}"/>
          </ac:picMkLst>
        </pc:picChg>
        <pc:cxnChg chg="add del mod">
          <ac:chgData name="Alan Wai Hou Lio" userId="4e2e7dda-a9a8-4e9f-8daf-fb8d3a66df36" providerId="ADAL" clId="{FD376C26-B4CF-41E1-87D9-A59DDF770948}" dt="2021-06-03T10:21:03.307" v="364" actId="11529"/>
          <ac:cxnSpMkLst>
            <pc:docMk/>
            <pc:sldMk cId="705623479" sldId="291"/>
            <ac:cxnSpMk id="7" creationId="{98B3B90F-305E-440C-AE2C-76964847AE29}"/>
          </ac:cxnSpMkLst>
        </pc:cxnChg>
        <pc:cxnChg chg="add">
          <ac:chgData name="Alan Wai Hou Lio" userId="4e2e7dda-a9a8-4e9f-8daf-fb8d3a66df36" providerId="ADAL" clId="{FD376C26-B4CF-41E1-87D9-A59DDF770948}" dt="2021-06-03T10:21:23.885" v="367" actId="11529"/>
          <ac:cxnSpMkLst>
            <pc:docMk/>
            <pc:sldMk cId="705623479" sldId="291"/>
            <ac:cxnSpMk id="15" creationId="{A64353CD-21BA-4E59-958D-5D810AC192C6}"/>
          </ac:cxnSpMkLst>
        </pc:cxnChg>
      </pc:sldChg>
      <pc:sldChg chg="modSp add mod">
        <pc:chgData name="Alan Wai Hou Lio" userId="4e2e7dda-a9a8-4e9f-8daf-fb8d3a66df36" providerId="ADAL" clId="{FD376C26-B4CF-41E1-87D9-A59DDF770948}" dt="2021-06-08T14:03:12.786" v="4263"/>
        <pc:sldMkLst>
          <pc:docMk/>
          <pc:sldMk cId="3288464396" sldId="292"/>
        </pc:sldMkLst>
        <pc:spChg chg="mod">
          <ac:chgData name="Alan Wai Hou Lio" userId="4e2e7dda-a9a8-4e9f-8daf-fb8d3a66df36" providerId="ADAL" clId="{FD376C26-B4CF-41E1-87D9-A59DDF770948}" dt="2021-06-03T14:51:15.704" v="3625" actId="20577"/>
          <ac:spMkLst>
            <pc:docMk/>
            <pc:sldMk cId="3288464396" sldId="292"/>
            <ac:spMk id="2" creationId="{74C822D3-03DB-479A-9ADE-BE6D9914004C}"/>
          </ac:spMkLst>
        </pc:spChg>
        <pc:spChg chg="mod">
          <ac:chgData name="Alan Wai Hou Lio" userId="4e2e7dda-a9a8-4e9f-8daf-fb8d3a66df36" providerId="ADAL" clId="{FD376C26-B4CF-41E1-87D9-A59DDF770948}" dt="2021-06-08T14:03:12.786" v="4263"/>
          <ac:spMkLst>
            <pc:docMk/>
            <pc:sldMk cId="3288464396" sldId="292"/>
            <ac:spMk id="3" creationId="{226F4043-7B4B-42BF-88C8-8C1651BD81A1}"/>
          </ac:spMkLst>
        </pc:spChg>
        <pc:spChg chg="mod">
          <ac:chgData name="Alan Wai Hou Lio" userId="4e2e7dda-a9a8-4e9f-8daf-fb8d3a66df36" providerId="ADAL" clId="{FD376C26-B4CF-41E1-87D9-A59DDF770948}" dt="2021-06-03T13:35:10.315" v="2954"/>
          <ac:spMkLst>
            <pc:docMk/>
            <pc:sldMk cId="3288464396" sldId="292"/>
            <ac:spMk id="5" creationId="{32D7704F-DAA0-4287-92B3-15A7282EA388}"/>
          </ac:spMkLst>
        </pc:spChg>
      </pc:sldChg>
      <pc:sldChg chg="addSp modSp new mod ord modAnim">
        <pc:chgData name="Alan Wai Hou Lio" userId="4e2e7dda-a9a8-4e9f-8daf-fb8d3a66df36" providerId="ADAL" clId="{FD376C26-B4CF-41E1-87D9-A59DDF770948}" dt="2021-06-03T13:42:43.352" v="3063" actId="1076"/>
        <pc:sldMkLst>
          <pc:docMk/>
          <pc:sldMk cId="2166225631" sldId="293"/>
        </pc:sldMkLst>
        <pc:spChg chg="mod">
          <ac:chgData name="Alan Wai Hou Lio" userId="4e2e7dda-a9a8-4e9f-8daf-fb8d3a66df36" providerId="ADAL" clId="{FD376C26-B4CF-41E1-87D9-A59DDF770948}" dt="2021-06-03T13:33:09.301" v="2921"/>
          <ac:spMkLst>
            <pc:docMk/>
            <pc:sldMk cId="2166225631" sldId="293"/>
            <ac:spMk id="2" creationId="{8E487B52-F289-4C5D-BBB7-9B8D57140EDD}"/>
          </ac:spMkLst>
        </pc:spChg>
        <pc:spChg chg="mod">
          <ac:chgData name="Alan Wai Hou Lio" userId="4e2e7dda-a9a8-4e9f-8daf-fb8d3a66df36" providerId="ADAL" clId="{FD376C26-B4CF-41E1-87D9-A59DDF770948}" dt="2021-06-03T10:16:22.287" v="252" actId="1076"/>
          <ac:spMkLst>
            <pc:docMk/>
            <pc:sldMk cId="2166225631" sldId="293"/>
            <ac:spMk id="3" creationId="{CD3B8967-C707-48EC-BE94-78A527C7EFC1}"/>
          </ac:spMkLst>
        </pc:spChg>
        <pc:spChg chg="add mod">
          <ac:chgData name="Alan Wai Hou Lio" userId="4e2e7dda-a9a8-4e9f-8daf-fb8d3a66df36" providerId="ADAL" clId="{FD376C26-B4CF-41E1-87D9-A59DDF770948}" dt="2021-06-03T10:16:26.344" v="254" actId="1076"/>
          <ac:spMkLst>
            <pc:docMk/>
            <pc:sldMk cId="2166225631" sldId="293"/>
            <ac:spMk id="6" creationId="{5EFB0DE3-CA88-416D-BF6C-73020D2F7583}"/>
          </ac:spMkLst>
        </pc:spChg>
        <pc:spChg chg="add mod">
          <ac:chgData name="Alan Wai Hou Lio" userId="4e2e7dda-a9a8-4e9f-8daf-fb8d3a66df36" providerId="ADAL" clId="{FD376C26-B4CF-41E1-87D9-A59DDF770948}" dt="2021-06-03T13:32:08.073" v="2920" actId="1076"/>
          <ac:spMkLst>
            <pc:docMk/>
            <pc:sldMk cId="2166225631" sldId="293"/>
            <ac:spMk id="7" creationId="{3D8F2C1F-A83F-49EE-9DF2-D551769B72D8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9" creationId="{632E4FFE-E921-49A6-9DA2-4D1BFB26A619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0" creationId="{5EF00623-ED6F-4478-AC95-821F07525E7C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1" creationId="{D26F166A-E2EB-473D-BE4C-492FC7DB1C90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2" creationId="{D58CB8A9-223B-4E9C-8394-B442AB492BF6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3" creationId="{B34FFD9A-DD00-423D-BC12-F3F7110D301A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4" creationId="{A39EA75C-309F-4B70-AD55-B285E7B4C039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5" creationId="{FF4BA9F9-8F54-4BBD-BF42-6B9355FD6DBB}"/>
          </ac:spMkLst>
        </pc:spChg>
        <pc:spChg chg="add mod">
          <ac:chgData name="Alan Wai Hou Lio" userId="4e2e7dda-a9a8-4e9f-8daf-fb8d3a66df36" providerId="ADAL" clId="{FD376C26-B4CF-41E1-87D9-A59DDF770948}" dt="2021-06-03T13:31:58.478" v="2919" actId="1076"/>
          <ac:spMkLst>
            <pc:docMk/>
            <pc:sldMk cId="2166225631" sldId="293"/>
            <ac:spMk id="17" creationId="{B33C1862-5A5A-4579-8631-4A854743EFC1}"/>
          </ac:spMkLst>
        </pc:spChg>
        <pc:spChg chg="add mod">
          <ac:chgData name="Alan Wai Hou Lio" userId="4e2e7dda-a9a8-4e9f-8daf-fb8d3a66df36" providerId="ADAL" clId="{FD376C26-B4CF-41E1-87D9-A59DDF770948}" dt="2021-06-03T13:42:43.352" v="3063" actId="1076"/>
          <ac:spMkLst>
            <pc:docMk/>
            <pc:sldMk cId="2166225631" sldId="293"/>
            <ac:spMk id="20" creationId="{474489D9-0A77-4174-BF38-423763BF7FB2}"/>
          </ac:spMkLst>
        </pc:spChg>
        <pc:spChg chg="add mod">
          <ac:chgData name="Alan Wai Hou Lio" userId="4e2e7dda-a9a8-4e9f-8daf-fb8d3a66df36" providerId="ADAL" clId="{FD376C26-B4CF-41E1-87D9-A59DDF770948}" dt="2021-06-03T13:42:43.352" v="3063" actId="1076"/>
          <ac:spMkLst>
            <pc:docMk/>
            <pc:sldMk cId="2166225631" sldId="293"/>
            <ac:spMk id="21" creationId="{872F2FF0-3E7A-460B-BB9A-745113FF1BD8}"/>
          </ac:spMkLst>
        </pc:spChg>
        <pc:grpChg chg="add mod">
          <ac:chgData name="Alan Wai Hou Lio" userId="4e2e7dda-a9a8-4e9f-8daf-fb8d3a66df36" providerId="ADAL" clId="{FD376C26-B4CF-41E1-87D9-A59DDF770948}" dt="2021-06-03T13:31:00.061" v="2906" actId="1076"/>
          <ac:grpSpMkLst>
            <pc:docMk/>
            <pc:sldMk cId="2166225631" sldId="293"/>
            <ac:grpSpMk id="16" creationId="{791D8618-E554-42A7-8D92-0BDD3DAD917D}"/>
          </ac:grpSpMkLst>
        </pc:grpChg>
        <pc:picChg chg="add mod">
          <ac:chgData name="Alan Wai Hou Lio" userId="4e2e7dda-a9a8-4e9f-8daf-fb8d3a66df36" providerId="ADAL" clId="{FD376C26-B4CF-41E1-87D9-A59DDF770948}" dt="2021-06-03T13:31:03.205" v="2907" actId="1076"/>
          <ac:picMkLst>
            <pc:docMk/>
            <pc:sldMk cId="2166225631" sldId="293"/>
            <ac:picMk id="5" creationId="{AC225D76-08DA-46AB-AB57-3FE65CC6C5AA}"/>
          </ac:picMkLst>
        </pc:picChg>
        <pc:picChg chg="add mod">
          <ac:chgData name="Alan Wai Hou Lio" userId="4e2e7dda-a9a8-4e9f-8daf-fb8d3a66df36" providerId="ADAL" clId="{FD376C26-B4CF-41E1-87D9-A59DDF770948}" dt="2021-06-03T13:31:00.061" v="2906" actId="1076"/>
          <ac:picMkLst>
            <pc:docMk/>
            <pc:sldMk cId="2166225631" sldId="293"/>
            <ac:picMk id="8" creationId="{7E9DE6BB-048F-4B38-8EC0-195CFDE8884B}"/>
          </ac:picMkLst>
        </pc:picChg>
        <pc:cxnChg chg="add mod">
          <ac:chgData name="Alan Wai Hou Lio" userId="4e2e7dda-a9a8-4e9f-8daf-fb8d3a66df36" providerId="ADAL" clId="{FD376C26-B4CF-41E1-87D9-A59DDF770948}" dt="2021-06-03T13:42:26.909" v="3060" actId="14100"/>
          <ac:cxnSpMkLst>
            <pc:docMk/>
            <pc:sldMk cId="2166225631" sldId="293"/>
            <ac:cxnSpMk id="18" creationId="{8DF0D66C-64E3-46C3-AF31-06957E9C15FF}"/>
          </ac:cxnSpMkLst>
        </pc:cxnChg>
      </pc:sldChg>
      <pc:sldChg chg="new del">
        <pc:chgData name="Alan Wai Hou Lio" userId="4e2e7dda-a9a8-4e9f-8daf-fb8d3a66df36" providerId="ADAL" clId="{FD376C26-B4CF-41E1-87D9-A59DDF770948}" dt="2021-06-03T10:24:59.190" v="373" actId="47"/>
        <pc:sldMkLst>
          <pc:docMk/>
          <pc:sldMk cId="2569774459" sldId="294"/>
        </pc:sldMkLst>
      </pc:sldChg>
      <pc:sldChg chg="addSp delSp modSp add del mod ord modAnim">
        <pc:chgData name="Alan Wai Hou Lio" userId="4e2e7dda-a9a8-4e9f-8daf-fb8d3a66df36" providerId="ADAL" clId="{FD376C26-B4CF-41E1-87D9-A59DDF770948}" dt="2021-06-03T12:51:02.538" v="2217" actId="47"/>
        <pc:sldMkLst>
          <pc:docMk/>
          <pc:sldMk cId="2430703294" sldId="295"/>
        </pc:sldMkLst>
        <pc:spChg chg="add mod">
          <ac:chgData name="Alan Wai Hou Lio" userId="4e2e7dda-a9a8-4e9f-8daf-fb8d3a66df36" providerId="ADAL" clId="{FD376C26-B4CF-41E1-87D9-A59DDF770948}" dt="2021-06-03T10:25:50.158" v="383" actId="1076"/>
          <ac:spMkLst>
            <pc:docMk/>
            <pc:sldMk cId="2430703294" sldId="295"/>
            <ac:spMk id="19" creationId="{C8160045-FE53-457D-98BE-59948BCEAE17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2" creationId="{9B53683E-A296-450B-AF79-A803093F5E0B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3" creationId="{C48186F9-E960-4E22-8E57-E81D29CB1B4D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4" creationId="{CBF0F30C-5180-4F23-9415-0FE9727248D7}"/>
          </ac:spMkLst>
        </pc:spChg>
        <pc:spChg chg="mod">
          <ac:chgData name="Alan Wai Hou Lio" userId="4e2e7dda-a9a8-4e9f-8daf-fb8d3a66df36" providerId="ADAL" clId="{FD376C26-B4CF-41E1-87D9-A59DDF770948}" dt="2021-06-03T10:25:13.875" v="374" actId="20577"/>
          <ac:spMkLst>
            <pc:docMk/>
            <pc:sldMk cId="2430703294" sldId="295"/>
            <ac:spMk id="3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6:22.732" v="417" actId="20577"/>
          <ac:spMkLst>
            <pc:docMk/>
            <pc:sldMk cId="2430703294" sldId="295"/>
            <ac:spMk id="37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24.010" v="375" actId="478"/>
          <ac:spMkLst>
            <pc:docMk/>
            <pc:sldMk cId="2430703294" sldId="295"/>
            <ac:spMk id="38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31.037" v="378" actId="478"/>
          <ac:spMkLst>
            <pc:docMk/>
            <pc:sldMk cId="2430703294" sldId="295"/>
            <ac:spMk id="39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33.469" v="379" actId="478"/>
          <ac:spMkLst>
            <pc:docMk/>
            <pc:sldMk cId="2430703294" sldId="295"/>
            <ac:spMk id="40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5:28.108" v="377" actId="1076"/>
          <ac:spMkLst>
            <pc:docMk/>
            <pc:sldMk cId="2430703294" sldId="295"/>
            <ac:spMk id="43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5:36.892" v="381" actId="1076"/>
          <ac:spMkLst>
            <pc:docMk/>
            <pc:sldMk cId="2430703294" sldId="295"/>
            <ac:spMk id="44" creationId="{00000000-0000-0000-0000-000000000000}"/>
          </ac:spMkLst>
        </pc:spChg>
        <pc:spChg chg="mod ord topLvl">
          <ac:chgData name="Alan Wai Hou Lio" userId="4e2e7dda-a9a8-4e9f-8daf-fb8d3a66df36" providerId="ADAL" clId="{FD376C26-B4CF-41E1-87D9-A59DDF770948}" dt="2021-06-03T10:27:55.114" v="436" actId="14100"/>
          <ac:spMkLst>
            <pc:docMk/>
            <pc:sldMk cId="2430703294" sldId="295"/>
            <ac:spMk id="47" creationId="{00000000-0000-0000-0000-000000000000}"/>
          </ac:spMkLst>
        </pc:spChg>
        <pc:grpChg chg="add del mod">
          <ac:chgData name="Alan Wai Hou Lio" userId="4e2e7dda-a9a8-4e9f-8daf-fb8d3a66df36" providerId="ADAL" clId="{FD376C26-B4CF-41E1-87D9-A59DDF770948}" dt="2021-06-03T10:26:45.907" v="422"/>
          <ac:grpSpMkLst>
            <pc:docMk/>
            <pc:sldMk cId="2430703294" sldId="295"/>
            <ac:grpSpMk id="20" creationId="{0C3ACF7A-76C7-4F04-9B10-97A50A51FC19}"/>
          </ac:grpSpMkLst>
        </pc:grpChg>
        <pc:grpChg chg="add del">
          <ac:chgData name="Alan Wai Hou Lio" userId="4e2e7dda-a9a8-4e9f-8daf-fb8d3a66df36" providerId="ADAL" clId="{FD376C26-B4CF-41E1-87D9-A59DDF770948}" dt="2021-06-03T10:27:37.348" v="428" actId="478"/>
          <ac:grpSpMkLst>
            <pc:docMk/>
            <pc:sldMk cId="2430703294" sldId="295"/>
            <ac:grpSpMk id="45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0:27:44.054" v="432" actId="1076"/>
          <ac:picMkLst>
            <pc:docMk/>
            <pc:sldMk cId="2430703294" sldId="295"/>
            <ac:picMk id="4" creationId="{29BF1F2A-ED4E-4A73-A56F-26D6BD20E94B}"/>
          </ac:picMkLst>
        </pc:picChg>
        <pc:picChg chg="mod">
          <ac:chgData name="Alan Wai Hou Lio" userId="4e2e7dda-a9a8-4e9f-8daf-fb8d3a66df36" providerId="ADAL" clId="{FD376C26-B4CF-41E1-87D9-A59DDF770948}" dt="2021-06-03T10:26:44.962" v="421" actId="14100"/>
          <ac:picMkLst>
            <pc:docMk/>
            <pc:sldMk cId="2430703294" sldId="295"/>
            <ac:picMk id="21" creationId="{7AD246C9-92D8-4096-AFFA-6FF2ABE614BC}"/>
          </ac:picMkLst>
        </pc:picChg>
        <pc:picChg chg="del topLvl">
          <ac:chgData name="Alan Wai Hou Lio" userId="4e2e7dda-a9a8-4e9f-8daf-fb8d3a66df36" providerId="ADAL" clId="{FD376C26-B4CF-41E1-87D9-A59DDF770948}" dt="2021-06-03T10:27:37.348" v="428" actId="478"/>
          <ac:picMkLst>
            <pc:docMk/>
            <pc:sldMk cId="2430703294" sldId="295"/>
            <ac:picMk id="46" creationId="{00000000-0000-0000-0000-000000000000}"/>
          </ac:picMkLst>
        </pc:picChg>
        <pc:cxnChg chg="mod">
          <ac:chgData name="Alan Wai Hou Lio" userId="4e2e7dda-a9a8-4e9f-8daf-fb8d3a66df36" providerId="ADAL" clId="{FD376C26-B4CF-41E1-87D9-A59DDF770948}" dt="2021-06-03T10:25:26.417" v="376" actId="1076"/>
          <ac:cxnSpMkLst>
            <pc:docMk/>
            <pc:sldMk cId="2430703294" sldId="295"/>
            <ac:cxnSpMk id="41" creationId="{00000000-0000-0000-0000-000000000000}"/>
          </ac:cxnSpMkLst>
        </pc:cxnChg>
        <pc:cxnChg chg="mod">
          <ac:chgData name="Alan Wai Hou Lio" userId="4e2e7dda-a9a8-4e9f-8daf-fb8d3a66df36" providerId="ADAL" clId="{FD376C26-B4CF-41E1-87D9-A59DDF770948}" dt="2021-06-03T10:25:35.558" v="380" actId="1076"/>
          <ac:cxnSpMkLst>
            <pc:docMk/>
            <pc:sldMk cId="2430703294" sldId="295"/>
            <ac:cxnSpMk id="42" creationId="{00000000-0000-0000-0000-000000000000}"/>
          </ac:cxnSpMkLst>
        </pc:cxnChg>
      </pc:sldChg>
      <pc:sldChg chg="addSp delSp modSp new mod delAnim modAnim">
        <pc:chgData name="Alan Wai Hou Lio" userId="4e2e7dda-a9a8-4e9f-8daf-fb8d3a66df36" providerId="ADAL" clId="{FD376C26-B4CF-41E1-87D9-A59DDF770948}" dt="2021-06-07T14:43:31.684" v="4208"/>
        <pc:sldMkLst>
          <pc:docMk/>
          <pc:sldMk cId="1089283600" sldId="296"/>
        </pc:sldMkLst>
        <pc:spChg chg="mod">
          <ac:chgData name="Alan Wai Hou Lio" userId="4e2e7dda-a9a8-4e9f-8daf-fb8d3a66df36" providerId="ADAL" clId="{FD376C26-B4CF-41E1-87D9-A59DDF770948}" dt="2021-06-03T11:20:27.869" v="1148" actId="20577"/>
          <ac:spMkLst>
            <pc:docMk/>
            <pc:sldMk cId="1089283600" sldId="296"/>
            <ac:spMk id="2" creationId="{13668507-BBEE-45C4-8C3A-EEA7595AE1AD}"/>
          </ac:spMkLst>
        </pc:spChg>
        <pc:spChg chg="mod">
          <ac:chgData name="Alan Wai Hou Lio" userId="4e2e7dda-a9a8-4e9f-8daf-fb8d3a66df36" providerId="ADAL" clId="{FD376C26-B4CF-41E1-87D9-A59DDF770948}" dt="2021-06-03T13:36:06.705" v="2983" actId="20577"/>
          <ac:spMkLst>
            <pc:docMk/>
            <pc:sldMk cId="1089283600" sldId="296"/>
            <ac:spMk id="3" creationId="{6D3201B4-B44F-4BC5-9F17-D696BC9E8A4B}"/>
          </ac:spMkLst>
        </pc:spChg>
        <pc:spChg chg="add del mod">
          <ac:chgData name="Alan Wai Hou Lio" userId="4e2e7dda-a9a8-4e9f-8daf-fb8d3a66df36" providerId="ADAL" clId="{FD376C26-B4CF-41E1-87D9-A59DDF770948}" dt="2021-06-03T10:29:39.860" v="545" actId="478"/>
          <ac:spMkLst>
            <pc:docMk/>
            <pc:sldMk cId="1089283600" sldId="296"/>
            <ac:spMk id="7" creationId="{035804FE-97B7-49C4-94DD-DE2EDCFB4908}"/>
          </ac:spMkLst>
        </pc:spChg>
        <pc:spChg chg="add mod">
          <ac:chgData name="Alan Wai Hou Lio" userId="4e2e7dda-a9a8-4e9f-8daf-fb8d3a66df36" providerId="ADAL" clId="{FD376C26-B4CF-41E1-87D9-A59DDF770948}" dt="2021-06-03T10:32:46.094" v="750" actId="1076"/>
          <ac:spMkLst>
            <pc:docMk/>
            <pc:sldMk cId="1089283600" sldId="296"/>
            <ac:spMk id="8" creationId="{F96B51B9-0E4F-452E-9272-6EB0E63EE834}"/>
          </ac:spMkLst>
        </pc:spChg>
        <pc:spChg chg="add del mod">
          <ac:chgData name="Alan Wai Hou Lio" userId="4e2e7dda-a9a8-4e9f-8daf-fb8d3a66df36" providerId="ADAL" clId="{FD376C26-B4CF-41E1-87D9-A59DDF770948}" dt="2021-06-03T10:39:08.347" v="922" actId="478"/>
          <ac:spMkLst>
            <pc:docMk/>
            <pc:sldMk cId="1089283600" sldId="296"/>
            <ac:spMk id="9" creationId="{0BD8EABC-AF78-42B0-A566-7D48F8CE7830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0" creationId="{CCE09568-2084-4EF5-A26F-2C647F37E3F3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1" creationId="{5D7754DB-577D-4BA1-8A5A-FCA7ABA6D842}"/>
          </ac:spMkLst>
        </pc:spChg>
        <pc:spChg chg="add del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8" creationId="{5EA1F46B-B332-4AEF-A53B-08A2C1EB7596}"/>
          </ac:spMkLst>
        </pc:spChg>
        <pc:spChg chg="add mod">
          <ac:chgData name="Alan Wai Hou Lio" userId="4e2e7dda-a9a8-4e9f-8daf-fb8d3a66df36" providerId="ADAL" clId="{FD376C26-B4CF-41E1-87D9-A59DDF770948}" dt="2021-06-03T13:36:03.819" v="2981" actId="20577"/>
          <ac:spMkLst>
            <pc:docMk/>
            <pc:sldMk cId="1089283600" sldId="296"/>
            <ac:spMk id="19" creationId="{34C187D7-1C7E-4DFC-A831-F376A5F28614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0" creationId="{BD92F458-7D73-491D-92FF-1289F1F9FAD2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7" creationId="{F87C4705-A28F-42FC-BE72-B108E7F20A9C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9" creationId="{E6AA2CAD-A498-45DB-B5C9-E9C020034581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33" creationId="{C01F6BE0-35E0-4FF5-8567-80594043D443}"/>
          </ac:spMkLst>
        </pc:spChg>
        <pc:picChg chg="add del mod">
          <ac:chgData name="Alan Wai Hou Lio" userId="4e2e7dda-a9a8-4e9f-8daf-fb8d3a66df36" providerId="ADAL" clId="{FD376C26-B4CF-41E1-87D9-A59DDF770948}" dt="2021-06-03T10:28:59.873" v="504" actId="478"/>
          <ac:picMkLst>
            <pc:docMk/>
            <pc:sldMk cId="1089283600" sldId="296"/>
            <ac:picMk id="5" creationId="{65A9E0C2-B664-4AF3-86FC-42F5D094444E}"/>
          </ac:picMkLst>
        </pc:picChg>
        <pc:picChg chg="add mod">
          <ac:chgData name="Alan Wai Hou Lio" userId="4e2e7dda-a9a8-4e9f-8daf-fb8d3a66df36" providerId="ADAL" clId="{FD376C26-B4CF-41E1-87D9-A59DDF770948}" dt="2021-06-03T11:20:31.263" v="1149" actId="1076"/>
          <ac:picMkLst>
            <pc:docMk/>
            <pc:sldMk cId="1089283600" sldId="296"/>
            <ac:picMk id="6" creationId="{A74A0AF1-90C0-4008-A848-7DE64C84BFEA}"/>
          </ac:picMkLst>
        </pc:pic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13" creationId="{80C88C6C-5FE3-4EBE-B2BD-1E90C615C08F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15" creationId="{508D8918-98B3-477E-A560-850B1AE60DDA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22" creationId="{DCD561A8-E059-47F5-87EB-963FBE34A27D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28" creationId="{28417776-A43D-432F-9340-A220822C8D1B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30" creationId="{655BD000-7892-4B1B-9851-BDAD972D59BE}"/>
          </ac:cxnSpMkLst>
        </pc:cxnChg>
      </pc:sldChg>
      <pc:sldChg chg="addSp delSp modSp new mod modAnim">
        <pc:chgData name="Alan Wai Hou Lio" userId="4e2e7dda-a9a8-4e9f-8daf-fb8d3a66df36" providerId="ADAL" clId="{FD376C26-B4CF-41E1-87D9-A59DDF770948}" dt="2021-06-07T14:43:39.444" v="4209"/>
        <pc:sldMkLst>
          <pc:docMk/>
          <pc:sldMk cId="3785708882" sldId="297"/>
        </pc:sldMkLst>
        <pc:spChg chg="mod">
          <ac:chgData name="Alan Wai Hou Lio" userId="4e2e7dda-a9a8-4e9f-8daf-fb8d3a66df36" providerId="ADAL" clId="{FD376C26-B4CF-41E1-87D9-A59DDF770948}" dt="2021-06-03T13:27:07.375" v="2884" actId="20577"/>
          <ac:spMkLst>
            <pc:docMk/>
            <pc:sldMk cId="3785708882" sldId="297"/>
            <ac:spMk id="2" creationId="{0835BFDC-81F9-41B1-B422-B99B3945AEE4}"/>
          </ac:spMkLst>
        </pc:spChg>
        <pc:spChg chg="mod">
          <ac:chgData name="Alan Wai Hou Lio" userId="4e2e7dda-a9a8-4e9f-8daf-fb8d3a66df36" providerId="ADAL" clId="{FD376C26-B4CF-41E1-87D9-A59DDF770948}" dt="2021-06-03T13:40:23.311" v="3055" actId="20577"/>
          <ac:spMkLst>
            <pc:docMk/>
            <pc:sldMk cId="3785708882" sldId="297"/>
            <ac:spMk id="3" creationId="{04D024E5-978B-41C3-9498-56D10BBFB7D2}"/>
          </ac:spMkLst>
        </pc:spChg>
        <pc:spChg chg="add mod">
          <ac:chgData name="Alan Wai Hou Lio" userId="4e2e7dda-a9a8-4e9f-8daf-fb8d3a66df36" providerId="ADAL" clId="{FD376C26-B4CF-41E1-87D9-A59DDF770948}" dt="2021-06-03T12:18:44.596" v="1252" actId="14100"/>
          <ac:spMkLst>
            <pc:docMk/>
            <pc:sldMk cId="3785708882" sldId="297"/>
            <ac:spMk id="7" creationId="{9D3F87EE-6F78-480E-8411-3F96556FD35F}"/>
          </ac:spMkLst>
        </pc:spChg>
        <pc:spChg chg="add mod">
          <ac:chgData name="Alan Wai Hou Lio" userId="4e2e7dda-a9a8-4e9f-8daf-fb8d3a66df36" providerId="ADAL" clId="{FD376C26-B4CF-41E1-87D9-A59DDF770948}" dt="2021-06-03T12:18:55.054" v="1256" actId="1076"/>
          <ac:spMkLst>
            <pc:docMk/>
            <pc:sldMk cId="3785708882" sldId="297"/>
            <ac:spMk id="8" creationId="{A49A8507-7801-4E08-A656-456F64162FF1}"/>
          </ac:spMkLst>
        </pc:spChg>
        <pc:spChg chg="add mod">
          <ac:chgData name="Alan Wai Hou Lio" userId="4e2e7dda-a9a8-4e9f-8daf-fb8d3a66df36" providerId="ADAL" clId="{FD376C26-B4CF-41E1-87D9-A59DDF770948}" dt="2021-06-03T12:19:13.789" v="1264" actId="1076"/>
          <ac:spMkLst>
            <pc:docMk/>
            <pc:sldMk cId="3785708882" sldId="297"/>
            <ac:spMk id="11" creationId="{B6C1931F-47A2-44B2-A839-81AC010962A2}"/>
          </ac:spMkLst>
        </pc:spChg>
        <pc:spChg chg="add mod">
          <ac:chgData name="Alan Wai Hou Lio" userId="4e2e7dda-a9a8-4e9f-8daf-fb8d3a66df36" providerId="ADAL" clId="{FD376C26-B4CF-41E1-87D9-A59DDF770948}" dt="2021-06-03T12:20:25.704" v="1309" actId="313"/>
          <ac:spMkLst>
            <pc:docMk/>
            <pc:sldMk cId="3785708882" sldId="297"/>
            <ac:spMk id="14" creationId="{CBAB3658-420C-4C9D-A732-477405B2E1D9}"/>
          </ac:spMkLst>
        </pc:spChg>
        <pc:spChg chg="add mod">
          <ac:chgData name="Alan Wai Hou Lio" userId="4e2e7dda-a9a8-4e9f-8daf-fb8d3a66df36" providerId="ADAL" clId="{FD376C26-B4CF-41E1-87D9-A59DDF770948}" dt="2021-06-03T13:40:27.703" v="3056" actId="1076"/>
          <ac:spMkLst>
            <pc:docMk/>
            <pc:sldMk cId="3785708882" sldId="297"/>
            <ac:spMk id="15" creationId="{53E610AA-4B51-4805-BAFA-EB7EF8E3E917}"/>
          </ac:spMkLst>
        </pc:spChg>
        <pc:picChg chg="add del mod">
          <ac:chgData name="Alan Wai Hou Lio" userId="4e2e7dda-a9a8-4e9f-8daf-fb8d3a66df36" providerId="ADAL" clId="{FD376C26-B4CF-41E1-87D9-A59DDF770948}" dt="2021-06-03T12:18:21.116" v="1246" actId="478"/>
          <ac:picMkLst>
            <pc:docMk/>
            <pc:sldMk cId="3785708882" sldId="297"/>
            <ac:picMk id="5" creationId="{4E64B940-9A52-45CA-A5D2-4B9A2AAC9F37}"/>
          </ac:picMkLst>
        </pc:picChg>
        <pc:picChg chg="add mod">
          <ac:chgData name="Alan Wai Hou Lio" userId="4e2e7dda-a9a8-4e9f-8daf-fb8d3a66df36" providerId="ADAL" clId="{FD376C26-B4CF-41E1-87D9-A59DDF770948}" dt="2021-06-03T12:18:46.713" v="1254" actId="1076"/>
          <ac:picMkLst>
            <pc:docMk/>
            <pc:sldMk cId="3785708882" sldId="297"/>
            <ac:picMk id="6" creationId="{80E4E535-353D-489E-BDA4-A29844A084D8}"/>
          </ac:picMkLst>
        </pc:picChg>
        <pc:cxnChg chg="add">
          <ac:chgData name="Alan Wai Hou Lio" userId="4e2e7dda-a9a8-4e9f-8daf-fb8d3a66df36" providerId="ADAL" clId="{FD376C26-B4CF-41E1-87D9-A59DDF770948}" dt="2021-06-03T12:19:01.337" v="1257" actId="11529"/>
          <ac:cxnSpMkLst>
            <pc:docMk/>
            <pc:sldMk cId="3785708882" sldId="297"/>
            <ac:cxnSpMk id="10" creationId="{6249210F-560A-4E36-B726-6C6C0CCCAD7B}"/>
          </ac:cxnSpMkLst>
        </pc:cxnChg>
        <pc:cxnChg chg="add mod">
          <ac:chgData name="Alan Wai Hou Lio" userId="4e2e7dda-a9a8-4e9f-8daf-fb8d3a66df36" providerId="ADAL" clId="{FD376C26-B4CF-41E1-87D9-A59DDF770948}" dt="2021-06-03T12:19:25.562" v="1268" actId="1076"/>
          <ac:cxnSpMkLst>
            <pc:docMk/>
            <pc:sldMk cId="3785708882" sldId="297"/>
            <ac:cxnSpMk id="12" creationId="{A71FD8CF-56B0-49D3-B649-5D6B953DE89C}"/>
          </ac:cxnSpMkLst>
        </pc:cxnChg>
      </pc:sldChg>
      <pc:sldChg chg="addSp delSp modSp new mod ord modAnim">
        <pc:chgData name="Alan Wai Hou Lio" userId="4e2e7dda-a9a8-4e9f-8daf-fb8d3a66df36" providerId="ADAL" clId="{FD376C26-B4CF-41E1-87D9-A59DDF770948}" dt="2021-06-07T14:44:43.901" v="4220"/>
        <pc:sldMkLst>
          <pc:docMk/>
          <pc:sldMk cId="4225219025" sldId="298"/>
        </pc:sldMkLst>
        <pc:spChg chg="mod">
          <ac:chgData name="Alan Wai Hou Lio" userId="4e2e7dda-a9a8-4e9f-8daf-fb8d3a66df36" providerId="ADAL" clId="{FD376C26-B4CF-41E1-87D9-A59DDF770948}" dt="2021-06-03T12:22:00.033" v="1489"/>
          <ac:spMkLst>
            <pc:docMk/>
            <pc:sldMk cId="4225219025" sldId="298"/>
            <ac:spMk id="2" creationId="{7B648363-4D04-4BDC-B681-A15821C49E89}"/>
          </ac:spMkLst>
        </pc:spChg>
        <pc:spChg chg="mod">
          <ac:chgData name="Alan Wai Hou Lio" userId="4e2e7dda-a9a8-4e9f-8daf-fb8d3a66df36" providerId="ADAL" clId="{FD376C26-B4CF-41E1-87D9-A59DDF770948}" dt="2021-06-03T12:42:51.585" v="2094" actId="20577"/>
          <ac:spMkLst>
            <pc:docMk/>
            <pc:sldMk cId="4225219025" sldId="298"/>
            <ac:spMk id="3" creationId="{382C89EF-45C2-4AAA-82AC-091C44C66D9F}"/>
          </ac:spMkLst>
        </pc:spChg>
        <pc:spChg chg="add mod">
          <ac:chgData name="Alan Wai Hou Lio" userId="4e2e7dda-a9a8-4e9f-8daf-fb8d3a66df36" providerId="ADAL" clId="{FD376C26-B4CF-41E1-87D9-A59DDF770948}" dt="2021-06-03T13:35:53.681" v="2972" actId="20577"/>
          <ac:spMkLst>
            <pc:docMk/>
            <pc:sldMk cId="4225219025" sldId="298"/>
            <ac:spMk id="5" creationId="{65289609-248C-4CB2-B18F-92EA9D2F14FB}"/>
          </ac:spMkLst>
        </pc:spChg>
        <pc:spChg chg="add mod">
          <ac:chgData name="Alan Wai Hou Lio" userId="4e2e7dda-a9a8-4e9f-8daf-fb8d3a66df36" providerId="ADAL" clId="{FD376C26-B4CF-41E1-87D9-A59DDF770948}" dt="2021-06-03T12:24:26.149" v="1552" actId="1076"/>
          <ac:spMkLst>
            <pc:docMk/>
            <pc:sldMk cId="4225219025" sldId="298"/>
            <ac:spMk id="6" creationId="{CCF112F8-8A67-4CA8-ABE7-046A04E188CA}"/>
          </ac:spMkLst>
        </pc:spChg>
        <pc:spChg chg="add mod">
          <ac:chgData name="Alan Wai Hou Lio" userId="4e2e7dda-a9a8-4e9f-8daf-fb8d3a66df36" providerId="ADAL" clId="{FD376C26-B4CF-41E1-87D9-A59DDF770948}" dt="2021-06-03T12:26:33.174" v="1623" actId="1076"/>
          <ac:spMkLst>
            <pc:docMk/>
            <pc:sldMk cId="4225219025" sldId="298"/>
            <ac:spMk id="7" creationId="{09E22235-4721-461F-BBA2-FE1D7666C097}"/>
          </ac:spMkLst>
        </pc:spChg>
        <pc:spChg chg="add del mod">
          <ac:chgData name="Alan Wai Hou Lio" userId="4e2e7dda-a9a8-4e9f-8daf-fb8d3a66df36" providerId="ADAL" clId="{FD376C26-B4CF-41E1-87D9-A59DDF770948}" dt="2021-06-03T12:39:18.630" v="1966"/>
          <ac:spMkLst>
            <pc:docMk/>
            <pc:sldMk cId="4225219025" sldId="298"/>
            <ac:spMk id="8" creationId="{FF911BED-8C7A-4487-B2CA-16FB67232097}"/>
          </ac:spMkLst>
        </pc:spChg>
        <pc:spChg chg="add mod">
          <ac:chgData name="Alan Wai Hou Lio" userId="4e2e7dda-a9a8-4e9f-8daf-fb8d3a66df36" providerId="ADAL" clId="{FD376C26-B4CF-41E1-87D9-A59DDF770948}" dt="2021-06-03T12:31:42.712" v="1750" actId="1076"/>
          <ac:spMkLst>
            <pc:docMk/>
            <pc:sldMk cId="4225219025" sldId="298"/>
            <ac:spMk id="9" creationId="{33A8563E-7684-482C-894C-240E4B2AAC5D}"/>
          </ac:spMkLst>
        </pc:spChg>
        <pc:spChg chg="add mod">
          <ac:chgData name="Alan Wai Hou Lio" userId="4e2e7dda-a9a8-4e9f-8daf-fb8d3a66df36" providerId="ADAL" clId="{FD376C26-B4CF-41E1-87D9-A59DDF770948}" dt="2021-06-03T13:35:41.554" v="2966" actId="20577"/>
          <ac:spMkLst>
            <pc:docMk/>
            <pc:sldMk cId="4225219025" sldId="298"/>
            <ac:spMk id="10" creationId="{C2AC25AF-04F5-4B93-A906-7836438FA753}"/>
          </ac:spMkLst>
        </pc:spChg>
        <pc:spChg chg="add mod">
          <ac:chgData name="Alan Wai Hou Lio" userId="4e2e7dda-a9a8-4e9f-8daf-fb8d3a66df36" providerId="ADAL" clId="{FD376C26-B4CF-41E1-87D9-A59DDF770948}" dt="2021-06-03T13:35:47.658" v="2970" actId="20577"/>
          <ac:spMkLst>
            <pc:docMk/>
            <pc:sldMk cId="4225219025" sldId="298"/>
            <ac:spMk id="11" creationId="{23ED1EDE-B398-4472-88DC-0F8C97002CCF}"/>
          </ac:spMkLst>
        </pc:spChg>
        <pc:spChg chg="add del mod">
          <ac:chgData name="Alan Wai Hou Lio" userId="4e2e7dda-a9a8-4e9f-8daf-fb8d3a66df36" providerId="ADAL" clId="{FD376C26-B4CF-41E1-87D9-A59DDF770948}" dt="2021-06-03T12:42:21.597" v="2058" actId="478"/>
          <ac:spMkLst>
            <pc:docMk/>
            <pc:sldMk cId="4225219025" sldId="298"/>
            <ac:spMk id="12" creationId="{14B54177-F372-4369-A69B-EDAC436842BD}"/>
          </ac:spMkLst>
        </pc:spChg>
        <pc:spChg chg="add mod">
          <ac:chgData name="Alan Wai Hou Lio" userId="4e2e7dda-a9a8-4e9f-8daf-fb8d3a66df36" providerId="ADAL" clId="{FD376C26-B4CF-41E1-87D9-A59DDF770948}" dt="2021-06-03T13:35:44.913" v="2968" actId="20577"/>
          <ac:spMkLst>
            <pc:docMk/>
            <pc:sldMk cId="4225219025" sldId="298"/>
            <ac:spMk id="13" creationId="{6E9048CA-27D5-4DE7-8F57-D786C3E6CC53}"/>
          </ac:spMkLst>
        </pc:spChg>
        <pc:spChg chg="add del mod">
          <ac:chgData name="Alan Wai Hou Lio" userId="4e2e7dda-a9a8-4e9f-8daf-fb8d3a66df36" providerId="ADAL" clId="{FD376C26-B4CF-41E1-87D9-A59DDF770948}" dt="2021-06-03T12:51:12.977" v="2220"/>
          <ac:spMkLst>
            <pc:docMk/>
            <pc:sldMk cId="4225219025" sldId="298"/>
            <ac:spMk id="14" creationId="{40ADA402-BCDB-4EBD-9EC0-43DD6E524E82}"/>
          </ac:spMkLst>
        </pc:spChg>
        <pc:spChg chg="add mod">
          <ac:chgData name="Alan Wai Hou Lio" userId="4e2e7dda-a9a8-4e9f-8daf-fb8d3a66df36" providerId="ADAL" clId="{FD376C26-B4CF-41E1-87D9-A59DDF770948}" dt="2021-06-03T12:53:19.557" v="2271" actId="1076"/>
          <ac:spMkLst>
            <pc:docMk/>
            <pc:sldMk cId="4225219025" sldId="298"/>
            <ac:spMk id="15" creationId="{99D45B22-ABDB-4690-A32F-CAB156D60FF6}"/>
          </ac:spMkLst>
        </pc:spChg>
      </pc:sldChg>
      <pc:sldChg chg="addSp delSp modSp new mod modAnim">
        <pc:chgData name="Alan Wai Hou Lio" userId="4e2e7dda-a9a8-4e9f-8daf-fb8d3a66df36" providerId="ADAL" clId="{FD376C26-B4CF-41E1-87D9-A59DDF770948}" dt="2021-06-07T14:45:07.053" v="4221"/>
        <pc:sldMkLst>
          <pc:docMk/>
          <pc:sldMk cId="1233478976" sldId="299"/>
        </pc:sldMkLst>
        <pc:spChg chg="mod">
          <ac:chgData name="Alan Wai Hou Lio" userId="4e2e7dda-a9a8-4e9f-8daf-fb8d3a66df36" providerId="ADAL" clId="{FD376C26-B4CF-41E1-87D9-A59DDF770948}" dt="2021-06-03T12:53:43.762" v="2320" actId="20577"/>
          <ac:spMkLst>
            <pc:docMk/>
            <pc:sldMk cId="1233478976" sldId="299"/>
            <ac:spMk id="2" creationId="{969B778A-13D9-4B1C-8B31-95332C07656F}"/>
          </ac:spMkLst>
        </pc:spChg>
        <pc:spChg chg="mod">
          <ac:chgData name="Alan Wai Hou Lio" userId="4e2e7dda-a9a8-4e9f-8daf-fb8d3a66df36" providerId="ADAL" clId="{FD376C26-B4CF-41E1-87D9-A59DDF770948}" dt="2021-06-03T13:24:08.038" v="2777" actId="20577"/>
          <ac:spMkLst>
            <pc:docMk/>
            <pc:sldMk cId="1233478976" sldId="299"/>
            <ac:spMk id="3" creationId="{F4688B9C-EB05-4B22-A41C-B8277512A066}"/>
          </ac:spMkLst>
        </pc:spChg>
        <pc:spChg chg="add mod">
          <ac:chgData name="Alan Wai Hou Lio" userId="4e2e7dda-a9a8-4e9f-8daf-fb8d3a66df36" providerId="ADAL" clId="{FD376C26-B4CF-41E1-87D9-A59DDF770948}" dt="2021-06-03T13:35:24.863" v="2956" actId="20577"/>
          <ac:spMkLst>
            <pc:docMk/>
            <pc:sldMk cId="1233478976" sldId="299"/>
            <ac:spMk id="5" creationId="{AACD7C1D-DD0F-46FE-8C1E-05DC2A90A895}"/>
          </ac:spMkLst>
        </pc:spChg>
        <pc:spChg chg="add mod">
          <ac:chgData name="Alan Wai Hou Lio" userId="4e2e7dda-a9a8-4e9f-8daf-fb8d3a66df36" providerId="ADAL" clId="{FD376C26-B4CF-41E1-87D9-A59DDF770948}" dt="2021-06-03T13:26:36.190" v="2849" actId="20577"/>
          <ac:spMkLst>
            <pc:docMk/>
            <pc:sldMk cId="1233478976" sldId="299"/>
            <ac:spMk id="6" creationId="{C653D61C-5943-487C-BC20-23CB601138C1}"/>
          </ac:spMkLst>
        </pc:spChg>
        <pc:spChg chg="add mod">
          <ac:chgData name="Alan Wai Hou Lio" userId="4e2e7dda-a9a8-4e9f-8daf-fb8d3a66df36" providerId="ADAL" clId="{FD376C26-B4CF-41E1-87D9-A59DDF770948}" dt="2021-06-03T13:35:32.119" v="2960" actId="20577"/>
          <ac:spMkLst>
            <pc:docMk/>
            <pc:sldMk cId="1233478976" sldId="299"/>
            <ac:spMk id="10" creationId="{A59222A3-5729-45E4-8BE0-C6614ED4F73D}"/>
          </ac:spMkLst>
        </pc:spChg>
        <pc:spChg chg="add mod">
          <ac:chgData name="Alan Wai Hou Lio" userId="4e2e7dda-a9a8-4e9f-8daf-fb8d3a66df36" providerId="ADAL" clId="{FD376C26-B4CF-41E1-87D9-A59DDF770948}" dt="2021-06-03T13:35:28.784" v="2958" actId="20577"/>
          <ac:spMkLst>
            <pc:docMk/>
            <pc:sldMk cId="1233478976" sldId="299"/>
            <ac:spMk id="11" creationId="{C16D5A4E-986F-4F5C-AA62-AA0DAC02DB8F}"/>
          </ac:spMkLst>
        </pc:spChg>
        <pc:spChg chg="add mod">
          <ac:chgData name="Alan Wai Hou Lio" userId="4e2e7dda-a9a8-4e9f-8daf-fb8d3a66df36" providerId="ADAL" clId="{FD376C26-B4CF-41E1-87D9-A59DDF770948}" dt="2021-06-03T13:35:34.871" v="2962" actId="20577"/>
          <ac:spMkLst>
            <pc:docMk/>
            <pc:sldMk cId="1233478976" sldId="299"/>
            <ac:spMk id="12" creationId="{295988A8-96C8-478A-8489-CC29600B1EF4}"/>
          </ac:spMkLst>
        </pc:spChg>
        <pc:picChg chg="add del mod">
          <ac:chgData name="Alan Wai Hou Lio" userId="4e2e7dda-a9a8-4e9f-8daf-fb8d3a66df36" providerId="ADAL" clId="{FD376C26-B4CF-41E1-87D9-A59DDF770948}" dt="2021-06-03T13:08:51.196" v="2408" actId="478"/>
          <ac:picMkLst>
            <pc:docMk/>
            <pc:sldMk cId="1233478976" sldId="299"/>
            <ac:picMk id="1026" creationId="{094C934E-B16F-4989-BD0D-087C66957D20}"/>
          </ac:picMkLst>
        </pc:picChg>
        <pc:picChg chg="add del mod">
          <ac:chgData name="Alan Wai Hou Lio" userId="4e2e7dda-a9a8-4e9f-8daf-fb8d3a66df36" providerId="ADAL" clId="{FD376C26-B4CF-41E1-87D9-A59DDF770948}" dt="2021-06-03T13:09:01.252" v="2411" actId="478"/>
          <ac:picMkLst>
            <pc:docMk/>
            <pc:sldMk cId="1233478976" sldId="299"/>
            <ac:picMk id="1028" creationId="{050FA25B-F415-4A64-9935-60C4C217AE30}"/>
          </ac:picMkLst>
        </pc:picChg>
        <pc:picChg chg="add mod">
          <ac:chgData name="Alan Wai Hou Lio" userId="4e2e7dda-a9a8-4e9f-8daf-fb8d3a66df36" providerId="ADAL" clId="{FD376C26-B4CF-41E1-87D9-A59DDF770948}" dt="2021-06-03T13:15:17.570" v="2727" actId="1076"/>
          <ac:picMkLst>
            <pc:docMk/>
            <pc:sldMk cId="1233478976" sldId="299"/>
            <ac:picMk id="1030" creationId="{68B81E13-25CC-4108-8F56-2CC6C62967A5}"/>
          </ac:picMkLst>
        </pc:picChg>
      </pc:sldChg>
      <pc:sldChg chg="addSp modSp new mod modAnim">
        <pc:chgData name="Alan Wai Hou Lio" userId="4e2e7dda-a9a8-4e9f-8daf-fb8d3a66df36" providerId="ADAL" clId="{FD376C26-B4CF-41E1-87D9-A59DDF770948}" dt="2021-06-03T14:58:50.283" v="3742" actId="1076"/>
        <pc:sldMkLst>
          <pc:docMk/>
          <pc:sldMk cId="3155007109" sldId="300"/>
        </pc:sldMkLst>
        <pc:spChg chg="mod">
          <ac:chgData name="Alan Wai Hou Lio" userId="4e2e7dda-a9a8-4e9f-8daf-fb8d3a66df36" providerId="ADAL" clId="{FD376C26-B4CF-41E1-87D9-A59DDF770948}" dt="2021-06-03T14:44:39.503" v="3339" actId="20577"/>
          <ac:spMkLst>
            <pc:docMk/>
            <pc:sldMk cId="3155007109" sldId="300"/>
            <ac:spMk id="2" creationId="{64672593-4AEA-4FD5-8D32-5F8A5742F98B}"/>
          </ac:spMkLst>
        </pc:spChg>
        <pc:spChg chg="mod">
          <ac:chgData name="Alan Wai Hou Lio" userId="4e2e7dda-a9a8-4e9f-8daf-fb8d3a66df36" providerId="ADAL" clId="{FD376C26-B4CF-41E1-87D9-A59DDF770948}" dt="2021-06-03T14:47:16.443" v="3477" actId="20577"/>
          <ac:spMkLst>
            <pc:docMk/>
            <pc:sldMk cId="3155007109" sldId="300"/>
            <ac:spMk id="3" creationId="{C6857A42-3134-45F0-8C73-486755B78FAD}"/>
          </ac:spMkLst>
        </pc:spChg>
        <pc:spChg chg="add mod">
          <ac:chgData name="Alan Wai Hou Lio" userId="4e2e7dda-a9a8-4e9f-8daf-fb8d3a66df36" providerId="ADAL" clId="{FD376C26-B4CF-41E1-87D9-A59DDF770948}" dt="2021-06-03T14:46:13.761" v="3375" actId="1076"/>
          <ac:spMkLst>
            <pc:docMk/>
            <pc:sldMk cId="3155007109" sldId="300"/>
            <ac:spMk id="5" creationId="{9F12ECB9-FEB0-409E-A20D-24A733B32770}"/>
          </ac:spMkLst>
        </pc:spChg>
        <pc:spChg chg="add mod">
          <ac:chgData name="Alan Wai Hou Lio" userId="4e2e7dda-a9a8-4e9f-8daf-fb8d3a66df36" providerId="ADAL" clId="{FD376C26-B4CF-41E1-87D9-A59DDF770948}" dt="2021-06-03T14:58:48.008" v="3741" actId="20577"/>
          <ac:spMkLst>
            <pc:docMk/>
            <pc:sldMk cId="3155007109" sldId="300"/>
            <ac:spMk id="6" creationId="{98B372FE-01AB-40E2-A389-C2FBFA82EA2D}"/>
          </ac:spMkLst>
        </pc:spChg>
        <pc:picChg chg="add mod">
          <ac:chgData name="Alan Wai Hou Lio" userId="4e2e7dda-a9a8-4e9f-8daf-fb8d3a66df36" providerId="ADAL" clId="{FD376C26-B4CF-41E1-87D9-A59DDF770948}" dt="2021-06-03T14:58:50.283" v="3742" actId="1076"/>
          <ac:picMkLst>
            <pc:docMk/>
            <pc:sldMk cId="3155007109" sldId="300"/>
            <ac:picMk id="8" creationId="{3A04D6FF-8801-4469-94DD-BB49E91727C0}"/>
          </ac:picMkLst>
        </pc:picChg>
      </pc:sldChg>
      <pc:sldChg chg="addSp delSp modSp new mod modAnim">
        <pc:chgData name="Alan Wai Hou Lio" userId="4e2e7dda-a9a8-4e9f-8daf-fb8d3a66df36" providerId="ADAL" clId="{FD376C26-B4CF-41E1-87D9-A59DDF770948}" dt="2021-06-03T15:02:29.869" v="4202"/>
        <pc:sldMkLst>
          <pc:docMk/>
          <pc:sldMk cId="4055543664" sldId="301"/>
        </pc:sldMkLst>
        <pc:spChg chg="del">
          <ac:chgData name="Alan Wai Hou Lio" userId="4e2e7dda-a9a8-4e9f-8daf-fb8d3a66df36" providerId="ADAL" clId="{FD376C26-B4CF-41E1-87D9-A59DDF770948}" dt="2021-06-03T14:51:29.169" v="3627"/>
          <ac:spMkLst>
            <pc:docMk/>
            <pc:sldMk cId="4055543664" sldId="301"/>
            <ac:spMk id="2" creationId="{6DAB7286-CFF8-40DF-B69E-CD5803F4F9D8}"/>
          </ac:spMkLst>
        </pc:spChg>
        <pc:spChg chg="add mod">
          <ac:chgData name="Alan Wai Hou Lio" userId="4e2e7dda-a9a8-4e9f-8daf-fb8d3a66df36" providerId="ADAL" clId="{FD376C26-B4CF-41E1-87D9-A59DDF770948}" dt="2021-06-03T14:51:29.169" v="3627"/>
          <ac:spMkLst>
            <pc:docMk/>
            <pc:sldMk cId="4055543664" sldId="301"/>
            <ac:spMk id="6" creationId="{5C4F39F4-7592-4932-89EA-AA2375EC827E}"/>
          </ac:spMkLst>
        </pc:spChg>
        <pc:spChg chg="add mod">
          <ac:chgData name="Alan Wai Hou Lio" userId="4e2e7dda-a9a8-4e9f-8daf-fb8d3a66df36" providerId="ADAL" clId="{FD376C26-B4CF-41E1-87D9-A59DDF770948}" dt="2021-06-03T15:02:15.202" v="4185" actId="1076"/>
          <ac:spMkLst>
            <pc:docMk/>
            <pc:sldMk cId="4055543664" sldId="301"/>
            <ac:spMk id="7" creationId="{5D82FC58-C309-4E6B-ABD1-05E738EE37D9}"/>
          </ac:spMkLst>
        </pc:spChg>
        <pc:spChg chg="add del mod">
          <ac:chgData name="Alan Wai Hou Lio" userId="4e2e7dda-a9a8-4e9f-8daf-fb8d3a66df36" providerId="ADAL" clId="{FD376C26-B4CF-41E1-87D9-A59DDF770948}" dt="2021-06-03T14:55:51.657" v="3730" actId="478"/>
          <ac:spMkLst>
            <pc:docMk/>
            <pc:sldMk cId="4055543664" sldId="301"/>
            <ac:spMk id="8" creationId="{958B3D3D-F04C-4896-9B4F-016C657A229C}"/>
          </ac:spMkLst>
        </pc:spChg>
        <pc:spChg chg="add del mod">
          <ac:chgData name="Alan Wai Hou Lio" userId="4e2e7dda-a9a8-4e9f-8daf-fb8d3a66df36" providerId="ADAL" clId="{FD376C26-B4CF-41E1-87D9-A59DDF770948}" dt="2021-06-03T14:55:54.199" v="3733" actId="478"/>
          <ac:spMkLst>
            <pc:docMk/>
            <pc:sldMk cId="4055543664" sldId="301"/>
            <ac:spMk id="11" creationId="{757BDF57-7427-46F3-B5A6-B063D394C1C9}"/>
          </ac:spMkLst>
        </pc:spChg>
        <pc:spChg chg="add del mod">
          <ac:chgData name="Alan Wai Hou Lio" userId="4e2e7dda-a9a8-4e9f-8daf-fb8d3a66df36" providerId="ADAL" clId="{FD376C26-B4CF-41E1-87D9-A59DDF770948}" dt="2021-06-03T15:02:29.869" v="4202"/>
          <ac:spMkLst>
            <pc:docMk/>
            <pc:sldMk cId="4055543664" sldId="301"/>
            <ac:spMk id="13" creationId="{54AEC4C5-F404-4E90-8090-E374D05B03B2}"/>
          </ac:spMkLst>
        </pc:spChg>
        <pc:picChg chg="add del mod">
          <ac:chgData name="Alan Wai Hou Lio" userId="4e2e7dda-a9a8-4e9f-8daf-fb8d3a66df36" providerId="ADAL" clId="{FD376C26-B4CF-41E1-87D9-A59DDF770948}" dt="2021-06-03T14:55:28.368" v="3722" actId="478"/>
          <ac:picMkLst>
            <pc:docMk/>
            <pc:sldMk cId="4055543664" sldId="301"/>
            <ac:picMk id="5" creationId="{29A18602-23A5-40AB-8B38-ED2156F6DAD2}"/>
          </ac:picMkLst>
        </pc:picChg>
        <pc:picChg chg="add mod ord">
          <ac:chgData name="Alan Wai Hou Lio" userId="4e2e7dda-a9a8-4e9f-8daf-fb8d3a66df36" providerId="ADAL" clId="{FD376C26-B4CF-41E1-87D9-A59DDF770948}" dt="2021-06-03T14:55:44.382" v="3727" actId="1076"/>
          <ac:picMkLst>
            <pc:docMk/>
            <pc:sldMk cId="4055543664" sldId="301"/>
            <ac:picMk id="12" creationId="{6CD5E37C-DC5D-42DA-AB37-588E522F0A6A}"/>
          </ac:picMkLst>
        </pc:picChg>
        <pc:cxnChg chg="add del mod">
          <ac:chgData name="Alan Wai Hou Lio" userId="4e2e7dda-a9a8-4e9f-8daf-fb8d3a66df36" providerId="ADAL" clId="{FD376C26-B4CF-41E1-87D9-A59DDF770948}" dt="2021-06-03T14:55:52.550" v="3731" actId="478"/>
          <ac:cxnSpMkLst>
            <pc:docMk/>
            <pc:sldMk cId="4055543664" sldId="301"/>
            <ac:cxnSpMk id="10" creationId="{AE2BA247-C15B-487C-B95A-AAAA5C6FC0DE}"/>
          </ac:cxnSpMkLst>
        </pc:cxnChg>
      </pc:sldChg>
      <pc:sldChg chg="modSp new mod">
        <pc:chgData name="Alan Wai Hou Lio" userId="4e2e7dda-a9a8-4e9f-8daf-fb8d3a66df36" providerId="ADAL" clId="{FD376C26-B4CF-41E1-87D9-A59DDF770948}" dt="2021-06-03T15:02:35.258" v="4203" actId="2710"/>
        <pc:sldMkLst>
          <pc:docMk/>
          <pc:sldMk cId="3457511859" sldId="302"/>
        </pc:sldMkLst>
        <pc:spChg chg="mod">
          <ac:chgData name="Alan Wai Hou Lio" userId="4e2e7dda-a9a8-4e9f-8daf-fb8d3a66df36" providerId="ADAL" clId="{FD376C26-B4CF-41E1-87D9-A59DDF770948}" dt="2021-06-03T14:53:23" v="3720" actId="20577"/>
          <ac:spMkLst>
            <pc:docMk/>
            <pc:sldMk cId="3457511859" sldId="302"/>
            <ac:spMk id="2" creationId="{102C03BE-731F-47E4-B6E0-8B3D48A518E9}"/>
          </ac:spMkLst>
        </pc:spChg>
        <pc:spChg chg="mod">
          <ac:chgData name="Alan Wai Hou Lio" userId="4e2e7dda-a9a8-4e9f-8daf-fb8d3a66df36" providerId="ADAL" clId="{FD376C26-B4CF-41E1-87D9-A59DDF770948}" dt="2021-06-03T15:02:35.258" v="4203" actId="2710"/>
          <ac:spMkLst>
            <pc:docMk/>
            <pc:sldMk cId="3457511859" sldId="302"/>
            <ac:spMk id="3" creationId="{424C7E60-DC37-4D38-9FB2-7F1126F45A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2e20b93-f8f0-4438-9d21-6230dbd4e85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405b9a8a-8b41-41ab-8c32-d93f4eb448b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02 Oct. 2019</a:t>
            </a:r>
          </a:p>
        </p:txBody>
      </p:sp>
      <p:sp>
        <p:nvSpPr>
          <p:cNvPr id="7" name="text" descr="{&quot;templafy&quot;:{&quot;id&quot;:&quot;bd0d50e4-bc21-458e-ac32-a3237323919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51" y="6548503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                                                                                 </a:t>
            </a:r>
            <a:r>
              <a:rPr lang="en-US" sz="700" b="1" kern="1200" dirty="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rPr>
              <a:t>46320: Loads, Aerodynamics and Control of Wind Turbines</a:t>
            </a:r>
            <a:endParaRPr lang="en-GB" sz="700" b="1" kern="1200" dirty="0">
              <a:solidFill>
                <a:schemeClr val="bg1"/>
              </a:solidFill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tmp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5.jpe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Derivation_of_Control_Equation_for_wind_turbine.pd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.jp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3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10" Type="http://schemas.openxmlformats.org/officeDocument/2006/relationships/image" Target="../media/image5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8B81E13-25CC-4108-8F56-2CC6C6296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t="15350" r="769" b="18367"/>
          <a:stretch/>
        </p:blipFill>
        <p:spPr bwMode="auto">
          <a:xfrm>
            <a:off x="6322150" y="838235"/>
            <a:ext cx="5400600" cy="25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B778A-13D9-4B1C-8B31-95332C0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Alternative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8B9C-EB05-4B22-A41C-B8277512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Low-Speed Side (</a:t>
            </a:r>
            <a:r>
              <a:rPr lang="en-GB" b="1" dirty="0"/>
              <a:t>LSS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 the High-Speed Side (HSS)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Thus,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F3AD-A6B5-4F6A-9574-6B89CBA78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D7C1D-DD0F-46FE-8C1E-05DC2A90A895}"/>
                  </a:ext>
                </a:extLst>
              </p:cNvPr>
              <p:cNvSpPr/>
              <p:nvPr/>
            </p:nvSpPr>
            <p:spPr>
              <a:xfrm>
                <a:off x="2350790" y="2132856"/>
                <a:ext cx="3477683" cy="562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𝜂𝜌𝜋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i="1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D7C1D-DD0F-46FE-8C1E-05DC2A90A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90" y="2132856"/>
                <a:ext cx="3477683" cy="562142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53D61C-5943-487C-BC20-23CB601138C1}"/>
              </a:ext>
            </a:extLst>
          </p:cNvPr>
          <p:cNvSpPr txBox="1"/>
          <p:nvPr/>
        </p:nvSpPr>
        <p:spPr>
          <a:xfrm>
            <a:off x="6407224" y="5516132"/>
            <a:ext cx="5400600" cy="78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>
                <a:latin typeface="+mn-lt"/>
              </a:rPr>
              <a:t>IMPORTANT </a:t>
            </a:r>
          </a:p>
          <a:p>
            <a:pPr algn="l">
              <a:spcBef>
                <a:spcPts val="432"/>
              </a:spcBef>
            </a:pPr>
            <a:r>
              <a:rPr lang="en-GB" dirty="0"/>
              <a:t> I</a:t>
            </a:r>
            <a:r>
              <a:rPr lang="en-GB" dirty="0">
                <a:latin typeface="+mn-lt"/>
              </a:rPr>
              <a:t>n the </a:t>
            </a:r>
            <a:r>
              <a:rPr lang="en-GB" dirty="0" err="1">
                <a:latin typeface="+mn-lt"/>
              </a:rPr>
              <a:t>Matlab</a:t>
            </a:r>
            <a:r>
              <a:rPr lang="en-GB" dirty="0">
                <a:latin typeface="+mn-lt"/>
              </a:rPr>
              <a:t> code, we consider the rotor speed and    generator torque on the </a:t>
            </a:r>
            <a:r>
              <a:rPr lang="en-GB" b="1" dirty="0">
                <a:latin typeface="+mn-lt"/>
              </a:rPr>
              <a:t>LSS</a:t>
            </a:r>
            <a:r>
              <a:rPr lang="en-GB" dirty="0"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9222A3-5729-45E4-8BE0-C6614ED4F73D}"/>
                  </a:ext>
                </a:extLst>
              </p:cNvPr>
              <p:cNvSpPr/>
              <p:nvPr/>
            </p:nvSpPr>
            <p:spPr>
              <a:xfrm>
                <a:off x="2259530" y="3383396"/>
                <a:ext cx="2645981" cy="624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𝐻𝑆𝑆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9222A3-5729-45E4-8BE0-C6614ED4F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30" y="3383396"/>
                <a:ext cx="2645981" cy="624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D5A4E-986F-4F5C-AA62-AA0DAC02DB8F}"/>
                  </a:ext>
                </a:extLst>
              </p:cNvPr>
              <p:cNvSpPr txBox="1"/>
              <p:nvPr/>
            </p:nvSpPr>
            <p:spPr>
              <a:xfrm>
                <a:off x="6992631" y="3570324"/>
                <a:ext cx="2953822" cy="9012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𝐻𝑆𝑆</m:t>
                        </m:r>
                      </m:sub>
                    </m:sSub>
                  </m:oMath>
                </a14:m>
                <a:r>
                  <a:rPr lang="en-GB" b="0" dirty="0"/>
                  <a:t>: generator torque at HSS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b="0" dirty="0"/>
                  <a:t>: generator speed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: gear-box ratio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D5A4E-986F-4F5C-AA62-AA0DAC02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31" y="3570324"/>
                <a:ext cx="2953822" cy="901272"/>
              </a:xfrm>
              <a:prstGeom prst="rect">
                <a:avLst/>
              </a:prstGeom>
              <a:blipFill>
                <a:blip r:embed="rId5"/>
                <a:stretch>
                  <a:fillRect l="-613" t="-5921" r="-2658" b="-8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5988A8-96C8-478A-8489-CC29600B1EF4}"/>
                  </a:ext>
                </a:extLst>
              </p:cNvPr>
              <p:cNvSpPr/>
              <p:nvPr/>
            </p:nvSpPr>
            <p:spPr>
              <a:xfrm>
                <a:off x="2377083" y="4716173"/>
                <a:ext cx="5482270" cy="693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𝐻𝑆𝑆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5988A8-96C8-478A-8489-CC29600B1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83" y="4716173"/>
                <a:ext cx="5482270" cy="693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885535" y="759280"/>
            <a:ext cx="5785735" cy="598920"/>
          </a:xfrm>
        </p:spPr>
        <p:txBody>
          <a:bodyPr/>
          <a:lstStyle/>
          <a:p>
            <a:r>
              <a:rPr lang="en-US" dirty="0"/>
              <a:t>Region 2: Optimal Cp tracking</a:t>
            </a:r>
            <a:endParaRPr lang="da-DK" dirty="0"/>
          </a:p>
        </p:txBody>
      </p:sp>
      <p:pic>
        <p:nvPicPr>
          <p:cNvPr id="31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0" y="2604099"/>
            <a:ext cx="6758753" cy="3818760"/>
          </a:xfrm>
        </p:spPr>
      </p:pic>
      <p:sp>
        <p:nvSpPr>
          <p:cNvPr id="32" name="Rektangel 4"/>
          <p:cNvSpPr/>
          <p:nvPr/>
        </p:nvSpPr>
        <p:spPr bwMode="auto">
          <a:xfrm>
            <a:off x="611188" y="1687214"/>
            <a:ext cx="9556350" cy="722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</a:bodyPr>
          <a:lstStyle/>
          <a:p>
            <a:pPr marL="1252538" indent="-1252538">
              <a:tabLst>
                <a:tab pos="1252538" algn="l"/>
              </a:tabLst>
            </a:pPr>
            <a:r>
              <a:rPr lang="en-US" sz="1800" dirty="0">
                <a:latin typeface="Arial Rounded MT Bold" panose="020F0704030504030204" pitchFamily="34" charset="0"/>
              </a:rPr>
              <a:t>Strategy:	Keep pitch angle at optimum and use generator torque to obtain optimal tip speed ratio in a torque equilibrium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kstboks 6"/>
              <p:cNvSpPr txBox="1"/>
              <p:nvPr/>
            </p:nvSpPr>
            <p:spPr>
              <a:xfrm>
                <a:off x="8465286" y="3861048"/>
                <a:ext cx="3168352" cy="2016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0" dirty="0"/>
                  <a:t>	</a:t>
                </a:r>
                <a:r>
                  <a:rPr lang="en-US" b="0" dirty="0">
                    <a:latin typeface="Arial Rounded MT Bold" panose="020F0704030504030204" pitchFamily="34" charset="0"/>
                  </a:rPr>
                  <a:t>Rotor inertia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latin typeface="Arial Rounded MT Bold" panose="020F0704030504030204" pitchFamily="34" charset="0"/>
                  </a:rPr>
                  <a:t>Rotor speed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𝑽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𝜽</m:t>
                        </m:r>
                        <m:r>
                          <a:rPr lang="da-DK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𝛀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	</a:t>
                </a:r>
                <a:r>
                  <a:rPr lang="en-US" dirty="0">
                    <a:latin typeface="Arial Rounded MT Bold" panose="020F0704030504030204" pitchFamily="34" charset="0"/>
                  </a:rPr>
                  <a:t>Rotor torque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>
                    <a:latin typeface="Arial Rounded MT Bold" panose="020F0704030504030204" pitchFamily="34" charset="0"/>
                  </a:rPr>
                  <a:t>Gearbox ratio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>
                    <a:latin typeface="Arial Rounded MT Bold" panose="020F0704030504030204" pitchFamily="34" charset="0"/>
                  </a:rPr>
                  <a:t>Generator torque</a:t>
                </a:r>
              </a:p>
              <a:p>
                <a:pPr>
                  <a:spcBef>
                    <a:spcPts val="600"/>
                  </a:spcBef>
                  <a:tabLst>
                    <a:tab pos="1076325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36" name="Tekstboks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286" y="3861048"/>
                <a:ext cx="3168352" cy="2016224"/>
              </a:xfrm>
              <a:prstGeom prst="rect">
                <a:avLst/>
              </a:prstGeom>
              <a:blipFill>
                <a:blip r:embed="rId4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ktangel 7"/>
          <p:cNvSpPr/>
          <p:nvPr/>
        </p:nvSpPr>
        <p:spPr bwMode="auto">
          <a:xfrm>
            <a:off x="6167214" y="3861048"/>
            <a:ext cx="1512168" cy="576064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38" name="Pladsholder til indhold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r="6500" b="6727"/>
          <a:stretch/>
        </p:blipFill>
        <p:spPr bwMode="auto">
          <a:xfrm>
            <a:off x="6671270" y="150300"/>
            <a:ext cx="241001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kstboks 3"/>
          <p:cNvSpPr txBox="1"/>
          <p:nvPr/>
        </p:nvSpPr>
        <p:spPr>
          <a:xfrm>
            <a:off x="7467352" y="103679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Region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boks 2">
                <a:extLst>
                  <a:ext uri="{FF2B5EF4-FFF2-40B4-BE49-F238E27FC236}">
                    <a16:creationId xmlns:a16="http://schemas.microsoft.com/office/drawing/2014/main" id="{089D182C-B2B1-46A0-A9A7-A98EC4B8FBCB}"/>
                  </a:ext>
                </a:extLst>
              </p:cNvPr>
              <p:cNvSpPr txBox="1"/>
              <p:nvPr/>
            </p:nvSpPr>
            <p:spPr>
              <a:xfrm>
                <a:off x="8613742" y="3007682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kstboks 2">
                <a:extLst>
                  <a:ext uri="{FF2B5EF4-FFF2-40B4-BE49-F238E27FC236}">
                    <a16:creationId xmlns:a16="http://schemas.microsoft.com/office/drawing/2014/main" id="{089D182C-B2B1-46A0-A9A7-A98EC4B8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42" y="3007682"/>
                <a:ext cx="1120756" cy="39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AF932BE-5C68-4E07-8411-06EEB30D3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15" name="Rektangel 50">
            <a:extLst>
              <a:ext uri="{FF2B5EF4-FFF2-40B4-BE49-F238E27FC236}">
                <a16:creationId xmlns:a16="http://schemas.microsoft.com/office/drawing/2014/main" id="{132C75A1-960F-4340-846E-C2CCF9F786A2}"/>
              </a:ext>
            </a:extLst>
          </p:cNvPr>
          <p:cNvSpPr/>
          <p:nvPr/>
        </p:nvSpPr>
        <p:spPr bwMode="auto">
          <a:xfrm>
            <a:off x="10253119" y="103679"/>
            <a:ext cx="666623" cy="1447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0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dsholder til indhold 2"/>
          <p:cNvSpPr>
            <a:spLocks noGrp="1"/>
          </p:cNvSpPr>
          <p:nvPr>
            <p:ph idx="1"/>
          </p:nvPr>
        </p:nvSpPr>
        <p:spPr>
          <a:xfrm>
            <a:off x="622300" y="1449388"/>
            <a:ext cx="11017250" cy="4795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 through derivation (</a:t>
            </a:r>
            <a:r>
              <a:rPr lang="en-US" dirty="0">
                <a:hlinkClick r:id="rId2" action="ppaction://hlinkfile"/>
              </a:rPr>
              <a:t>Lecture notes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Titel 1"/>
          <p:cNvSpPr>
            <a:spLocks noGrp="1"/>
          </p:cNvSpPr>
          <p:nvPr>
            <p:ph type="title"/>
          </p:nvPr>
        </p:nvSpPr>
        <p:spPr>
          <a:xfrm>
            <a:off x="766614" y="-183328"/>
            <a:ext cx="10563358" cy="1143000"/>
          </a:xfrm>
        </p:spPr>
        <p:txBody>
          <a:bodyPr/>
          <a:lstStyle/>
          <a:p>
            <a:r>
              <a:rPr lang="en-US" dirty="0"/>
              <a:t>Region 2: Derivation of generator torque constant</a:t>
            </a:r>
            <a:endParaRPr lang="da-DK" dirty="0"/>
          </a:p>
        </p:txBody>
      </p:sp>
      <p:sp>
        <p:nvSpPr>
          <p:cNvPr id="38" name="Rektangel 25"/>
          <p:cNvSpPr/>
          <p:nvPr/>
        </p:nvSpPr>
        <p:spPr bwMode="auto">
          <a:xfrm>
            <a:off x="5509516" y="3016202"/>
            <a:ext cx="1224136" cy="432048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2" name="AutoShape 2" descr="data:image/png;base64,iVBORw0KGgoAAAANSUhEUgAAA28AAATcCAYAAAATNr2pAAAgAElEQVR4XuydBZQtxfV3iwQIQcJDgktwd3g8CG4BHu4QLLi7OwR3goSgCS7BAwR3eFjQQIDg7hqSQBK+tev716x+Tfe9fWfuSN/ZvdZbMDP3dlftOlV9fnVOVY3y3XfffRe8JCABCUhAAhKQgAQkIAEJSGBAExhF8Tag28fCSUACEpCABCQgAQlIQAISiAQUbxqC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igjwn873//C59//nn4wQ9+EH7yk5+EUUYZpY9LUO1x3333Xfjiiy8C5R133HFjedt5ffPNN+HLL78MY445Zvjxj39c6db//Oc/wwsvvBC+/fbbMOuss4axxhqr0vfq9qEPPvgg/P3vfw/TTz99mGiiiSoVvzs8K924wz5Ul/5XhP39998Pl1xySdhqq626bJ8+QdsP1LGEcYRyv/TSS3EMmXnmmcP444/frXGPex177LFhmWWWCfPNN19LllnErtkNutMPm91zoP29N8cNbPPrr78O44wzThh99NEHWtUtjwRqS0DxVtums+BVCPz73/8OTzzxRLjqqqvCddddFw4++OAw+eSTh3/84x/xdzjH22yzTXQm+up69tlnw0knnRRGG220+N9mwgUn/sADDww77bRTWGihhfqqmOH1118Pv/vd78Jf/vKXcPHFF4cJJpigbc+mXe64445w2GGHhR133DH88pe/bHhvnLZrr7023HPPPWH//feP7QeTI444Ikw11VRNy4UTcfjhh4dJJ500bLvttuGHP/xh4Xf6i3W2MNTxj3/8Y1h44YXDBRdcEH7/+9+HiSeeuGEdW+XZFFjJB/773/+G3/72t+Hdd98NBxxwQFPb7e5zevN7rfa/npalqu01ew42j3D51a9+FX72s591ffzTTz8Ne++9d5hzzjnD9ttv3y1R1OzZ+b8///zz4e67747PPe6448JMM80U3nzzzXDrrbeG4cOHh7XWWiuMOuqocQw56KCDwrLLLhvWXHPNeJtLL7003H///eHQQw8NU045ZUuPxu6OPvrocMghh8T733nnnXFMn2GGGeL4OHTo0PCjH/0oYKeUDxvl2euss06YffbZw9NPPx1/v91228XvN7q60w+bVYbJqlbL3OyePfl7b44b2bqefvrp4ec//3lPihq/+9BDD4Xf/OY34de//nV8d3tJYLASULwN1pYfZPVGfOBkXH755dHR4MLp2XzzzcO0004bRQAv/b66KM99991XSbzhAPHCoqxEm3rrQszi4CQ+POeBBx6IL8p2izfujVO76667hkUXXbSpePvoo4+i6EKw4aQ+88wzUUTgnE022WRNkfAshCgiaL311osO7ocffhiuvvrqsPXWW3d9v69YlxX4X//6V9h9993DYostFlZaaaUYscBRz0c9mc1G2G2yySZdAqoVnk2B/d8H8jaBU3zRRRdF8Yw99mWfqVrmKp9rpf9VuV/6TFm75G2vlXumzzL5RD/YbLPNvifQbrvttijssAkmKPriguE555wTx4bUBxFH9K9TTz01Rtg22mijsOqqq0ZhlTIMsCHK+vDDD3f1yarlZcLnlVdeCVtuuWX8SrJ5oveIumx0hwg9XJicS0KNZx955JFh8cUXj32sp/2warmzn2u1zN15Rivf6Y1xIz3/448/jmM743ar4u3ee++Nk2zZ7zGReNlll4Vddtml0rjfCgc/K4E6EVC81am1LGu3CRSJN2YdmTn+29/+1ivipFFhe8t57C4gWCDScLYGonjDEcMBRMRmy9fd+vK9Rx55JEb/9t13357cpq3fTY4U7dDI2Xn11VfDWWedFaMaKXLbbieszCbaWuF+ullv9b+idmlHFRHL++23X4wYFdk/EamNN944RrFXWWWVdjyy4T0QQTjkpH+fcMIJYYwxxoiff/zxx8PKK68cJ6W++uqrcMwxx8QoMhMu2YtJoUUWWSQ64uuuu26l8ibhtcYaa4TZZpstfoeIPBE8BB3RHdLzuLBdJncQkpNMMslI96ffMynBeFeWyle1H1YqeO5D3Slzd55T9TvtHjeyz+2ueIMRNrTgggu2LPqq1tvPSaDOBBRvdW49y16ZQJF4e/vtt6NYWWGFFcLOO+8cnnvuufDZZ5/Fe04zzTTxpU/KJdEQIjazzDLL956HU4UA+OSTT8KQIUNihIS0IWYMeXGRekOEj7QeXkQpUpGcx+OPPz6ubSp77njjjRdnl0lBIW1x3nnnDaQsEZHhImpIGhhrv+aff/6R1sE89dRTsQykJr3xxhvxOzh2P/3pT0eqB/cnmsLLkpRE0kqJwE044YRdkTdEE2lROFCsNUkplDhJzKCznoXfkaLUaB0an2d2nrUkpDsyQ88seEqbhCczrm+99VasGw4edb/lllviZ3FOKR8XXCkn96Gd+NwUU0wR18O99tprMWLF32mTxIy2XHLJJSMPon5EDDbYYIPYdjPOOGMsW5Y1zylrR6J0OOs8D9tAYOb5FBkoa64oL88idZbyUKfEknZYbrnlwhxzzBHmmmuuLoc03QtHnVQxIodEI1nrNM8888S1idQJ0cf38gz4fhHfouhZmU3wfeqMY77EEktEm8Cu4IqNUydsdoEFFmhoBzAlfYznjD322DFtmT5W5V7027vuuityHzZsWIzwENXB4XvxxRfDiBEjIiq4ppRa/vbyyy/HNmINIZFbnPiitGXakL9TRmyH+tDW1BfWTPbw3f/85z/R3tMzytoFYZHqtdRSS0XBkO033J8+0CgtmWfSBxFDSaBkbYsyI2IQU0S1ejsiSgSQsXO11VbrilzDg+jXY489FiNqTC4gkrLZDqnM2AmplaSAVp08we5OO+20mGqdHWNoQ8aHbHYAETcu2id/vfPOO2GfffaJZS2K2pf1Q55Z1G8ZLxhrYc+Yw/0Rs6S4l6VmtlrmfB3Sewe74l1F9gJtnsrC3+mP2DB2ScbGdNNN1xX9bDYOlz0v+55j3WF2vERQw4dn008YA5J422233WKb8Z5DyDNO02cZsx599NHYp4ieYkP0EfoXYz2Tq4yt1JExInHmd7wfvCQwWAko3gZryw+yevNix7lJa95wPm688cboQPziF7+IYgtnmLUUvHiIaPACvvLKK6Pjj7jDycpevKT43A477BBfLnzu/PPPj8/BcWZGmnRMnFJEHGlPzPbyEkvi7cQTT4yOMKIJ5y3/XF5gOLh77bVXFIWIHD6PE8P9eBYv0ZNPPjm+GKkfjjQvPYQazi334Ls4uVNPPXXcfCR7sWCdlyJO1FFHHRVfimmBOTPkiFucDVL0rr/++nDDDTfE5+PYEg1AzFEu1iOcccYZUWTlWfE8HA3SHNlsgRc7L23Sn/bcc8/4ffiTMrjppptGx5sZe4QhdeLlni0f4o90R8qLk4TYo42oG23If3kOKVNLL710ZHbeeedFgQ5zHH+cXC4cC5wsRASOTpY1bVrWjtSfdXi0Md9BBGb5FIlYnBOej/Oy/vrrx8X8RDBILcMBgxG2QJ2wTdoh7wBSF9YNwRt7wumhvjhkiDfEDW2QZ1DGtyhluMwmEAk4ymeeeWa0YRxGygIjfkcqGmuKEBqkKeNA5q/suiXsBBFHO2Onze6FPVI37J364YTj7MGPvsq9mBChD7D+a4899ghzzz13tF+cP2yYTXiwM8peJN4QevQluPzpT3+K7YVdI1ZwgBEliCh4U2ZSuBDMZe1CGyfb43k4rKnNEW2pzSlT0QQR/BAjN9988/dSA7NsYYMdMhHDeFR0ZSd+Gr0CKEejdZZJfNHO9GXaFKHGhNeGG24YxzhSkunLrINjHMpe1IcJCv5WJLCKysb9uIi8ZS/EIeNAEonYP7bJeFAkYmkP7IK036JNT2iffD8kuk1di/otbc8EHOMNf2ccYH0t7VC2LqvVMmfri93xnqCvrbjiirGu9B/GMyaDGOPIUsDu+Ryikkke+igCq9k4XCTcit5zjMuIMzgzVjGeIVyz42cSb7xT6DNMXNB3sQ/G5j/84Q/xXUGb8j7lnqQF026M77QT9sUYR90SZ9q71TTMQebyWN0OJ6B46/AGtnr/n0BR5I2IFc4uqUjMIDMTSBSNlyCbROCInHvuudH5L3KGiPzwwsapW3755WPUhZcoi+YRGsx2pvVUzIjiTPIcXlT5tK1Gzy1Ka+H7ONEpVSh7P17eCErqQIoVDv577703UnpT3i7K0hJxCBFcaV1Ldg3ck08+GR1cnBRmsHESEGOIobyzliIDiBfKg1jO1wvWiNxUJ6IdOAY443w/mzaZT8dJ9yICBfMyZtl1hpSDC0c6Xdnv4ZDgiDRqx0Z8iiIpzCjjCOHMp1l/HFlSvKg/EwZV1gEWpf01Y9CIb5GT2cgmsusg82XBuYQb4gpnLL85DA4YdUT445hhNzyLDVoa3QtHDnvAtlK/QizTD5gAwPZ4bhIDCCVEHP0xa6dpPGi25pQ6EqE95ZRTovPIlV1rydoyJk+oX7KhsnTM7O8RYYj+bJofkSr6bVnUjO8Twcvaar4PI1wRTojmsg2A0u5/zd4LzXYHpDyUmX9EMhFziFqiYkmwM8FCmyAwsutKU0ocEVK+XzTRky8f5ebejLf5sThNMCEEyT5gEoEJuaKJA+5bJSUyP34067cIPpgj3EhfbXa1Wua8eMMmGT9obya2mERgQo3xPo2NTAbQF7JjJX0Hm200DufLXvaeY7KJSZ7seJXnVpQ2SXkRk5SX/st4kSZHH3zwwa604KK1ct1Nw2zWHv5dAnUjoHirW4tZ3m4RKBJv3AjngRchs/bMSqZNTHgpEv1gNrnR7oQ4IDiMCBkEHA4pKXC8xJl1Tk5Ueqkx+49TyFqPrPPY6LlVhEjWOSTCgtPEc5hZxuFjFj27aUAr4i3rqGfFGw4oURCexUxqilgQCSFtL3tRP0Quu74l5yZbL2ZtETWIXz7DLCuCjSgJYhcnvIp4S5ufVGHWTLwRGWjWjrR/GZ8i8caGEmz1nk3xginpY0QacTh7Kt6KGDTjS0S2uzZRJFjoV9dcc02sC30jXaSx4swTNaa9iZKwCyE2Snpvo3sxY89EC1EhRB8Xjh+2QpSBPovgTulUzORj9whDIuFZEVZlzVuRfaTUzNtvvz2KNgQT6a1VxRtRPAQakynZqF/R5h/Z9mgm3kg1Zr0ZUSXEMY5xbx2jkda70SfTJiGpv2FH2TRIBBWbmpx99tldEX/GAsZUhBhjRZXrr3/9a4zKYjP5dWqIAcYMIkuIbKLw/Fx2BEsq69prrx0n5oqu/PjRrN8y5reyMUerZc6XEdsmwg0XLkQQkzNZ8ZY2CckKHiaiGo3DZaK/6D1Hn8tzqiLeeD+lcZUxlkwD3oeUjSg2fZgJnWbijUmDFI2FAenLjCUeSVClR/mZuhNQvNW9BS1/JQJl4i2l77B1dUrD4CXIz7zYWQfFzH3ZC57dr4gYIDIQejisOGW8hHCY8+KNlzwv1SLnkeeSSsgug7yY0nOrCJHs/UjnI1rFCx6xSAQEx7bRkQTZKAufJw2KKFZ+t8nszziwpIlmhUhZY/Ay3mKLLSIrHHqufL1IhSHaVpTKlo8ClUXeuivecH5ZT4hDnsQTIgNHp1E7NuJTJN5Il7u4FjwAACAASURBVMoz4x5EZfkbDkir4g1HkCgQ7dZoFrwR36J2q2oTRbbMs+gbiIhs2ifpUAgu2hn7Yg0NKYmkWyFscMbyEbF0L2waTtn2SOVGsLA5BQItn06FPTGjj4hIKcPdFW84mVdccUWMlCIMk8Aj2kzdaMNU/tQuRPCzz0OE5u2cv1944YWlfamReMN2SWUmXZhnEuUiHS1t6pFtWyL8rElrdpFmjdAuuorWu9F+jHU444g3BB6RQqJDpBDikKcURaJYrFkkOwChRSSN8rMWlzGKCCSiLnuMAOIPUV4kttKz2SiFMYUoFKnvZVd3Im/N+i3rg1sRb62WOVsXxA+TGKuvvnrsC6zzZGKL/sOaO0R1tizZsZI2bTYO57nBq+g9xzjGBEGrkTdsH/FGan9aS07GAZMP/I7+Top/qgMTgTyfNNFsXZjAIaMlXYwzA/Wsw2b9zb9LoFUCirdWifn5WhIoEm+kjpDWxdohHKe0EQYL4xE7zPDjDJbNYPMiwTFhNpjUH9bJ8PLhH0KOGeaUIogYYqaZNTo4l0XOI89lHQbODC/i5Gi2Kt6Yfef7lKORE5NtyLSWAMcSJxQnkHVEjcQJL04cAbbeTkITMczMJ2t5shcRC5xnUlVTaliKNjJbyosap5IoJiIWBnwHTjh9CNJ2R95wEqgDbUQaIxE+Zu6TM4IYgGOjdmxVvLGxC44XUYK0Ax/1JTqV1uBVEW84k6zZJPWO6A/OTl745e2mEd+itVZVbYI2IhWQsmCzCHVEFusWsef8hSikvzGJga1h96yH4R9rzMruxVoY1h0hCpINMWlC2xHNxQ4RC/Aj6kJUjwgfEwb0OwRXsisEHU5vo3MW85G3xDNNwKT0UBx30gyZdMEBzbcL0ZBsf8cRZdyg3SlvSinmHojAojMIiXykMSzt7AhXhBvpitgTjnBKz2aMyaYqtnPQTscBwD2lR6ddJknZpB8xCcU6Wvo2a6xgnXaVJIpFn6avIeIQHNgA0SP6OGMPEx9Ez+j32BPjNONZ0TEIKarP2EL0mtTJRhf34zmkFeZ3wUzfy/edZv2WMbcV8dZqmbP1yU72YFuIYdIOsXHSfBFGZeKNvtBsHM6zK3vPkWXCJGN2vMqP6Uls8e5LaxUpLymwCHJS+xHk6f2BHZN9wCQcE2fUi0k1JnXI8DBtsp092XvVmYDirc6tZ9mbEsDBwmllxhxBxdoXHDiiUsyg4zymlK10s+RMkRaSXxyffSAvEpxTdpHEseQ5rPPAkWT2M21MgYPDujCcCta8keqC04jDgkPCLnbpYFnWI5B6lJze7CGqzDTyosRRyH4f55GXIDP+zL6zzoEoBfXFucWhYw0Iwog6FV0IWV6czF7iBFInRBjpb6RHUi4EAv+P0wkznCucGhxqBAnlYkc/NoUo2mUNhwgmRCLYZIUoJSmEPAtHk0gB65coN04sTj4XjihthWPIyxxRieAm3QZOiCzKgUMAI9JViQ4gBngWjHGIEzPENs4BDiX/j2NBGhuOJqlI6T6whkVZO+IoNeNTtDMgjjjiBWeE3RqJhlAXhHY6uDzVg/YqcuZxiFkDRuoXEwM4xkSXGjHAUS3iC8+iFLNmNkFfIjqJw4zt0Bbcixl5Ir4I+6INI2hXNiugnUg1JrUO0ccGOwiURvdKNoSAoW/i8LOhDhFyoniIIpw9+BHNwQHEwaTef/7zn6PTTmQH4ZEmW1L/y/Z/xAj2Rv/B5rAXNrQhvRrhTH9g8w/uhcjF+aS+fD7bLowF9Ims7bGDKmVjvGCSCHsgApV25Cvqn0Qr6NuUif7OheBnrR/9Lyu+6Z8ISP5bZT1Z00H0/z6QxlL6J+Mp7U+EjPEKe6Q96YuIMfo/deJnLuwypZYiiul3XLQ9PNilEGc+bUSTLVOK1DF+FdlpElpsJlMmfrP3gyXth50V8cmPudSLfoggLeq32CK2hcDEnhFOZf02Lw6rljlb/tT3iUTBjj6AcOVe/I7xII2NvG8Qw6lsRDsRwI3G4XzEtdF7jrGJPpEEJP2MdwRMWCvNBi70BwQZ7yUm5IgKEx3lfUJ/pQ8l22As4V3C+EGaLP2QOlJm3g/UNdWN1NvUF6rasJ+TQKcQULx1Sktaj7YRQLwxS48z3+jAWxapI9IQOQgkXlj51EQcCz5TtGtgUYH5LI5P2RbTVSqJY5U2D2Hmmhcms7XMuBJJzO82me7J53A+qU+jFMt8GeDA84rqX1TexASxwg59PCu7TgHRAE8inr29foEF9wh5mOQPws6WvdV2bNZOiRnrtRAF3bkSp6q2lZ7RCt8qNpGiSggL7t2s3fgM/+BNO2c3x6h6r9QeRe2GTdGH8ylU2Xrzd/51h30z7s3+nm+HKv0GO0VwII5TlILnIDTymQHYVuo/PRlHWrVJyohQQCwz6VG25qzovkTjiJQi0LKTFdgfUVaiuGXp69wPoUi0rsq4hQBIm+a0Ukae045+m+rfSpmLmGHnXN2xYb7XbBxOz6zynkvjKH05vRPzY3dRv2TCjwmeVJd8n+1pHVu1YT8vgboQULzVpaUsZ68S4OVDpIaoHJEedj0kgtTqy71XC1nh5jg7zIiTlkREIusoMPtKHZ2trADSj1QmgOAiYpndEKTyl3MfbOe9uluGgfo9InU33XRT3BSpL0VZb/Ng7KVOrJfjX/YiisSYhXAtm3RqpXxMThEFJAJFhNBLAhKQQB0JKN7q2GqWue0EmIVncwVmspkJZyF4/jDrtj+0l25I+hipKcxCk5rCOgTW2ZDmyM54XhJoFwHWXJFGRyoaaY+kyaVt9Vt9Rjvv1eqz6/B5JmZIUSOyRapnJ11lGQekEZOezG6sPb3gR1YCEd+0/q6n9/T7EpCABPqDgOKtP6j7TAlIQAISkECLBEiVZCdc1lQNGTKkxW/X7+OsJWM9X9FRFq3WhjRF0iXZTKluGRWt1tXPS0ACnU1A8dbZ7WvtJCABCUhAAhKQgAQkIIEOIaB465CGtBoSkIAEJCABCUhAAhKQQGcTULx1dvtauw4iwO5g7M6V3Z2vg6rXL1Vh222OK+C4gLLz/CgY62U42oB1kGwb7zUwCKTdMNkRr9mOoa2UmL7G9uvsfsc252U7kbLZBjs7ss6PNaZpN0I+74HBrRD3sxKQgAQkUJWA4q0qKT8ngRDi9uIcI8AuaJxjU2Vr6naAw0FMZ9ywIx87YvbWxboQzt3hTKyFFlqotx4z0n2pH+fUsWMhgorns/U3vNllj7PD+B1nKLXr4ogAtiFnM4S08xznrnHWEFv4swkH53BxPhprZFhvxPlIK6+88kjnarWrPP15n/5o83bUlzbirD025KFfYDM9vbA/zgZkgx/OS+RMsqINQrLngXFuFbaJ4ONMN+yn0QHgrZaRcw05z40z0qaffvpWv167z9fVHmsH2gJLQAK1JKB4q2WzWehWCbCTHecHtSp62EmPQ0tnmmmm+EjEBAdu4/hzKHHRIcStlq3o80Xl5bBUHERETKv14BkffvhhuPrqq+OB2I0uHGIcReo366yzVqpOnlOlLxV8COeUM+nyjjiHwHJ8A4cSt+u67rrr4mHeHLCOOGNXzn333TceIM2GEDyTv3EAOgesc3HAOocfcxxDXwn3dtW33W3ernJVtUueV2Rn2At20y7xxiHc9D/OrXvnnXfC5JNPXtrW6YBoorFpYiGdVddO8YY4ZafEXXbZJUw22WTtQj8g7lPU/t0ZgwZEZSyEBCQggT4goHjrA8g+on8JkFqFI7Xgggu2JHqYWccp3GijjbrEW1/UpKy8PRVviBG23kagtPNqJ6e8eMM5RnQjlhFR22+/fVsO7uZ+nC213XbbdbUtUTeicKuttlo8B4oDh4m+7L///l1bi1NXfuYoCc7S8+o5gap2WWZn7RZviK9XXnklTpI0u/pKvDUrR53/XrX961xHyy4BCUignQQUb+2k6b0GHAFS3W6++eZAWhOpUGw7zUHc448/fnjqqafC559/Hn/HWiZ+xhmbaqqp4j8ibIg+nHVm34nA4fS/+uqr4auvvoqpVAgtvsfvWRuDwCKlkojVdNNNFyM6fIZtqp9++um4Doa1Vfz/lFNOGZZaaqmRtq0uKy9bZSfxttdee8V1b0XPQXDgDHGfZZddNtaD55OGtOuuu8ZZ+w022CBuM86Zbwij7IWD/MQTT8R1PKSgzTbbbF0/TzHFFOHbb78Nr732WkwzhAefL+LEQeCs/+Fe1JU0siWXXDJybHTlxRuONM8aNmxYTGOEA2XmsF3uTfshooigse6INqhywYnoIgcAw7LoIkpJmiT1yx7oS5oeV7MIZrrn888/H1NBuWBKmWkfzhMkBY6y8PPEE08cz+V78cUXw4gRI+LnYUYbFl20a1F789n0TM7P4vtEDInWfvDBB9GOWJM13njjRaakxiJWUpvDEJumTBwGPddcc8V2JiWQi3aH2cMPPxxeeumlWCdsrWzNYFk5W7FL+mWZnSXxRnsiwImOYxMphZLnVGUKNyJvRNzoJ4wV2Nzbb78d7rrrrmj/pNHOM888kWEV8Qa7xArmbFVP/3vmmWfCZ599FpnS9slG+Nukk04a25CLc904uzGNVfSh1EeL+mRan0db0478zPhG+2FznMdXdMh3tpz5NqWe3Ou9996L7c/3iZhhr43GUTIWGAceffTRWB++t8IKK8S2KWv/GWecMY4ZyR7nnXfeyAG7JfpOhBwbZTKOzAdsmDGZtmEsf+GFF75nA9lxuWz9YpVxw89IQAISGAgEFG8DoRUsQ68RwAHl5Y6jvccee4QFFlggOvmIieeeey5uVHHCCSdERwCBw89HHXVU/BxOCVEqfp522mmjw4pjeMstt4QzzzwzpmmxSQL3YX0YqXasj8HJ2nbbbeN9ET84HHyW9TM45WeffXZMu2OzA/6ePXOorLyk6CXxhjN+9NFHf+85rA0766yzoiDBEUOwkma18MILR7HD+i6u3XbbLTpRRRsq4GjhuCIQhw8fHiNMCM+dd9451vWQQw6J/4UT6YWkixVxwkFC+OBccg82WiGSseqqq0bntexCvN14441RMFOH008/PRx++OEjRUxxAmkXfo/zyIHk/KOdqqaT3nbbbVHUw3H00UcfqTgIGer0pz/9Keyzzz7fE4Sk1F177bWF3y2qF/bAcxBS2Af3J/2TdkIY3XrrrbEshx12WLjzzjvjP2yFzxNpxG5T2mb2/mXtDQMmF84777z4XO7FekImC7BLbI+60T5nnHFGXNe3yCKLdLU5BxhTf9Jm+ewvfvGL2BaUnbbjH3aAQCJVkPVY3OfUU0+NgjB/tcMu6StFdkbbId4QBEy0bLLJJnFt6A033BBOO+20KCg52LoqU7hdeumlsU7YIpM8TIaQYsvPjB38nT5BP0IwMClSljZJf8raPQIN2+a73Jt+xrix5ZZbxnqcfPLJkSUCjfRcxB02wERNGpsQ24365NJLLx2F0qGHHhrHIMYNnoMtMNYw5uTFG+KMSHRRm8Ke/s/zmbC66aabYr/EbrCVRuMotgg7GGZtn7Zi4qJoXBp77LFjfdMYhI1RH+qCPSJ0GVNTmzDW0B/5G99BdOdtgLGBz7M5EWO5lwQkIIE6E1C81bn1LHslAmXphvnf539mBhdRxox+WvPGA/NpWul7u+++e4xAZO+DCEQA4NTixHFPnBEcS6JJRVez8hY9ByeJmXw2U2EjFWbucd6IUqX0L5xPrmbpYPloQvqZaAMiOP/3Ik7JWUNApDU6CCbKh1Na5ORTtmzkDUeZdUc4o0mUEeEkpZGoIU4zzijiHIcNcVpVvDVLjaOOF1xwQYwAJCc+tRXtf+GFF7a0IQXfQZyR+sm18cYbRyG1xhprREdzkkkmieKK3+OAYkdcOLmIuKJU12btTR15Hg4rkZd0UZ833ngjbg4DY658mzJJgf1wHXzwwdHJRiBTZg6JxlEmEkbbIk4RHwiSIptuVs6qdtmoP2Lz1JfyZPsnwqMVptQ3u2YN9ohY6p3ahMkN1kLSnskOy8QbohxhgdhJEV4itwge7JXNcW6//fY4HhDRRnwi3hg36CfYPtG//JjQrE9iN/Div0ycMOaQEozYKrpIpy5qUyZ/OCibNqa8RLr4/y222CKmF3PfZuMo/Z46Mu4gtBCCiMC0RrCo/bP2uNZaa8U+QTZDinYTlUPUUgb6EG1eZgNE+bAD7ukOoJVemX5IAhIY4AQUbwO8gSxezwk0E0NpA5Ceirey++CYkV6G84NDRfomIiabipetZXfLm9LDcJQQbUQbcC7bJd6Sg1pFvCF8EA3ZTSRwsHAgcVhJPSu68mmTzJYTvSMigBPJhRhG1CVnujtrAZuJN56Dk46Dudxyy0XnMaWYUo9zzjmnK7JTxUJJ9UrRSgQnDIjKEBGA1aabbhqjKWuvvXbAWU3RAcQqkYbVV1/9eymuzdq7bOOMZs5ycqoR4NSbnT5JS+MizRdRQZQNwUZki3IQIeJvRBLzV7NytkO8ZTcsyYo30vxaYZoXb0wMsO6R/pomBpK90SYIw7LIG5FN+jxlyG5eQrtgP/yXiGaK0hNZJApLRIrf0X8QK0QXy8RbWZ8keo1wJxJPf0WAwqgogkudy9qUfnfkkUdG+0vCKd//m4m3lD5NxJq6IGax96rijf7H5Ez2O6kMRC+pFxkNZTbQjh1Iq/RxPyMBCUigrwgo3vqKtM/pNwJZ5wLnkp3bFltssaYzxtmZflIFSeUh+lQWeSsTb6z3wAHGIScta80114yiquzqbnnZje6KK66IjiYOf3KKiYgwY45Q4KKcOFKsJSFFKX+VRd6qiLfEiTVG1Dkv3pgtZ01RNpKZfX7ZbpNEgoiA4kDjLBMRTVGEdok3UuVwuEnvon3SfRHZWee7O5G3tAkNNkR0iIgKqYeklBIVwJElbXe99daLEbEqEcRm7Q1n0iXzux5WFW8pykmUhAgUIoaIKffNt22jzt2snFXtsmp/zPZPRHMrTPPijbVu+e8nu2AjI6I+jdImSYNEAObFG5Fb+gb9D4FMmiTr0UiJhAe2jehYZpllItpWxRtim2cSgce+aEPGvGyKdrbNyto0RdkYK1L0txXxRiSWPkVUESFL5A1epOmSQo34J+KXH5eYKElcV1xxxbhpFH0lCb5UBrgxnuXH5HZvYtNvLy8fLAEJSKCAgOJNs+h4AjhwvPxJ18EJYSMKogZ5hwiHBweBtRU4z2kNHA4Y4ofNIXA4WhVvrJHBEWMGucpVtbzZ8lMvnJ3kzDCjj1PIxiGka6200kpx7Q/pRjjvpDPieBbNSrcq3oo4keLETo6wTFE2ZveffPLJ6MSVbbNfJt54RkoJZQ0XF2l9rN3JtxtpemzOQEpV2XOYqcd5JoKH08xF+iICkfWMRD9S5I1z3VKKZvpcmunHyazyPL73+OOPxzPiWMOG+CTtjnQ1oiOsQ0o7WSLu0vMQD0QfWV+Y3Wgh77wWtTebZPREvFFm+grlpL8gvLlwxEmbIyIzdOjQ+DtS44iq5NczVilnVbus2h+z/RNxxBqzKkxT38xGLPkd/YhNOlLkic1fmBAhok5UuJF4Y6KItZnYPmVI6aj0Se6B/WB3jCscg8D6QmyDDXiwQ8RXd8QbDEjNpJ3KBFt2LCprU9YGkzVAqizRVtIOGZ+I5DEJVZQ2me2PrEnlM4y//Dd9d/nll48bnjBGUM/8uEQ6b+KKeEYA8l3GB5ilNYBE4Rmrm4m3qn20yvjsZyQgAQn0NwHFW3+3gM/vdQJEPRBQOM/M+OIQMSOMI0WUA2cAp/qaa66Jm2XgSOM4sDEI4gOBQCSLTU1wUFmzkhbIE41iAxMcRBwaBAMij3VCOCisz8KBxXHhPpSB6B0pQDjEReKiqLyUKR3SXfQcHGvuzQw6ooYF/jhvOLw42DhxOGhElUjfI5WLVKSi3SYRFDjsrLvhvmywkX6m3DiWbLbBOi1SQClbnhO7wSFwiDBQT3YB5L5wyq6/So3f6JBuHC9SyIhC4LwRDSA6QRSVtC4iOwgc1hXhyOFU0z5Eh1hHVnQRDSHyhXhD4HIRaeK7RD/YtY6NZV5++eW40UO2zEQ0cMRT5I/vIGTYJKPR8QHUkTVEiADaBIcTEY1gTDs1sqsgzj5iHP7cE8cX+8te2Aiip6y92aSGtDnEGw4u7IiaYSPUmTVsTGZgv9h0ts2x/ZS2iZOMDcCddk4XooRy43yzpgpOrNfKb4TRrJxV7ZLnsplPo/6I3SMWaHvEEhEZooVsKlKFKc9Ih2wjQFhbSrSKqCPRIaKl2BN2QZvQj7PckrjDPvg+fQMxy7o3Nm1hgw/6RNrsJLU5kwQwx85Y34Z4JMrIGEL/xG6yfZ/+zyRIoz6JvdLv2CCFKDj2Cgvsj1TDoqusTeHHOMkEFuMkfY1xknIwrjUaRxGi2DACEJ5sNMLYhM3QzxiDKF92XEIU3n333V31gw32nzZAYuxmvSUpoIy3rN9MY3KZDbBes9mY0OsvIh8gAQlIoE0EFG9tAultBj4BUha58qmCiCscNGaVcSoQVMkJxfnE0cXB7c6hzMwu42Sxu2Da8h2RgGNJKhPbdpddZeVtRBoHF2ePmf2i7cBJoeL5pDe2c8vsMk6sd0FsMYNflKLZE6tJfIg6tXp4ORxw9Ih4pOgRZUnrtxB3RDGJTGY5URciMQgiHO10sb4Qps3OfsO+iPRxT9jgGBcd9E7dcIqbbbDQrL17wjfxoH9g+/kITmpb6tOsbzQrZ1W77El/rMq0UX+kvbrTd1L9i1hRpyxjPsvv6DPdubgXExNMLqRt9ukjRLhoM8RQ2dWoTbkv7cS4ghDLbtLC/RqNo83at9nfU3nTM8rGt+7w8jsSkIAE6kZA8Va3FrO8tSLADDqz1kSKcPqSQ4wjhWOe1nDUqlIDrLAIZGbwcVirrBVLxScawrbnbJFeJHSLqsmGErQpEdUkZnC2ifKx0UjZLpoDDJnF6WACRMaJ+jE5QVpnuogAEnkl+l0llbIMERMQ+R0jOxinVZOABCQw4Ago3gZck1igTiLADDqbgxCZSYfKkgZIyhRpVM0iFp3Eojfqwro/UjNJXSWNip0Fy3ayzD8/pfRxCDJR0GYXKWikbrFmLZtGmQ53Lzv6odl9/bsE2k2AMYbNi4i8MaFAKjdRK1Jby9Imq5QB4UaaMmmcHF5OiiOppV4SkIAEJNB3BBRvfcfaJ0lAAgOMAFEzNmPgoOQhQ4aUlo4URgQ4nytaszfAqmVxJCABCUhAAhLoUAKKtw5tWKslAQlIQAISkIAEJCABCXQWAcVbZ7WntZGABCQgAQlIQAISkIAEOpSA4q1DG9ZqSUACEpCABCQgAQlIQAKdRUDx1lntaW0kIAEJSEACEpCABCQggQ4loHjr0Ia1WhKQgAQkIAEJSEACEpBAZxFQvHVWe1obCUhAAhKQgAQkIAEJSKBDCSjeOrRhrZYEJCABCUhAAhKQgAQk0FkEFG+d1Z7WRgISkIAEJCABCUhAAhLoUAKKtw5tWKslAQlIQAISkIAEJCABCXQWAcVbZ7WntZGABCQgAQlIQAISkIAEOpSA4q1DG9ZqSUACEpCABCQgAQlIQAKdRUDx1lntaW0kIAEJSEACEpCABCQggQ4loHjr0Ia1WhKQgAQkIAEJSEACEpBAZxFQvHVWe1obCUhAAhKQgAQkIAEJSKBDCSjeOrRhrZYEJCABCUhAAhKQgAQk0FkEFG+d1Z7WRgISkIAEJCABCUhAAhLoUAKKtw5tWKslAQlIoO4EPvzww3D11VeHiSeeODz88MNhm222CVNPPXXdq2X5JSABCUhAAt0moHjrNjq/KAEJSEACjQj85z//Cbfddlv4+c9/Hn7yk5+0DOvYY48NH330UTjiiCPCpZdeGu66665w2mmnhbHGGut79/rf//4X3nvvvfDyyy+HccYZJ8w666zhBz/4QXj11VfDtNNOG374wx+WPv+7774L11xzTfjpT38aFl100ZE+98EHH4RXXnklzDHHHIXPbblSFb7wz3/+M3zzzTeR2SijjFLhG6195L777gsI49VXX71X7t9aafy0BCQgAQm0QkDx1gotPysBCUhAApUJ3HrrrWG//fYLF198cZhppplG+t7zzz8f7r777rD33nuH4447Lv79zTffDHxn+PDhYa211gqjjjpq/M6///3vsM8++4S55547bLjhhiMJMUTbnXfeGX7729+GzTbbLAwbNiz84x//COedd15AlI0++uixDI1E0D333BOee+65GNlLn0uCDvFHeX73u9+FQw89tFsitDKw//vgp59+GrnMOeecYfvtt2+7wKJuF1xwQfjZz34WFl988VaL5+clIAEJSKAfCSje+hG+j5aABCTQqQSI7Gy99dZhxIgR4YYbbgjzzTff96qKqDvnnHOiuJtsssni359++umw3nrrhVNPPTUsvfTS8WdEHtGv/fffP0bH0kVk76STTgp///vfw1FHHRXGH3/8rr8hutZff/0o3FZZZZVSzAglRNmee+4ZJp988q7PPfbYY4HIH5E+onZbbbVVOPjgg6Og6ouLiCXPR2RNOumkbX/ku+++Gw4//PBYp4kmmqjt9/eGEpCABCTQOwQUb73D1btKQAISGLQEiOwgyBBXRx55ZDj//PNj6mT2+u9//xsOPPDA8Pnnn4cTTjghjDHGGPHPjz/+eFh55ZWjKFt33XW7vnLzzTeH3/zmN+HCCy8ME044YYyqkUrJvX//+9+PJLz40tdffx3vj+jKR/2y5bjjjjuiwMxG50hb3HXXXcMCCywQNt988/Dxxx+HX/7yl/F++Xr0ViMjrjbeeOOw4447NhSf3X0+/GA8/fTT98r9u1suvycBCUhAAo0JKN60EAlIQAISqEwAQfbss8+GN954I0bTstGqdJMXXnghrk9bbLHFwgYbbBD23XffkYQYn2Mt20YbbRRWW2210eb37AAAIABJREFUGKHj4t5HH310IOqFoCMqtOSSS0YB9cADD8QUwssvvzyKsb/+9a9h7bXXDrvvvnv8e/7617/+Ff7whz/E6FvZejsEDFE3BNmyyy7bdYtHHnkk7LzzzlEU8iwie0QDTznllD4Tb4hbyoa4JQL3ox/9qHIbVf0g0T3a6de//nXDNYFV7+fnJCABCUig9wko3nqfsU+QgAQk0BEESIUk1Y6IEJuAIJxYm5WNbLE+DZFDpIr1Zoi3TTfdNP6cvUiHZF0b0TQiXESarrrqqjDJJJPEdW1jjjlmFGpsOsK6rNNPPz1MN9108T6shSNqxN+Jvk0zzTTd4vvll1+GXXbZJWy33XYjpXVy7xtvvDHstttusRyszzv33HPDZZddFiNVfXUhWPfaa69w0UUXdbuOjcr6t7/9LQpD6jvuuOP2VbV8jgQkIAEJ9ICA4q0H8PyqBCQggcFCgKgYkTBEG5GulFrI7oxZYcb6NDYMYZOPlG5IZIuUw+xFWiWbgPCPNVeIubPOOiscdthhYYYZZuj6KM8hBZLI09hjjx1/n57N7xF17C7ZnYvy7bDDDuGQQw7pEqDck6gba/B22mmneNsTTzwxvPPOO6U7XTZ7NuKPtXqke7ZysRELQpYNXfLit5X7EOVEeM8yyywjfY0IKXVnXd8EE0zQyi39rAQkIAEJ9BMBxVs/gfexEpCABOpEAEcfMUOkjEgbYoCo2hZbbNGVEsnmH8ccc0yMkI022mjh22+/DVdccUWMrGVT89J6N1IbSZMkQpcEGee4kWbZ6CJiRgrleOONV5pSSNQKEdhoM44i8ZYEJ9E4NjohbZE6Lr/88oXpmc3akO/Dbdttt407YVa97r333rj+DzFJ2mbZEQlV7kdkjQgmQjV7ZAJtesABB8R7c5aelwQkIAEJDHwCireB30aWUAISkEC/E7j++uvDH//4x65IF+vCEDisK5ttttniBiLsjMj/zz///LG8nFXGFv8IEATEj3/84/j7ovVuRLaILi233HJNxVvZfRMkRCSRvS233DKuo+MMt5lnnjl89dVX4f333w/LLLNMjDQ1Em9pcxLqSTTw7LPP7tr1ke9xVhridKmllooph9ddd12MriFE2RlzkUUWiUweeuihGF1EOLF+L7sjZlmjItzYoZOoGKmNrAlMnPlO/vnU5YknnojpnaxDRPQhoKnzX/7yl3iMAm3C+sIZZ5yx67E9jbx5iHq/d0sLIAEJDEICirdB2OhWWQISkEArBBAhHJSdUieJnJFCyUYgrHtjDRrCgc0vEBrZ6A4RN1IiORIgratKxwFwFluKRqVdJkkRXGONNeKmJaRbEjEquoissd6OtWj5NXdsNLLEEkvE319yySVRRCKGiAoi3tixEjHJmW4cEYBoTOVIUT3qgeAhMoUQW3XVVWMxnnzyyShSiQ4iBhFYiKJPPvkk3HTTTXGN2pAhQ7rSESkn6Y88O206kkTPiiuuGKaccsqRqodwI32UDVuIhqXywIIyFT2fZ95yyy0xtRNxts4660TRzIYwU0wxRVy7d/zxx39v3RzMzzjjjHDyySd3K/W0lUPUW7E3PysBCUhAAuUEFG9ahwQkIAEJNCSQUgc5EBtR8Mwzz0RRwTb8CDqiTqRTzjXXXHGHRNaLsXHJ/fffH89re/HFF8NBBx0UBdXLL78cNyZh8w8EIZErUiURVWxswq6OHB6NIGy0LT+C8tprr42bebBGjYgfApJnch82PuFi/d2f//znQASN5z344INRSKa1cog4Uiuza8ooG99D3CFE0yYp/I4IGumUq6++enj99dfjwd7clxRQonMIITZfQdyRjshRBpzTlt0REwGG4KPcHEmQLn6PmIRldn0aApUNVGCJmMw/H2FI9I3jDtiABdHKvRFxbLiCSOaeY4011kjtTDSVXTvL0lQRvRxe/tlnn0UhSTSPyGL+anSIul1LAlUJ0KeJkhPBZi1to4vIN5Mg9EP6qZcEBhMBxdtgam3rKgEJ9DoBHHoEBCKGyAdOCJEqnI233norRqzy0ZZeL1QPH0B6HaIAAYDQIf2xyInv4WNihIw0QZ6BWKjilPGdDz74IEa+2EwlbWqSypLW1yHuWKOHWCMChuhCmCGYiM4RIcxux09Ujb+nVE/uR7pi9rDuq6++OnBOHBEoRCRlIAqGmCVdEiHGP9a7UY7sGjyiZHwXG0kXQhghlBdZiGbEMgKRVNV0WHj2+YhiDipnp09EJuUgiokzTPSSs/MQ4fPMM098HNxIDV1zzTXD0KFDR2o6ykHaKZvP8BnENPeH0QorrBCPaEBcczU6RL2n9uD3BxeBe+65J04W0DfzfZ9UaCaO6E/s+JrStLFNdqP1ksBgIqB4G0ytbV0lIIE+IUCqHOutiODMOeec8ZlpF0N2RkybdPRJYdrwkPx6tzbcss9ugWChLRBOiBTOqCN6llI4EUtEzji2ILVVWeFwGEnJRPiQnkg7b7bZZnEXSRxLnkXkkDRJDtdGSJKySAQRAcbOkUkgIowQaWzmUvUqez6RTtqI6CaCjXsjsnguEUaEKGKbsvHZJLpYw7j//vuPJFp5BpFJ1tghSHGO04WIJwpJnTg/L+tg5w9Rr1onPycBCCDOmPBCnOXPjkw2iS2ncx75DhFuji5hMqPRxkQSlkCnEVC8dVqLWh8JSKDfCbBBBWusWFvFjohZ8cb/Ex0hna0uFxEdIkc4+lWiYQOpXkSGKD9ryNgsZIwxxvhe8UjZJL0RwZWPehXVhcgU/9K9iKLxXRxJUkCzbYtoI2KW/R2OKgKPdXQpgtUKs/zzs9FF0sgoV3atIBMH2d8RmTvyyCNjemn2WIbkEHOOX36HUP6WdgQlgswmKKRblh2i3kp9/KwEiEKPGDEipv7mxxj6MMLt4YcfHkm8IeqIpBOJI5XYSwKDhYDibbC0tPWUgAT6hEBycBEK2e3xcUCIvOCcEAGp00WdSCHsjVTJ3uRAqiHrvVjnhlhhzVbZ9eabb8YNPxZccMGWikTkjtREIlXsStlKJK2lBzX4MBuPsHEK0UNsK5v+WfQ1eLAmkDTT/EV0bd11143plPmz+ZJIvPXWW+Ph6Dy37BD1dtXN+3Q+AUQYUTcixcsuu+xIFf7iiy9itJt1nGxQlI288cHbbrstbpSUHWs7n5g1HOwEFG+D3QKsvwQk0FYCact71m3gBBMlYRt3om3soshGFWU7KLa1ICHEaBmbi7DhRKMLYUbKYEolbHc5vF99CBAVZHMVNlkhWpmNVKadL6lN2vCl6BD1+tTWkg4EAtgVa2pZz8lRF+lKmxJx5AXrSTnbMS/eWCPLmlMicI5fA6E1LUNfEFC89QVlnyEBCQwaAqyDYl0Q6zCmmWaaWG9S6VjH0R+RK9Y7ER1qdCEmWYvXnRS+QdOwg6iibFbCujf+m9bIUf1XX301Ro/ZDCUdnTCIsFjVXiJQdN4ij2L3WCa+WF9JtLhIvPX0rMJeqpK3lUCvElC89Speby4BCQw2Aqx3Ywt71ruxkUXdL3bJvPLKK3tUDWbQB9tVtzoz2cAW7VykqrGGj9TJ7Foidrfk2AWiHFXWBg62Nre+3SNQJN5Yl8kRGazL5DxJJsXKxBvHZ3AsBzvUeklgMBBQvA2GVraOEpBAnxBI693YnKJsR0k2sGA2mS2xSQeaaqqpupwOtrxnUT4bXCy33HLRQWbbeZxqtqznO5yLxlED6T6c08V6ENZa5dMxSZtkPRbbvDe6RhtttLj9e92OMOiTRh1kD/noo49iui1rADmPj7VIRIyJ3rKuiKgydslOmqzr9JJATwkUibdXXnklThSkjX74+YILLoiplcOGDQuLLbZYfKyRt57S9/t1JKB4q2OrWWYJSGBAEkjr3bbYYouRDn1OhWX9G1ELnF42l9hjjz3CiiuuGA+avffee+N6DhxkDrXGKUFMkarGNvA77bRTPAONw5hJWeMwaM4uGz58eFxPx6xz9qDpAQmoJoWinYieIpBxGjkbDTFdt502u4MbG3vsscfixiccCk6aJJMH2DZHC+A8sznLMsssE9OByy7WWnIsA2s8s2fldadMfqezCTBZxREBjF8Is6KrLPLGpjlnnHFGHA9J/faSwGAgoHgbDK1sHSUggV4lkDYGufHGG8MxxxwT17shymaZZZaRnkuUbPfdd4/brONokAbE2VycpcXZY0TiiKKxW+DCCy8cIx5E6c4+++zonKQF+WyrzZokUoUQcwhCNprguWw+4tWcAMKMc9mIIuXXIj7yyCNxZztm+knf4pBtWCOWO/3Cjjg4HFuea665ujaISLtQPvXUU/HvbFhClI4z5RZZZJF4WDcsEXWsnYQXApgjGIzodrrV9Lx+jGGc1ZafgGJsffLJJ+P6S87N5LiSlVZaqWvigIktxlWOrfCSwGAhoHgbLC1tPSUggX4nwOwxa+JwfImuETHDWWFjEw6KRtix6yPCAtFAahpr595+++24SUQSZjgyOCxE6VifhAjceuutw+KLL97vdRwoBSDt74orrgikon777bdhk002iWxT9AzGt99+ezjxxBNjm5RFkVjnxdb4pMEOGTJkoFSv38uBfcKNA8uJynFYOWKXaHJ2k5N+L6gFqAUBBNoll1wSx7RmR12kCmF7HGfB2syhQ4fWop4WUgLtIKB4awdF7yEBCUigAoEPP/wwOiesL0MUvPfee3FrbLZmv+WWW8K7774bUyL5f4TG/PPPH2eaSdnjX7oQJkT4cJiJws0+++zxfCR3i/z/hODM+W5EM4kGcSA2aaeIDc6SSlfa+h7RSxtkL9bh3HzzzeGee+4JW221VWyLwZA2WcGM40cQv0TpOJgc21xhhRWqftXPSeB7BFhTyQQW6eSMfVUuor2k8jJGVhV8Ve7rZyQw0Ako3gZ6C1k+CUigowiwCyEbm7AOiIgQV0rbY60V/7Jna7EeBFFWJMy+/vrr+Nm+OjeuLg3B+kEilayFmXfeeaPIINUPAUZqaVaEsaMdGyOQhlp0TtRbb70Vv4tIyQq/urDozXIikhHIHE5Ouq+XBHpC4P33349ptux02mw3UyK/Rx55ZNyNcoYZZujJY/2uBGpHQPFWuyazwBKQgAQk0IjA66+/HiObHIpOOiRr29hEBiePyGd2XSDpp6RUIvRS6tWZZ54Zd/1k3RbimdRWBJwbwoxMnc0iWL9J6inbuXtJoKcEyCogDXfBBRdseCvOfZtkkknCtNNO29NH+n0J1I6A4q12TWaBJSABCUigFQJsQLLOOuvEc6OWXnrpkb6ajneYccYZw6677hqjcmzOcemll8aNSnASSZ1kYxm3xh+ZOqmTiNu0nXsrbeJnJSABCUigewQUb93j5rckIAEJSKAGBEivYudIdvLcZpttvpd+yt8Rbcz4Zw9WJ32VNXFcpFOamlqDxraIEpCABAYBAcXbIGhkqygBCUhgMBJAgJHSx3EKpEbm1w0i3I477rgw99xzx/+ydisfmRuM3KyzBCQgAQkMXAKKt4HbNpZMAhKQgAS6SYCNYdiJDsHGQdEItREjRoQll1wyrnnjZ8Qa5/EttNBCYZ999olHM3T3rDzOo3ruuefimX0eFtzNRvNrEpCABCTQlIDirSkiPyABCUhAAnUigHC77bbbwieffBKPUOB67bXX4oHnbFyCcDvggAPCAgssENZff/24zo3Ps3sdZ+h155wyNknZbbfdwvHHHx/P7fOSgAQkIAEJ9AYBxVtvUPWeEpCABCTQbwQee+yxeF4Ugip7XXfddWH55ZcPhx56aNwdkUPRUyolZ+xtvPHGcZMSdqlkMw7EHrtRsg0+Qo/NTa655pq4fu6rr74KbG2+zDLLxIPAOZ6AHS45pHrhhRduutV5v8HxwRKQgAQkUGsCirdaN5+Fl4AEJCCBVgkQeeNQ3/waOMQZ6Y+jjTZaXCs322yzheHDh4dTTjklTDzxxDFC980334QbbrghHpKOeGOTk5NOOilwvACbmnDuWfYoglbL5uclIAEJSEACjQgo3rQPCUhAAhKQQIbAHXfcEQ/t5pw3NjtBnHHQN1E10is5euCII46IxwjwOVIlWStHtM8NTzQlCUhAAhLoTQKKt96k670lIAEJSKB2BFj3RrokB3p/8cUXYfvttw9bb711WGSRRcKBBx4YI3IbbLBBFHVE8FZYYYWw5557hqOPPjq88cYbYdiwYaZN1q7VLbAEJCCBehBQvNWjnSylBCQgAQn0EQHOfCMtcrPNNgtE4Wafffa48QnplltuuWWYYYYZwtChQ8Ozzz4b0yQ///zzuAEKUTd2mlx11VVNneyjtvIxEpCABAYbAcXbYGtx6ysBCUhAApUIfP3112GMMcboOqD76aefDkcddVQ44YQTwvjjjx//li7OlONf9neVHuKHJCABCUhAAi0QULy1AMuPSkACEpDA4CTw5ZdfhvPOOy+uc+NIgemmm25wgrDWEpCABCTQrwQUb/2K34dLQAISkIAEJCABCUhAAhKoRkDxVo2Tn5KABCQgAQlIQAISkIAEJNCvBBRv/Yrfh0tAAhKQgAQkIAEJSEACEqhGQPFWjZOfkoAEJCABCUhAAhKQgAQk0K8EFG/9it+HS0ACEpCABCQgAQlIQAISqEZA8VaNk5+SgAQkIAEJSEACEpCABCTQrwQUb/2K34dLQAISkIAEJCABCUhAAhKoRkDxVo2Tn5KABCQgAQlIQAISkIAEJNCvBBRv/Yrfh0tAAhKQgAQkIAEJSEACEqhGQPFWjZOfkoAEJCABCUhAAhKQgAQk0K8EFG/9it+HS0ACEpCABCQgAQlIQAISqEZA8VaNk5+SgAQkIAEJSEACEpCABCTQrwQUb/2K34dLQAISkIAEJCABCUhAAhKoRkDxVo2Tn5KABCQgAQlIQAISkIAEJNCvBBRv/Yrfh0tAAhKQgAQkIAEJSEACEqhGQPFWjZOfkoAEJCABCUhAAhKQgAQk0K8EFG/9it+HS0ACEpCABCQgAQlIQAISqEZA8VaNk5+SgAQkIAEJSEACEpCABCTQrwQUb/2K34dLQAISkIAEJCABCUhAAhKoRkDxVo2Tn5KABCQgAQlIQAISkIAEJNCvBBRv/Yrfh0tAAhKQgAQkIAEJSEACEqhGQPFWjZOfkoAEJCABCUhAAhKQgAQk0K8EFG/9it+HS0ACEpCABCQgAQlIQAISqEZA8VaNk5+SgAQkIAEJSEACEpCABCTQrwQUb/2K34dLQAISkIAEJCABCUhAAhKoRkDxVo2Tn5KABHqJwHfffRe++OKL8L///S+MO+644Qc/+EEvPan8tjz7888/j8/+yU9+EkYZZZS2l+Gf//xn+Prrr8M444wTRh999Lbfv5Nv+M0334SXX345fPTRR2GmmWYK448/fvz5gw8+iD9PNNFEnVz9fqvb008/Ha6++uow44wzhrHHHjustNJKXf3z3//+dzj55JPD7LPPHoYPH96wjF999VX49ttvo+2POuqo/VKfvujj/VKxAfBQ2Q6ARrAIg4qA4m1QNffgqywOxmOPPRYuu+yycNVVV4X9998/zDfffGGeeeYJP/rRjwYfkAFY49dffz387ne/C3/5y1/CxRdfHCaYYII+L+Wzzz4bTjrppDDaaKPF//74xz9uaxm+/PLLcP3110f7o44///nPS+//0EMPhd/85jfh17/+dZh++unbWo523uy///1v+O1vfxvefffdcMABB7SdWSrriBEj4nMOPvjg+Ixdd901Cv0jjjgiira99torbLnllmH++edvWL2///3v4cADDww77bRTWGihhdqJosf3akeb/+c//wm33HJLoD9tt912I5Xptddei+MfYx42vsEGG0QhxfWPf/wjXHHFFfG/TC6svvrqYYYZZog/77nnnmGbbbYJs802W+SNgJtjjjki/z/+8Y9xsoXfNxpLEdw33HBDOOuss8Lvf//7KLb74+rtPt4fdRooz5TtQGkJyzFYCCjeBktLD/J64jAfd9xx4fLLL++W84DjwwxzfzkendR8RSwfeOCBKFa6K97uvffe8MMf/rChKEoMcVAvuOCCsMkmm4wkOHj2fffd1yvijWd//PHH4Ze//GUUEI3EGyKWyYZddtklTDbZZG1v+rL6t/ogxNtFF10UnfzNN9+8VyZDiFYi1tZcc82w7LLLhpdeeilstNFGYccdd4wsP/zwwyjq+F0zQYaoQRRT1llnnbXV6vbq53va5nfffXf429/+FsXbvPPOG20sXTDj5xNOOCFMPvnk4dZbbw1/+tOfwjHHHBM/svfee8eI2nLLLRfefvvtsPvuu8e+SPR5jz32CKecckqYeuqpw3XXXRdmnnnmOAbC/aCDDorf/dnPftaUzQsvvBBFM/y7O4bWoY83BdFPH2hXn29U/N4eP/sJnY+VwIAkoHgbkM1iodpNoCfijegdzgwOYncdj3bXp673K2PZE/FG2iXRsgUXXLCSeHv11VdjFADnMxth623no6p46+22Lat/bz+3O/fPM0tijr7YSAB351l1/05ig0DLijei2ghXxjAmON55552w2WabxYgZUTiiwXyGiQIEOd/96U9/GlZeeeU4gUBqJBHgJN74f35HBA7BV+XqqXirSx+vwqI/PtMXfb63x8/+4OYzJTBQCSjeBmrLWK62Eqgi3ph1vuuuu+LajGHDhsVZ5n/9618xuoA4wMnBMSICN+GEExaW7/nnnw/vv/9+/N5SSy0V1+XwM/dcZJFFYnTi0UcfjbPkY445ZiDVCQeoLFUQp4XPPvLII/GzRB+mmmqq+GxSl4ruNd54433v90sssUR04Ejf41mkQT3xxBMxasIarwUWWCCksnPvaaedNpAKM9ZYY8V0tM8++yw888wz8Wdm9vkvF2Ls4YcfjhER7kv50t/ygHAuy1gm8cbM/JtvvhmdSNJbE5dUV8rImpkVVlgh/g0mN998c4zEEAWYZZZZwjTTTBMjBUUXKX5EaogcbLvttrHuKYU2OR9EHqhPqnt36pqeDV+iKvwX55gUP5zjOeecMzz11FNxnR2RCxzqMcYYI9rWX//61/h76kL5aAcu/k5Z33vvvYAzBoe55porrkEiKvHWW2/Fdkt2VrX+lOXFF1+MkUHuhf1gK9gMzy+zPz5DOVjPxGf5Pj9j65Qdhz3fjmWdusiOaPP7778/HHrooTFKyj1Z+0YKJX2Gn7l4HraAXSabJA2RNEnajs+S7oe9J/tPny3q82+88UalevDd22+/Pdog/Ql7pe3oK1zY4SSTTBKfy3gw8cQTd5U5y4EyJVugTrQh9nLHHXeETz75JAwZMiS2C+vKEF9lV5F447nYM+VIgi4J4l/96lfxVueff/5IEW9EHjZ2+OGHxwkOhDJ2Bnfa4bnnnotl22+//SqvX0vijb5HW2MX2B1pr/ycbZv82ITND9Q+zvhMv2NtIH0Fe+P/p5xyyjj+E/HK901smPamjUlPpT0Yl4gGTzfddF3rbYtsk76Y3i+8B7C3xRZbLNoW97nzzjvj2AFDJrOwm0ZjXrbf0e8XX3zx2JdIdWXcofzYI+MDdZp77rlL1wM3Gz+TTVN++saiiy7aFa1PZceG6ausaWVMKbsa3autjoM3k8AAJaB4G6ANY7HaS6CZeEM8nHrqqXFGmXUc++yzT3z5IhJ40e67777hqKOOii+yRhtO4MiedtppgTUmCD6clPPOOy86PPx8ySWXROd4jTXWiC9vnBnW65RF9FivR5SIFCdetIgUZsOJOpx77rmF98LhzT+DVDEci5133jmstdZaYf3114+CATGBU0gKWio7M+w4zMsss0zkwf1w2piJv/TSS6Ojxaw9zjUOHE4r38dhPuOMMyJHnp+/ktNSxBL+sIYRz2J9GOtkYEm5KRMCFmfylVdeiWtx+CxOACJi6623jileiFBEcdmaNepIHSgrTiqfTZukYCPUm/tSFuqOI04bUfZW6krdcVixmUMOOSSKyZtuuim29ZVXXhkdK8TFVlttFaaYYoq4Bgln+Q9/+EPAIeT3fJf64JCxpgznGdYITyYSaFOEH6J10003DUsuuWRch4SYLluHVFR/nE42jOE7pNOdeOKJsR1x2nEmy+wPR4s0vTPPPDM6/7C89tpr432wK+qUb8eiXs19itjSDpQr27aIEUQIKZL0ofTz0ksvHW2QPgUbJhz4mckN+smRRx4ZeE7W3sv6PGKvWT1wyGGUxgvaCkG48MILx/aGKbaK4Ka9mXSg7xX1C8RfsgXug4PMd3fYYYdo33wXgYVtNlqLWSTecL55Lo5+Xrz94he/iI46Y1I2XZl+gQA555xzov2Tas7niLRRnsMOOyyOj0xkMSYRvWu2yRB9Yd11143/dtttt9ifKA/CY9VVV43pmmVjE98ZqH38nnvuieyOP/74wNrMs88+O9o/9UOYMibl+ybtyKQeaaSprRFcTCaR2orwKrNN7Jz3ydFHHx2fSZo3bcu6RMZE7oHQ5u9MFMIauyga8/g9bQB/RBuiir6D2Kff03cYr3g/ICxJd7/wwgsLbZh+3Wj8xMaxadp7xRVXjJ9lnDr22GOjjVFe+g39g/GOv/GeKLqwubJ7tXutcnu9EO8mgfYRULy1j6V3GsAEGok3HD4cJaJtOIpcOJ04prxMcRxaWa+RTx/J/oyzx8snOXIPPvhgFG5lkTeiXTjtOO+TTjppdOCYfeeli6NXdC+c7aLf41yzfogZTxzb5Oyln9MLmHqffvrpUaRSdjYZwMEjlSqb3vjkk09GR4VoGlElHBBe9jgMsCy6ytKnuC915HncK59Gedttt8UoB/XGUYQfM7PUo9V0xLL0Hn6fr3taA0c7tVLXIpvKlzP9jMjZeOONu3DlP5fuRUQNwUZ0i8gH/48jhwOZ2gtbhQ2OXdlmJ2X1x2kn6sQaJ2yFq5H98fd8OzVrxyKboC5lbIlMZNcJ5m02//ONN95si9ldAAAgAElEQVQY+2yySSZemABZb731ot0k+19ttdUa9vnHH3+81B4RK4hrxDLjRXKOcZoR19QHp5R+Q8QL8YjTjfApu7JtjqPM/RHPyy+/fJwAwpmln7Yaefv000/jfZgsyIs3JoCI3iYBksYg7IB2zK8/pRwpXZLvEiUnKoaNYL9Ef8quon6PAOZZrD8luthobBqIfRyBhohFcMCWOmKrTDgx/tHuZX2T7/BZhBLZCtn6IegavY8QUdkxGeZMcsCSSScmHWHLhEVqw6I+zy6iTFKksYP7kD7LRCP2ywQkwpl2RnQ1uxqNn/Q9xhXG9g033DBG85mIhBU2TdszgcNkFe8RWDIRUibeyu7lsoZmreTfO4WA4q1TWtJ6NCRQJt5w0khNQgiRssTLgyvNKBOhwqFtl3gj8sHsJhtS4KQRRSMSVrZ9NlEYUlYQLrzkmJVkBhxnIUVg8vfCYSt6BullVcRbdtOO/Es/66zz4ifKhmAjOkZZmUXFecCRbVW8ZTcsyYsConxE/HBK2GafZzOj3W7xVlZ3xGsrdSWSgmAgipUcnzLxlt/ApMhRxdFCkOAQkkIGX+yVGWgc+3XWWSdGQHCwceSISpWljjYSb7RZdr1UI/srE2+N2rHIJqhTGVuikq2IN55NymvWIU3PzAo9osr07bI+T6prWT1IKcOpZQMkHO/8Rf9DWOOkEiHE2SYi0kh45ducKA5RQiZIEHA4tjj1ja6iyFvR77KTBpSJaEo+8pYX8amtU7okooSxiCgctk7fxN5bEW848Ngtk1NELftKvLWrj1NXxAf2hthBcBAFpz5Ewxr1TVIDs3adbX8mXRrZJmNB0cZK3INJLtIksUEyFcrEG/2aiUDSY7O76/J5Iq78l3Tedr33iIgxCcXGOqR6cjFBSt/nGAoyK+BFBJbNiRiDSNMsu8rupXjTERwsBBRvg6WlB3k9y8QbTjkRLWbreWHyQs1f2VljUux4OTLjXHY1iryRjoTDSDoVwpGXPcKxbPMFhBnbeOMQMLONQ8lFdIuoAmuk8vdCCBY9o5mDxH0blZ0XcFZUISjz62WamVkZy6IITnKemZVHBDETjJOUIihEokj5IXWO6AIvfEQNjnejmeJsHXEgaX8iJI3qjqPRSl2JgBFRo31XWWWViKUn4g2bQ6wSVcOxZr0SaVHYDs9q5XiDsvon28qKt0b2x/MRjo3EWpWNaEjLK2NbtmFJWfQYDgiMovSurHgjdQubKevzjeyRCRjaFscWEVcmSEk3JuKGczp06NCGXSNbT/opNkzkASGO+Lvmmmsio7K1tty8SKilDUiY8CD9lx0k07OI+nDRp1JknZ9pT+6VNjjhd6TUIdQQkaRLYnekwmEr3I/UUKKQZecjFkXeGP8Yb7FHJrKqireB0sfhQmoh7UI6PXaB8GByjatR32w0FsCikW0WTb4gIInWknpICmSyX8rG+JkVfGnM42/5sYN7JzHPJEW7xBtsOL6CYyjoc0xIcm/GdVKMmYjkncpEKunIpPTzt6I0SD5bdi/SyMvWXDd7N/l3CdSJgOKtTq1lWbtNoEi88aJgdpt1CaTLsZYKRwanFKeJlDSiSjjOvBhJGeJvvPwQDVXEG8IKh5KXFf/lHjh0yZlDNJIalhz87D3zzhjRQMqLA0dKIwvlmbnO34uZzaJnECXIOkgpQoDDkURrK+KNmdktttgipuekMjDzi6OIA1F0pbU9eZaNnGXuQ/lwaPhvKjcRCV7kONKk4CBscHxxVGi3sguxQHod0RmiB2n780Z1x3ltpa44tjjLpKLBHKeWdEccF9ocsV6WClb0+7TbHtE3nOp0KDIpgdgEM9ik5fE56kH6XtrQI8+hrP558dbM/theHi49FW+I8jK2TE60EnljcoSUMyIibIjBhfjh/4niJfvHZkgHK+vzRLzK6sUEDm3LRfSCyRI4/PnPf442yuQCbU3kjTYgxauZQ5ltc+wxbRZCeh3RbCYBEE5l0dQy8cbvEbNMADH+kA7L+MV6IspFtBYnmrryXNbIwYjxKNkYtsxnca6JqnNxLxzyJN6a9TnEG5MP3CeNFXwnrWvNprRm+3gam1L650Dq43BgLRl9vGjXzUZ9k/VwZZE3RHsj2yTrIB95y4ouygNb0ueJ+DK5xZUf8xBn2BljR9ppFHvm3cLkIGN1u8QbkxHbb79911E9RAVpS9JO4cS4hS3xfqXvsMabf/S1/MW7ouxeTGzxLvCSQKcTULx1egsP8voheHhRELkiZYO1NWkTAF68vCyYdSaNhZk+xBYpZ0RaWD/ArDnOCw43ThrRL9aPILjKLl56rN8idZG0FO6V1vUQLUPIpegGG0wwi1i05o0XGjPaONu8VNm4gPUI3B8HiJdvOsOJsqR7UVc+V/QM7pdenAhWHAHqTHlJocIp4+WJs4hIZG0Fs8uktJDOw898h/Ignng+jgZ1wPFjIT4bjpSlgRaxROyx1iLdFyeS/8epoA60B7PEPItoASlbsOB5pKUhiHBOmcknGkckrWzNHZxwtBHsa6+9dhTmrNeh3EV1x0liNhtbQBS3UlcmB3COWJvHbDoz2vCnvDil3A8RAEccOdLiqFM6zJvUO5yvFG3h8/BAdFJHLmyEdkSg4HDhJHMxuVAWBcnXn2djL6QBMmmBU0Vkiz7RyP5wWNlgJW3ugdCincrakYmGdDB0vu/g3OXZ0u5Ed2HEGjWcf2yfCBDpzfxMH8DJo08jOtjsgR1j6dOwo//hvNJ+9P/0XT4Lw6I+z5jQyB6pBynIjAmkxxHlZdKC8iIQuYh40UdoU37f6Moe4E6bE81DkDPOsKU/zu0HH3wQ7bQs9ZL+wO6AiCPshckL2gOxR4oZk1IIetbp0c7YY4oaEtXjuzCBXbL5JDjpb0RYsa/UrykTfS5tboL4xI7LLuySTSno27QlYwxiF+edqDdXo7EJ8c14PdD6OH2S/gMXyobAxS7hz7ha1DcRwIjWtOkQPBDUaSxg8qHMNllnh23SRrAj/Zf2hi9jI5OMfJd+Q5+iPIxzRLfyYx7lo6/Slkw0kKrLhGDa5IT3DrZCXbDhsskg2i4d0p1/dyRbwvaYfKCvMEYzxvEdNkbBFnlnwQ0b4hxCRFvRhGZ2/C66F99vNPYPcnfI6ncQAcVbBzWmVek5AaINOHtpB8J0R5xkHFuERpUdrVijxcJrXpA4XLx0cYZxznEOmbXm4qVa5mSnZyN4cPBwfLOiqOxezZ5BWXDouB91pU786+6VrWsVNq2yTOVK5c63Tfp7YgrnZlcZ02bfa7Wu3I9y4cxTLv4fp7hM3DZ6Ps+mvdJmItnPpvpw7ypt2Ur9W/lsM37N6pf6TBU7anSvVniU9fkqdUltm+/HtDcOKSI9Ce0q9+MzqZ1pR/o9Y0hPedDnmExgsoLUsnwfgQETGExOMZGUdo9kLEEsEKnMbkjC/RBfiH7EF859lTKmvs+YWNRPm41NA6mPE/VnMoBdHtPxLYyrTLAwYZPERyu2mLeRVmyz2bha1o/T79thZ81svKj9eD7/sLn0nqsyhrViC83K5d8lUDcCire6tZjllYAEJCCBAUcA4ZGigKTFErEiCt1scmbAVcQCVSJAtItIJ2vbUnofAoqjMxDzReunK93YD0lAAhJoQkDxpolIQAISkIAEekiAaBtr7UjVJopBeizHa3h1JgGEGrvfsm6WFFcyKjg2geg3aYhVIpGdScZaSUACvU1A8dbbhL2/BCQgAQlIQAISkIAEJCCBNhBQvLUBoreQgAQkIAEJSEACEpCABCTQ2wQUb71N2PtLQAISkIAEJCABCUhAAhJoAwHFWxsgegsJSEACEpCABCQgAQlIQAK9TUDx1tuEvb8E+oBA2gqc84LYgpvzrth2ma2808/d2Z6+D4o+IB+Rtt1m2/ayowkGZMFrXCjOMuMcN84T5BDj3rrScQ9sTV7lqI7eKkfd7stumowpHFXhZhzfb73+GDPYYp+z5rgY8x3j69arLK8EukdA8dY9bn5LApUJPPTQQ/EAYg60xTFt98XZQmxRzvlNbE/NYd0crrrjjjvG85nSjmicScSOaGUXZwpxqDTnUnHAcdmBwO0uf1/djzOrOICas8Q43Btn65xzzokHsXMe12uvvRYPz+UzHCTL+VYcdHvxxRcXHqLeV+Xuz+ek88o4H4yD3HvLaWdbfex24YUXDhdccEE8DD57rlg7GaQDhUcbbbR4MHtv1amdZe7ve7GD5h133BHPNWNc6YRt8Jko4Ey2nXbaKY4HPb1ef/31Ph0zGPc56HvxxRcPHKjNQfQcTeElAQl0PgHFW+e3sTVsM4GrrroqzD777GGmmWaqdGcEwGWXXRZ22WWXMNlkk1X6TisfeuCBB8JZZ50VtylnVvzEE0+M21dfeOGFYcIJJwyUlzI0c74RbwgWnOb11luv486n+vjjj6Oo3XfffWM0jZ9xQjmTCyeO65FHHon/dthhhwBXBPdgF28XXXRRPNR98803byj+W7HZ7Gc5eHz33XcPiy22WFhppZXC+++/Hyci0kHR3b0v30OwIwZxarMijTa97777Bp14a3XsyrJnfNh1113Doosu2hHiDbHFpBp2Peuss7ZsZkUs+3LMGDFiRDxj7rzzzgscWD3eeOPFSLKXBCTQ+QQUb53fxtawjQSYgcah32ijjSqLtzY+vvBWeUcUBwLhZlRhZFwffvhhuPrqq8PWW28d/1Ak3rKf6UtHrLdtZCDfP4kC+hRCup3Xq6++Gic2DjrooEEv3no6dnWaeOuJnZWx7Msxw3G+Jy3odyVQbwKKt3q3n6WvSABHnWjUZ599FqaddtqYFkcKIS/hhx9+OLz00ksxNW7ZZZcNrIl56qmnYnodEYB33nknHro799xzxwgaooh0lcknnzxG4IhuEZkgrYiowTTTTBNnp7k/a0TSvWaZZZb4nSeeeCL+fooppgjffvttTNfjOdyrUbTh7bffDnfddVf8zrBhw8LMM88cWONGygzPINVx9NFHD88//3y49dZbu34GETOzSyyxRFz/xsW9br/99sCaCdZKDB06NLzwwgux/ERCllpqqXivIj6sq6hSB75LyijpSRxcu9xyy8VURdLWuGA6zzzzhPfeey/gZHPfueaaK4wzzjgjtSrfeeyxx8Knn34a0+r4L+s8mGmmTRqlgmZvBHO+O9VUU5WKN8oMG2wkOWLMzr/55puBFML55puvK4WScr344ouBGXCuJZdcsuveRWaJjZDC+tZbb3XZIGVKPIYMGRJTOJ9++unYBvAhWkSZ+XmGGWaIf6PeCyywQGT60Ucfxe8TYaLMlGfKKaeMXFijlLdtvpNs9ZNPPgk8E5sbPnx47Bv0EZx07GT88cePtkzbFNlPssU555wztiN2WcUusmySfdGnsI855pgj2gDl5F7Ul/RG2NJ3sv0p2zdJe8uv9yHV8+CDDw4IcvoGUQnKib2kCQ8ifvR9njf//PPH/3IV2X36W1Hbsl6PPghLDuamTWi/VVZZJd4r3+60DZ+nLWhXxifKSwRouumm64p6l/X51E+xZfoCUUsi5mmcY+yiX3N4NGWiTYmgFo1djerK32gD6sezTj311JimV5Q2mW8bykA5adNsndL4k7efNP7wd8Zivs/4BEfSzRnr+Jl6Mvbl+x72wSHZMKDO9BOia4x7RNrzdpdslWfNO++8cdx/9NFH43PIYOBZ2CR/z16NWHZnzGhW7iIbeOONN8JNN93UNc7T53m/UHdSkBkzsKt0eDjvhDKbKRqXqo6pFV+/fkwCEmgzAcVbm4F6u4FHAKdg7733jikmOMekBvKi3myzzaIIwyHHGUFonHHGGdHB4SW41VZbRYHFujHWgp1//vnRiSXtjnvhLCM0cOKZ2ceBWnHFFaNjiNN87LHHRscT8cK9+A5OJs4766pwKA455JD4X/6+zTbbhKWXXroQIE4BjtPJJ58cP7/PPvtEgcXnL7300lh2IoI4Ojggxx9/fDjzzDOjA8PPfC+l/+FIUs90L8oFA+5FCg6bnMCAa7/99vsen1NOOSU6nY3qkNZj4BDDljKce+65cc0MTiu8qA/PxbmmHUhfQpTknXCcUxytV155JTz++OMxdQvW3Aunhe915yqKvGXvA3PWkcCCtLvrr78+rokjPRVH/sorr4xiB9aIq+233z7sscceUQTkL+qIUNh0002jEGF9FzaCuEA8bLfddnEtEemqp59+enRcsQecKMT5CSecENuTet99990x3YsU0Kmnnjqy3XLLLaMAw/knnevss8+O9pe3bdZGklZLWijCDKcOu0bcYA/YIzZDvSgfqb633HJLfHayH5zD6667LtobTi72h03zWYR4K7ZNP8SppP3pG2uttVYUrNSPvrf++utHYUpa66qrrhojc6k/ZfsmwiS/npS+mu0blDVtPkNdDj300Ni2tDF1R7zSHgirIrvHXmGTv2DIvWgjbGqvvfYKRx99dBRgbLzC2JNvdz7/8ssvx/VWCG36A21OO3AfhFejPk8/5RnYHumfCCvsZc8994z3QADzd+xnt912ixMP9Lv82PX/2DsPKCmK722XOSsKKioooqiYc0DM4WdCCQIGMBDMioAIZkFAQcUsCogiiFlQxERQETGhYELMAXNERMX8nef+T+3X23T3zOzO7E7PvHUOB9jtUPVUdfd96966xc/j2goHQq15N/Fc+nHGPaLEG2IHsYRnm3E4YMAAQ8W7CmFB/Xi248YPz7F/luDB8869GLO0hwmpxx9/3J57xmf42eP5Ygxw30cffdTGOe85PLrt27ev1G2MOybl6CueG9rD+4n+bd26tb3fGAs8V+HweC+8wyyZ7KrKOyOp3ozxqPc+ohKO/j1fv359m2Bi7NB+BG6QM9+oqDHTpUuXyPcS15CAq8pXReeIQM0QkHirGc66Sy0R4EOL4UfyDYxNyrhx48yIw7gaOHCgzUizFg3jiY81xg6zlnzQEW7HHXdcRe0RghhcGJf+o87sNIKGa3To0MFmbjHEMfI5xosE6oHx6cOP8AJg6GQKR8KQwNjG2+ZD/hASGNV8rDHWg+t3wqE7wf8jJjHGEBD+3hi4GEcY+sEQzBkzZpghEMWH4xFRcW2YOHGi1c2fi+GI9wxxQqE9eD8x2PDs4LXk3/RJuNBWRBqhoPQLRiDGFzzxclCPqpRsxBvGK0zo2yBHxhXjAuMPby0FIYCIw6gLFwxDjCmEGYIfIxeRg/GFwcnvEE60CR6IRS9iw2GxjDfuyxjGwETMYJwyJhF3FHhG9R3jmzBCDNqDDjrIjHpEGklqEJ4Y8hjqPAuMdTydwXbj0aCfEAi+3RjBTIRgVONlSRoXUf0UHv+sOcR4x9j0a0QnTZrkhg4dagY2fR/1bEZdO25tGz/n+fH9ke245xkMF/odVvyN0KRuJ554ovVJUr8jFDgW4x2WwfcEgi7TM09Sl7Fjx9ozQFmwYIG94xCjTOwwScP7zYvuqHdX3DhBiD/xxBPmfeKavD8zvaeoQ/hdx8/oTyYnRo0aZf2ZNH7w3jKOaBuFZ4yxhqDiPYBI4V2Q9OxRXzxTvJMR7HEl3B4msXi2eC7pG95/vL/DnjeuF8WSn/OsVPWdEa53pvc+E1l+TS6ect4JiGb/jcATyoRSy5YtjR/jIDxmMr2XqvJe1TkiIAKFJyDxVnjGukMtEvDGRKtWrSo+ar46fLiY1cSgxZPC7CSz7xg+zHhiWHnB5c+J+2jzocUj4tM2Y2hw/STx5hf+ZzKK8EzggWD2GsOagpGBEOPnrOPKVrwRZodRidfGG9/B7gkasRiGcXzwYAaTF4TbgFGBR8kbx+EhQJ0RdjBiNh0xiLchrniBgCBBZBIWhADB0IpqRzZDLhvxFkxYEhQxeJjatm1rniI8sBTGADPejLVgpk7EBmIEkdSuXTvrN0QTxjZGFd4zxh4iGi8YXIKZFqMECN5jJiH4HX0anlBIGtv0FYbe7NmzTcAh2OCPN416EqZF9k3GPoZysN14EGkDQsqvTws+YxjVSeMiql/CY4cEI4y9YKIY6oAgwmNJmFnUsxl17STxFnxmsh33cAoXJiowihHFtAVxwrghFC+p3zG4g+0ICh8EfS7PvK8T10DoEoLJM4JwShJvceME7zEeL/raT15lek/FiTeeXdqJl4dnN2n88DsfhcBEDv3N84OwYlzgwcTLm/TsIVgpPglRtuLNRwAQGo8IQsDyfEel308Sb1V9Z4Trnem9TxIqfy8YMdEIH+8V9f1F+DPH0a7gmM/mvZTNe1THiIAI1DwBibeaZ6471iABPAgYDRhSYY8I4WgYy1HZBKNmkKl28KON5wMjCaHHzDJGOwYXazEwpgnbYV0O3pigkRY2gjIZRV6ocO2ocKWohCVxBgShZHzkqV84lIj2Ba+FAI3jk6kNeCGY1cdbFhVqBjcMDTw2/JvZ9aQwHWaZ8TJRHzwNrMNBgCBiED9VKdURb/QJXkRm97NJsoHxibctLokMHg5CExFQ+++/v3lj4jxvtJXrYbyx1QFCMize4sY2/cZ5eNQQj3htEYF4SRkbeFJZC0e4GUY3YzhoJEa123NETCNGqyveouqOeMOLwO9YY1oV8YZHHA8j3pvwM5PtuI8aZ3hK6VeujUeWNVZ4QBEfSf0efscE/494gGe2zzz1YrIE4YMHl3VpXnTzzLC2EW+UHyf+3cW7KuoZ9+9Nxon3bGd6T8WJNzzDPCsIWdoVfm6C44d3Eyx5J+ClI5Sb9sABtvS7v17cs+cjLHIVb0yuMEFG6DnvGx9qH/V8R30HeHaSoh4yvTPC9c703g97xMPjxfcXkx2wiJrIyPReqsp7VeeIgAgUnoDEW+EZ6w61SMDv5TV9+nTzIpG0AA8JXg7C9ghNYsaThB0UZq1Zu0DykCgD0a+3YY0MYgODEGPSG5Z42pjtxiPEWg8MJgyS6og32kBIHGtAWMfEfTG8CSvDazh+/PisPW8+1I62su4GgcAMLyFSfPzh4mdn+TnCN4oPvJKMdMQVbAkdJaEFBaHAvwl9pE0YaYQN4mnC25lUEGkYTKzjoX8QlszK49nDg0H/4jUlZCzbjWqrI964J+u0MDDhgKGOxwrxRVhnOPEMIaOITTwdrDWj/RhTeCJIvsD6OdZHYTwiZLkG61q8oMY7SVvpPwxrxhuhr3h5orwAJMGJ6jsmElgrhCGNqIYZRioGNWIbI4/xhSDB88Ifkm/4yQDC0GgHz4cPz8LbTKgxfc1ERnXFm18DiKD0YwdueAoZ/z40MewVjxo/iD08Y7Cj3bDmGU0Sb0njHlEULhjRrBOFdzjsN6nf6e84zxuiKZdn3o8TJkv8ZBTebbyBjCf6nbGGuAu+u/AkRo0TvMP0A33v3zmICcYbXtm4fd78M8X7j2eRwthlEgDPGSIyafzwbkA4tWjRwsJ4EZuEUTI2aQveeaIOkp49v9YuV/GGkEEs+m8B44/6kHQmXKK+A6zJTBJvmd4Z4Xpneu/zPPjnEq4wpo98mCsCmP7mO4QAjRJvSeOTd5GKCIhAcRKQeCvOflGt8kiAGUg+/Bi9GKlkOSM5AoYhXgWMJDxnGIUkEcB7QCZGPD2ElWGosAaFUDg8JHzUEQiEtpHNC0GIocFsO4IQYYHRQ4Y1fsZH1CfkwPjho4tBQggk3ifC3jCS8QhgSEeFZtEGPs7MCvv1HxhHzEYjbEgmgEFOuBUhXAg6xBnGKv/G+MU4wBBhXQltIMkB9UOwck0MeQQVhjvXIqyTtWphPjBkjVZSG2ALZ8LfMB7xDmFAsv7ChxRi9GMYYkxGeef8EKCNGCAYbvAj5DC43s2va4QzAiLTXkc+Kx7MmL3nuhiwiCrWbFE/v+FuFEfuTXgXHElkg1eXviSZCQI4anNpDDHWWCFgEToILgr3RlggnukjroWngWMxgDFi/dpG2o6BiKeEUCjqTFsQKITBIuTpR290RY1t9lFDdDFu8XpivJFJkP8jCBmPjHmSQyAUGYuMLzgwfkjIw8QB/8bQJayS5Ci0G8+D38g527Ed3PzZn8OzRt8gRGgTiRi4Ls8Q4x9WUc9m1CsDIcazSZgd44MQQJ5xP8553ph84Zlh0gL2PFeMzfC4D65DDN4LDyX15F54shD0jA/C7hjXUf3OZAXjxb8XeC6YCPLtYuIDT17SM099eS7w1NIGxhQeWwx2zuUdxhigX2g/4zv87kKcRI0T2sr45v68l7gHHlqeZ8YKYwgBHy5evMGA555rMD7gzLuIQnhi1Pjx6wkZ07DjHggpBBETVfSHz/iJdzj87DFJRkglzwJjlOeHd1g4ey11CI87JhxoGyLciz4mh/guRK15i/oOMKnkn5XwuzfpnZFU77j3PhMs/l5cm9BxEv3QX0ygwJJJMcJfGVuMZ44Pj5m49xLvmaj1x3n8LOtSIiAC1SAg8VYNeDo1XQT4ECIgfMY5X3ti/xF2PjV7plbxwcM44GMd3PiXsDOKT8ef6TpV+X1cG6pyLeqLEELsJH2oc+UTrAtGDsYYRhe8ggWDAnGI8ZKp4C3FYEE0+5AuksL4BB2Zzi/k77PlSB2SeMTV0c+YY5RyfhTLuHPDfcf/eQboC/rFj3muyx88hvwcgzfcX+F70G6M8/DzlC/Wvu54garzTHnmtClbryxtyGbc8zwi+AhBRnh7YUAILOf7kMOq9LvnmMszH/du8teK+31SW/39eU/Q57zz4sZGMPQT4Z/0fkkaP0ykMTYZj9SNcRYVVp3Ls5dpXHJP7uHf45nei5lYJ90v13rnMgb8sbmM9+qMz0xc9XsREIH8E5B4yz9TXVEERCCGAOGUeMfw7OHdwQPBusBcSj7Wu+Vyv9o+FvFGMpxM2fNqu57leH+85niV8LTg8fCFUEHC//CslZMHw4s3kuAUw8RKOY5JtVkERKD0CUi8lX4fq4UiUDQEWCvCujXWYJB4hD2WcjVuCUtlg7Ds3skAACAASURBVNq45B9F09g8VIR074RaEsZJyCshq0npz/NwS10iRwJsDH3fffeZ540wScIf8X4Qekh4a7kUhBuhhghXkggR5uvXLJYLA7VTBERABGqCgMRbTVDWPURABPJGgDVuhGMFQ1bzdnFdSAREQAREQAREQASKmIDEWxF3jqomAiIgAiIgAiIgAiIgAiIgAp6AxJvGggiIgAiIgAiIgAiIgAiIgAikgIDEWwo6SVUUAREQAREQAREQAREQAREQAYk3jQEREAEREAEREAEREAEREAERSAEBibcUdJKqKAIiIAIiIAIiIAIiIAIiIAISbxoDIiACIiACIiACIiACIiACIpACAhJvKegkVVEEREAEREAEREAEREAEREAEJN40BkRABERABERABERABERABEQgBQQk3lLQSaqiCIiACIiACIiACIiACIiACEi8aQyIgAiIgAiIgAiIgAiIgAiIQAoISLyloJNURREQAREQAREQAREQAREQARGQeNMYEAEREAEREAEREAEREAEREIEUEJB4S0EnqYoiIAIiIAIiIAIiIAIiIAIiIPGmMSACIiACIiACIiACIiACIiACKSAg8ZaCTlIVRUAEREAEREAEREAEREAEREDiTWNABERABERABERABERABERABFJAQOItBZ2kKoqACIiACIiACIiACIiACIiAxJvGgAiIgAiIgAiIgAiIQK0S+O+//9y4cePcmmuu6fbYY4/Eujz33HPuu+++c61atXJLLLFErdZbNxeBmiYg8VbTxHU/ERABEUgJgT/++MPNmjXLjRw50s2dO9f17t3brbTSSu777793Y8eOde3atXNHHnmkW3rppVPSosWr+emnn7rp06e7vn37uo4dO5rR+M8//ziMw88//9xdcsklrmHDhqltnyouAmkh8Oyzz7o5c+a4U045xQTZRx995G688Ua333772XvnnXfecWussYZr3769Q+jdeeedrlGjRm6vvfZKSxNVTxHICwGJt7xg1EVEQAREoDQJ/P7776579+5mNF122WVuqaWWsoZOmzbNHXXUUW7ChAluhx12SHXjn3/+ede1a1d3zz33uK233tra8ttvv7lu3bq5VVZZxV1xxRVu2WWXTXUbVXkRKGYCP/30k02g9OrVy6233npW1XfffdeEHM/eiiuuaJMrhx9+eMVk0VdffeX69+9vEyxrrbVWMTdPdROBvBKQeMsrTl1MBERABEqLwJdffumOPfZYM6KY8fYF8caMN7Ple+65Z6obfeutt5oIHT16tFt99dUriTf+c91115nxqCICIlAYAlOmTHEvvviiO//88yvCIBFvjz32mE0eRRW8b9dcc43beOONTdSpiEC5EJB4K5eeVjtFQAREoAoEorxSf//9t812E8aE8GGNSrEV6kjdCb/aaaedLATyvffes1l9vGtLLrmkVTnOs/jGG2+4Dh06mDGJh1FFBESgMAQQYXjddt99d3fAAQdU3MSLNyaOFi1aZF7wcIj2pEmT3NNPP10pKqAwtdRVRaB4CEi8FU9fqCYiIAIiUHQEwl4pwpvuuOMOE0IIuPr16xekzqw7e/PNN938+fMTr08YJ2JstdVWq3Tc1KlT3YIFC9yTTz7pfv75Z3fBBRe4DTfc0GbxWavHOhpK2LOI6GOdH9621q1bu5YtW1YIvWwbiiAk7BJvHeIRgzNodC5cuNCxnhBjlPstv/zyOd8j27roOBEodgK//PKLO/vss91pp51WKQQb8cbkyZlnnunWXnttd9VVV7lzzz3XbbrpphVNYi3u4MGDzQMXfgcUe7tVPxGoKgGJt6qS03kiIAIiUOIEvFcKIXL88cfbejcSBxCmVKdOnYJnefMiJwkzHrSoGfnbbrvNNWvWzF188cWuU6dO7uCDD3YYiaeffrolWfFhVnjnCAtFiCLuKBtssIF56Pw6NxInsO4NAda5c2c7jjDLoUOH2hodwkfr1atnQmzUqFG2PpB7T5w40bLn3XLLLXa9X3/91c5hjeDmm2/uhg8f7j755BM3ZMgQt+qqq5b4aFLzRCCawA8//ODOOOMMd+mll1YSZrx/+F2DBg3sRBKUPProo+bt9+HNCDzOI7FJ3bp1hVgEyoKAxFtZdLMaKQIiIAK5E/BeqS5dupjASVsh9JGZeow9BNkHH3zgTjrpJHfttddWJCbhd+PHj7f1bgiwqOJFH2nJ+UO59957bT3ODTfcUCG8Xn31VffQQw9ZCBhCD34It/POO8+tsMIK7pFHHnFffPFFRTY96sdan7POOqsiEUzaGKu+IlBdAknijQkjP4nCRMupp57q7rvvPrfZZpvZbRFvF154oYk3vHMqIlAOBCTeyqGX1UYREAERqAIB75V68MEHYzNK4k0i1T4Cp0mTJm6TTTYxoULI4ksvveS+/fZbt88++1g2uIcfftj+RkiR6GTdddc1r1XUVgOETeK1+vDDDxNrvswyy7i2bdtGpvNHLOEh8wlHWB8zbNgwN2LECAux8p5FwhuTMkoi+jAar776ahN91O2iiy4yYxGPgc/AiRAjIyfhXX5dHfdYeeWVzUuJN5AwzgEDBpj37t9//3V//vmn/V5FBMqVQJR4471CttflllvOnjtCi+PEmzxv5TpyyrfdEm/l2/dquQiIgAgkEsjklWKTXGa98cwRutizZ0+bAUeQXH755RbORCghnq1tt93WsafaXXfdZWn59913X1vjQriiT8+fz+7wAotkKj5bHetiqLPf8iBbzyKij3OOPvpoE6YIMkK48LAdeOCBFdWmrYR1sQceghZvZb9+/ewcCufdfffd7v7773evv/667ZvnxR9JGziHNX6EeKZ577x89qOuVfoESEZC+DHPy6677moN5h3CuyQ4McP7iAmSYNgk3u6bb77ZvOm8g1REoBwISLyVQy+rjSIgAiKQAwE24Z4xY4a76aabzGOEKMOoChtHeJJIKjJo0CA3c+ZM82ixfguRxHo1koJgmDVv3txCC0kEQhghv8czRzICvFR+X6ccqpjxUJKUIBJPPvlkq0dwvduhhx5q9WZNGnVHQB5yyCGuadOmkddFiNIeHw5JuCNM8OL5dXJcnzb5tnz99dfmOSBRCuIUphQfmkmmToQvYZd4IDFW8eaxdxVGq9bAZexiHVBCBHgn4JUPhmcTEon3nUkTwo3xwA0cOLDSuji862+//baFJquIQLkQkHgrl55WO0VABEQgzwQQNSTnQCAxG45QY00ZggXvEWm/8SghfEh0MmbMGDPCWIdGCOULL7zgEFLbbLNNRQKCfFUxeF+SmuD1I1kJYtGvl8nmXtmudyOka86cOSYYKWTlhANtbdSokXkcMU59KvSPP/7YRCzeSRiqiEA5E5g9e7Z5rPFwEyrpC5MahE7jvSZxSdAj7Sc82rRp43beeedyxqe2lxkBibcy63A1VwREQATyRYCZ8euvv97tuOOOtq6MlN2EEbKBN14tUnwTcsjasL333tsyP/J7/uBdmjdvnq1VQ/AEDbZ81S94nfB6t2zugffuqaeeshBQhB9bB5B5krYSItm/f3/XuHFjuxQ/Y3sCvGdsn0B4JFklWe/3119/mZBjbQ+hkqyRw1Al4yXhpCoiUO4E2DqDtaBkgs02jBoP+AMPPGDPVqHfH+XeP2p/cRGQeCuu/lBtREAERCAVBPBssYaLGXFC/Xr06GEix4cRkowDTxzJQHzh/37Ps+D5hGYWuuDlIgkChl4h7se1yYrHtgoIO0JMfZY87wWEFZ48StT2BoVmoOuLQDET+Oabb9ztt99ukz546pMKzxshlCeccIIlSlIRgXIiIPFWTr2ttoqACIhAngiQgZE1a3iSJk+e7NZff31LLlCsiTYQmsG043nCoMuIgAjkkQDeeBIJ7bLLLolXZU0uHm7v+c5jFXQpESh6AhJvRd9FqqAIiIAIFCcBvGvMgPtU+MVZS9VKBERABERABEqHgMRb6fSlWiICIiACIiACIiACIiACIlDCBCTeSrhz1TQREAEREAEREAEREAEREIHSISDxVjp9qZaIgAiIgAiIgAiIgAiIgAiUMAGJtxLuXDVNBERABERABERABERABESgdAhIvJVOX6olIiACIiACIiACIiACIiACJUxA4q2EO1dNEwEREAEREAEREAEREAERKB0CEm+l05dqiQiIgAiIgAiIgAiIgAiIQAkTkHgr4c5V00RABERABERABERABERABEqHgMRb6fSlWiICIiACIiACIiACIiACIlDCBCTeSrhz1TQREAEREAEREAEREAEREIHSISDxVjp9qZaIgAiIgAiIgAiIgAiIgAiUMAGJtxLuXDVNBERABERABERABERABESgdAhIvJVOX6olIiACIiACIiACIiACIiACJUxA4q2EO1dNEwEREAEREAEREAEREAERKB0CEm+l05dqiQiIgAiIgAiIgAiIgAiIQAkTkHgr4c5V00RABERABERABERABERABEqHgMRb6fSlWiICRuDff/91P//8s1tyySXdqquu6pZYYomiJ/P333+7X375xS2zzDJu5ZVXLvr65rOCTz31lHv99dfdGmus4TbffHO36667VvQZTC666CJ3wgknuG233Tbn2zIWvv76a/fhhx+6tdZay2288cbuu+++c++//779v0mTJjZO0lh+//1399tvv7lVVlnFLbvssmlsQlHV+b///nMLFiyw98dqq62WcVwsXLjQ/fXXX8Z/6aWXXqwtf/75pz3TK664olthhRVqta1pfCfWKrAq3Jzx8/nnn7vPPvvMbbXVVvbtyUcppnGUj/boGiKQDwISb/mgqGsULYE//vjDzZo1yz344IPu4Ycfdpdccolbb7313K+//mo/w5g95ZRTzHAulfLWW2+5a665xoQQf9e24ZSJ6z///ONmz57trrvuOhMTiJVClg8++MDucdZZZ7nddtstp1shGO677z5Xp04dd8QRR1Scyzh77LHH3Lx582xs7b///m7HHXc0EYZR88Ybb7gnn3zSLb/88q5evXquTZs2brnllnNfffWVO//8892AAQPMCL744ouNwdZbb+2+//57d/vtt7t9993X6pqrCEekMd4PPfRQqw98eQb69OnjDjroIDdq1Cira6Zr0+b+/fu7ddZZx5166qluqaWWyolZIQ5GFDzyyCPuggsucHfddZfbfffdC3Gbkr5muF8xvG+99Vb32muvGdO6devGtp+xOWHCBDds2DB3xx13uE033bTSsTwPU6ZMcf369XNnnnmmO/bYY7NmWZ3nM+4maXsnZgOL9+bQoUPtHXLhhRfW6nued9zdd9/tPvnkE6vH22+/be+blVZaKZumxB5TnXFUrRvrZBEocgISb0XeQapefghgjFx55ZXu3nvvrTA0fvrpJ9e5c2fXuHFjM54xptNW8Dzceeed7vjjj6/08aa9zz33XCrEm2d+2WWX2T8LLd4+/fRTd/3111vf4+nKpuBhePzxx81QQlAFDVKMqCFDhpig69Kli3kbzjnnHOsTRMXzzz9vQumqq64ygTZixAg3f/5816NHD/fKK6/YucOHDzdvB3+3bt3aDGe8Y/xu4MCBbvXVV8+mmpWOYQxgRMGV2etzzz3XPCUIejxVGH6UTIIMIx+jfu2113ZHHXVUziIyWKm48ZqpcdOmTTPRGBRpP/zwg4kCxovEWyaCi/8+ql8Zq4yXTOKNq7377rsm/HmWwuKN33P97t27uz322CMn8VaV5zObMVab78SqjvukXuW9M2bMGJuA4V1Wm98vvqVEB5x33nk2+YToYrKnKhNODz30kDv55JMrml7VcZT7E6EzRCA9BCTe0tNXqmk1CESJNz4wvXv3dnPnzs3KWKnG7Qt26scff2yz33hsgh622jRUqtrYmhJvVa0f53nB0LFjxwqD9MsvvzRjgwkAPGYUxA7GLT+jXRtssEGFQYIXDiHFMYjByy+/3LwXCDQv3gg1u/TSS+0e/pq51jvMkzHx0UcfFVwcJ9UzbrwmncOsPoJzl112kXjLdRDkeHwxiLccq7zY4cX4TqzKuK8uh5o8n/fiGWecYe+sKCGfbV1efvll89giAn2ReMuWno4rJwISb+XU22Xc1ijx9sUXXziM8IMPPti8IMzsM4vJLD8hRHjkmjdvXjGjyQdq6tSp5jUJ/o5z+OB88803bsMNN7SZZmZB8cCwlon1Z02bNnVrrrmm/Z+P0frrr28fOX/ujz/+aJ4b1h8R5sbf7733nnvxxRet1/bZZx87J1gw/AmLIzwO7wlrDLbbbju7txdvPXv2NA8O4SuE8fkwFoTrSy+9ZL/Dy3PAAQdEhrhQV+pM2xs2bGjrGWjn4YcfbuF/cXX0rGj7FltsYYY3bXrnnXfs/EWLFll78Aztueee5tVBbDCbTEgh9yG8dcstt6y0nobrPvvss46ZXmZ4uS5eJerIujnCEhE71It+Yi3ONttsYx4vig+jpW9o9/bbbx/bB1HhgVHijT7CcIG5N1z4N2FEN9xwg3npjj766Aqxh6hDlN144402jghjxHtE/+Ohoy/HjRtn9erUqVPi7DXCJtwHcHvzzTfdzTffbG0+5phj7O9nnnnGITT9//kZ/UBYJp441gURYkzYHP/3Yy7YZ/7YqOfE9wO/o29gxRjFu7nRRhvZ2ru48Rr3aqJP8XjCkIkWniOeMcSw7wuEMP0bvJef8ecZf/rpp83jyFrCzTbbrBJPwv8IqcMzQh157vk34wKOvgSfF0T2XnvtZf0FZ8YZhTHM2KbwOzwPsKNQ5/r16y/2zMHcvyMaNWpk/cMYJpw3uI6MfmaSCeMWJjyvPD/+HcPP/FinrrSJwrNHG8Pn8buofg2Lt7h3G+d7zxt9yj15dnn2WEtJiTK6k96vUc8n9WdM0s4GDRpYPxKaByveDeH1moV8J9I++ptxx30ZB3gJ9957b/OaR72bfGh03LiPGle8l5Lek35Mcm9EIWsPqQPvdj9GuC9jplmzZvas+JLteI/qJ/rAPyu8t3jv8E3guWHcECWA943/8x1iTMZ9S3kuJ0+ebMfQxzvttJNNLOGpXXfdde0dxTPE2jneK96Dy3fHv+ujxjtjgu+SigiUOgGJt1LvYbXPCGBM9+3bt2LNGx+xiRMnuiOPPNL973//M8MHEYTY4QOE4frAAw+YsYX3BIMB4xEvySabbGJeEwwvwuT4MCNADjnkELsP5wwePNjWnM2ZM8eddNJJ7uqrrzahwXoO/s91SECBxwzDH+OODzYhedTz0UcfNaFIqB0G9umnn26heAgwX/hoIxBeeOEFEz54a3yiAd9ePBaI02uvvdaMTOrKx5B1VjvssIOJCM7H0EdoBMPz+IDTZj6YGL4Y0AhLDGAMAhJtRNWRj3evXr1MhCCcrrjiChOUCGQMupEjR9rPaBuhnRihzLTSBvqEsEI+6BjdtI+wQYQvfOBIf2AoI+L8Okb6k77DCKDOXIf68W+MAW8I02cYyBj8tKVly5axfRC1VjBKvGGgED4WDMmFP0wRaNyLMeXX/WD0tm/f3tYDwRaxBAcEE2vTKJzLOECQ0//wiwpBuv/++xfrAzgwRhmDFLhTCEfyYwWBwP9fffXVSusjMY6pL2v3qB/jBWOIPmMsM54Yd1HPCfUlMQos/NhGvDMO6DfGTNx4jXtNYdxhpOLZZPzTvz4Bhu8Lxg/jKXgvxg8GJWOasc9zgUhGfAbXKnrByfUJCe3WrZuJHdrXrl0716pVKxNziGvOQ7Qh0FhrB1fWysKL9nbt2tXuyf3oP8TfbbfdZs8dzzzjNvzMwZN28HvECUYr6wsJh2M9ri8zZ840D/ugQYNMKPEsnn322fZOwZglbI7r8y7j97xXqCvPDe+U8HmEmdKPwX5lvAfFG4mDuE7Uu41j/ThmLMMClnDieLgxboNhk0nvVx/yF34+mfRAUNMv9CGeHf6GF2uV99tvv0pDp5DvRMQQfQln3s+IFfqZCUBEa9S7iXeaXw8Wfk/zLowaV4w9RFHce9I3mPNZR3vLLbfYd4d1w3j1GRcITZ4JvmPBkOJsxrsf/+HvIO8Crs84593JpAzrxhlfJLrxz6ifUOMbEPUt5fsIN/9c8i1ksoS6Bt9ZvLP9+8+PI8YaApp3CuzC4521vEpeJKOvHAhIvJVDL6uN9nELr3ljFpGPwmmnnWZGPB9LBMFNN91kM/kYjRgNPqwNT4wPRcMzghGBl401HwiEDh062MwnhhVGO16Y8Lqc4P/5+GGE8PHno8MHlw8bRtuJJ55oRiEz7BSMPIyhYDiJF6VRa9toLx9235ZgGOWMGTPMAMFApN4YvXyQMcAQab5g2CMsfUIC2o73BCMFz9dxxx0XWUeEJsciGjGWETcIML+Ohr+55tixY8249CUc5ofRDH/qBFt4wMyvh2AmmHvRd6wTQ9zRlxj59B1rzqIWzAc9AgjuqD6gX7P1vCHaGCNh8cZ44w99xjgLizeMm3AiB+rmwyXx3NDvCDoEHgZLsD14GeL6wIth2Po1hOFQ2uD/McSZiOAZwBCFHwK4bdu21kfBY+m3qOcEMY74p00YoIzd8PivSjhv3No2//OoeyGmGLuMHT9eSHDCM8H4Rbz6ErV2C2HLmkDWk2J0jx8/vuJZ4jwmbxCzGJtM8uBF4Jlnkodxh3GK0ES8ITDwKsQ9c3gpYYZwoz+jCgYr9SExBeMCocz4pG95b/B/CgY2hrT34OIdiTsv6v0RFm8knYh7t0Vx41nnOYYbnpOgeINF3LgJCtWwx87/H28OfZkpjC5ujOXjnQgz2kdkAGyYSEAsZ3o3RdWJMZZpXEW9J4PjI9hfjEEiQBgD9BlRDXzHgp43zs003km8FNdPjDUEFN88RLov4Wc0rq95t3lR6fuSCR0m+ZjYiAqdD/d30nivzXV/MrNEoCYJSLzVJG3dq9YIRIk3b4TxEcbw5g/iiRl3vGZ8JDCEmBFk1p7Z5OBCat8YPFSEpPGxpGAk8vHKJN6YESXkjg8/s6YIODxi3BujGa8g4SkU7oG3iToERUWSoRIUdWHjG48Egg0x4GeUEVp8RH3BQOEYPqh8WDEUqQOeFQzXpDoyQz1p0iQLZUPoEbYVFG9RgjP84aZeGKUIRjwdhBAGPVj+o473g3PhgtGBtw3+eF+iStgYiOqDuLT8UZ43DChEZFi8YXghnuEVXCPnPRZhA4i63nPPPRXhkggpPE+MOe6BkUgf+cJ4S+oDBDMlG/GGIYnHkz7C8AsXP34QPgjVqOcEAY23JphEpCbEm09YErwXYgCvDWGWiCgK/Hi2+HnQqxplzOJh4PmjDzCKGYPBzK3w8Ly4rvcu4gXD48v9+RlCl/4bPXq0eQGjnjk8bpkSr/jwWOrCOMfjTUiZ71ueL94jeEEIpaMwVjKdF35/RIVNxr3borgxecX7E8GIN8WLN5jjxYsbN0GBESfefOKT6oi36r4TvXgLPld4FBHeSe8mnuvgvYPvtrhxReRBpqRTwf5iQoLJIsYZEy5MZDHewhEESeOd9yYTHHH9xARiVJKa4LNHyG9cX/NeZUxQTz8xGXzXZCPeOD5uvNeagaEbi0ANE5B4q2Hgul3tEIgTbwiMAw880E2fPt08RHgcwun18UzhlcAYCXu++HDzkURUYaAw083HjZAa1mXwsYszZrkeHhXWJSASCUHBo8eHD8MPUZkpi17Q+MJwYlaetTVJXhbEJUaeF1NxPYJRijcF4YhAwtOIBwxjgPBPwsyi6sg6OrxZzLISuuUNDO7JbDxCIRvxRogPopmCICM0LLh2zBtxhKdhxGIQ4QWhXfwMr0gmzxuCI6oPqGvU2oko8Yahj5eHsDZCSil+lp9wNeqO98x7VTCeMOgRb8FkJHgOuQaCldAfPEqMDcYP5+ApZj2gL0l9EGVkJo0JngPCJDEyg14Qf6/guYQ7RT0nHJvkaWYsx43XpLdC8JpMLtBfzPpn8mojmIPjJe4eUcYsgp7xzTOJGAu3l3YgyPgbwYpwYsz59WoIXDwUrF+i7xH2cc9cNlkz6Re2qEAU+fWhtAdvOd4GnlXGIGufeOcgoPCCZjqPegWfxaAYIIQx6d1GOGPYkMdbz3iFC17yoOcNJnHjJtg3+RRv+X4nRj1XTE6Fx1r43RQ17hkPSePqiSeeyEm8Ec7L+5U1h7wbmAjkfRH27ldlvPv+icswGh7DcX1NexG6jBuej3AJije+x3wjmawIZy3lm8R4ZxkBod54u6uSkbd2rBHdVQSqT0DirfoMdYUUEIgSb3g1CDEhLApDDC8RRhizj6xBQwxwHh8QjBoEHrOaxOHz8SDcA88YBpT3ujAjSKgfogPPFR+qoHhjVhyDEg8Ghj7rWxBrfHjwVmHoE/ZHWBYeED5arHVigTfru1jnEVykz30Jb8PDw2w818Tjl2So85FHjOKZ2Xnnna33MN4RDIgtX/ggI0KpU3jDVYxFvGFRdeRYQjK9OESsIUoQpBiWcI8Tb6y3QHRhkGIU+bUtGKXUhZ95Lxv9xe9hjTDA64aHhFBIfsYsL+0MrxULGod4O6P6AMMnHG4UFCdBT5o3JAh1RVT4WXXEHwYG44k1ZIw16oJRQlgdTDxXrkE9EHh4i7xw9WukMJowRMN7y8X1AeOEMD1KNp43EubgOSCUk8kMCn3EuhNm0oPjCY9f1HNCXTEckzxvUeOV9Xk8W4x/Qm3DGz5745jnimeR8YRHIUm8IXoRx4Qr+vHEBAmeNO/9ChqkiGkmbQjNo/9YR8SzTCgkXnH6hn5kvPuwLULSfKIjJkToG8Qe63AwThnLXIcJFcIp4545kiwked7CQsCH6TG+qMNhhx1mghsuCHDahyc4m/PwsMSJN8Zb0KMcfrcxThgzTOD49wh1YP83uPGeChrdrNuLGzeMeV+qK94K+U6MEm9+q5Ckd1NUnRgfSeMq7K2L+swGxTZij4k1JqQoTAQyXvw42wAAIABJREFU7uiDYPGTR3HjnUmkuH6iTzN53ngXx/U172S+mxQmqXjW+R5Rd96pTHYRDs87nmeVthCaGrXlBGONbwphmLx7VUSgnAhIvJVTb5dhWzF0+JDwIcSwwqBFmGEsM5ONSMC4ZYE4RhshIxyHUcZHjoJRhujA2MYLx4w8IS0YtcyCI7Yw2slMiRGHh4SkHQgDQrYwbpg9bNGihX1QEVuE9PHBwdhigTchgdTz22+/NQOe+/Bhx1jlGhhEfNy4X7Dw4eP+hM/5NVAkjeDDjFBEeGHkEcKHkYY3DAMZAxzjlpl11pZxDrOXQcMZkQUveGD48lHFMPUJGjD4o+qIEY7XCGGF4UqoF94SDGM8J35GGYGFV8J7uLgW/YU3CiFAnfk3H3CMBvoMAUeYGWuZEIjMvNIPpNjneOoLCzwUeA0x+DnfC7Hgpq9wTeqDYHiqzzSHZwHhjYGCd4M2UX8mADBKWJMEd0LqaA/9hXcWQ4X+Y+zxb2ad/ZoRn9AATwdGvBebiHXEBwkISJDAGA2Hc0b1ARMGeEUITcIQRuBh1DHxEB4T7DPH5AHrsjDaMLqpA+OA8U+d8aT68cSxjHP6NPycEKbHOOV+eElZi4gAQLTyLCBk8YSGx6tfu4WAI8wwLJo9H9hzb8YUz4/fpDvuXhzHeMEbxhjgeMY+YjFszCJCGA+IFdrNGKWteLG5P2uTeD7xPOOVgy/vCO/ZJQkOBiaGJH2M2OU6tN2PI56B8DNHvWDpGcGePg6OPe5PYhoEAGOHfiJsGe8KoglRSP/y/Pv1pvDJdB4Cl0kExgRtJfEL45a2ch/ePbwv4t5tTDjRXiaM6GuuAzeea37nN+mGK+KYOsW9X/2YDz+ftIdngPck16GfED0Y+fQN77dgqDf9Wqh3Iu8AxiDPFe9D3i2EciKg495NcKFtUXViXMaNK1gygcc7O/ye9GMXLxbHcA3ee3wzGCP0JZMMTEjyLvCh98HJikzjPaqfeOfxzaT9TBAwdhHdfBeCzyLhxoyJuL5G5PIOZbwxtpg45Fq81xnb1J9vBxNxeA4J2/X9zzhisoPCeOc747/pZWjeqMllTEDirYw7X02PJoBo4YOEYRbOXIUxjJDzWR39FchyRiGEKqr48/C0IJYwthAkXIt7cD8+5uH1CVwXo4Hz4jY89fXFiAh7LZL6GLHABz/qvpyH4PXJTKgrxiAzvRh4CFIYUKLqyLEYOLQtKmtjUr3wOmEMxbXHs8y1vVH3hEGmPsj2OaHezHQzU4xhGewL7oMxAitEWJAJ4g4hisESDPOkX+kDPEwIAjyKcf2bzTjJph2ZxkTwGknPSdK94sYrhieiPMrj6cdZ0jMWd8+4ZzZozHpvAv2GcIp6jn29o54Xxjv3oV95TjmWn7HGLlhy4RtuT6bnPFwHf36m8zKNi0zvNv+sx3GLa0fU+zVTXbL9fVXbXJ3+oW5J76a4OiWNq2zby3G8x3g/8DehhOFvVFXHe3X6KekdEffO8u//uPr7diDemEDC+xaVXCoXdjpWBNJGQOItbT2m+opADRDAIPOpzfFW+ILHAS8BM9/aT6cGOqJMboHQx3OJR6CmM8bhIcMriGfSr1ksE+xqZhkSSPN4J/wcbzDeezzPeNeD2+eUYXeqyWVKQOKtTDtezRaBTAQIySPlON4EjFrCXQj9IlyQTHcqIpAvAoQhk/AjHNKYr+vHXYd1qXg3uT9GIOFghHOpiEApEkj7ePch6ITK8l1iCUMu0Sal2KdqU3kSkHgrz35Xq0VABERABERABERABERABFJGQOItZR2m6oqACIiACIiACIiACIiACJQnAYm38ux3tVoEREAEREAEREAEREAERCBlBCTeUtZhqq4IiIAIiIAIiIAIiIAIiEB5EpB4K89+V6trgQAZHMnWyKJxEn6EN76uhSpV3NKnyGZLgKRtCWqzjqV273wzJ00521CwhUJ4i4tc2fn079QxU8ruXK9dqONJMc6WG2zVkOv2FPlgR1p09k+ksKeZEikUqqd1XREQAREobwISb+Xd/2p9DRHwGw2zDxiGJUYee6UF9/WqoapE3oaNxdmImX2p+DtX47c2617Ie2PUs9k2KanzvZ9QPpkHN8plg2g21A0XUmuzIT17mrGxeVLxGwCTXZTr1a1bt5CYq33t4ObOZ555pm00nm3Jhl2ma7EvIZuT77XXXrZRMttrsOm9igiIgAiIgAjkm4DEW76J6npFSWDatGm2kWeUUVsTFSbNPntYnXfeea5JkyYOYxNBELfxdk3UKXwPjPTnnnsuUbyRqvmhhx5yJ598cm1UscbviXi79dZb3dprr21pqavaX3jE7rzzTjPog8I4G+bZNprNvBEtCLSocY4gu/76613nzp3d5ptvnvGybMh+2WWXpUK80Rj6qnv37m6PPfbISbxxbiZ2mWC9+OKL7vLLL3cjR460jdhXX311N3v27Fp952Sqs34vAiIgAiKQTgISb+nsN9U6BwJ4vfAm7bLLLrUm3jAO2QiYDUY33XTTHGpfc4dmIyRefvllN2XKFBOhKtkT+Pjjj92wYcPcxRdfXGviLfva/t+REm/ZE4PV6NGjKyY+iuGdk33tdaQIiIAIiECaCEi8pam3VNecCbAO5fHHH3eEUvXu3ds1bdrUbbjhhhauSNgaHpHGjRu79957zzVs2NBtu+229jMEyjfffGPHMpO/3HLL2Xqa119/3REihfcMQfbVV1+ZF2OjjTYyrwy/41w2uK5Tp45jDdmee+7pXnjhBTdkyBDzvnHsdtttZ2156aWX3Pvvv28z9YRcEZ72zjvv2L0XLVpkGwYTYsk1uCY/p1Bn6k872Fx4/vz57s0337T/b7/99hXhmBiRtA3PAGWfffap2ISY33344Yfu3XffdWuttZadjziLCpvkWMLu8Gysu+667phjjrH2sXYPjyYsnn32WdvIGzYIZZiFyz///GP34XhKgwYN7P+effCcL774wjZP/uuvv9zWW29tzGBAuykrr7yy/Y2ng0Lf0h+wWH755e3477//vuIau+66q202Pnfu3Ei+eNfCJdgX++67r/GK64O4EFjqdMkllzi8loResqaQutFWL5h79uxp48D3p78W4wmvMWsl6fPmzZtHcqXe3nt07rnn2rq34NhkPdisWbNsDDPGGCOUb7/91sY043TNNdc0trA7/PDDbWziecNbN2/ePEff7bDDDrEhlIwR2DKGaBv/ZxwsWLAgY38njVO81P45oe4HHHBAxfjmd2+88Ya1g2flhhtusOcoLmwy6vk89NBDbcxwThQ7nutg23inUAe/mTcezccee8w99dRT1r88H4j18Dtngw02qPTOgLmKCIiACIiACORKQOItV2I6PlUEMLQwrgjzO+ecc9xOO+1kCQ0QHK+88orr2rWrw3hDgD344INuxIgRJl4QS4cccogZ1xiOgwcPtvVgc+bMsTVDiDy8KD///LMZbFdffbVr1KiR/QwPG6IPw//222+3MDaMS18HDFqSGWDQH3HEEWZsIghYM4MRj5Ah/OqKK65wV111lYUyYihiDN54443u4Ycfdn379nX777+/u/baa9306dMtHK9Fixbu7rvvNiN9wIABZkDff//9burUqXYdxODpp59uHKg/7VxjjTXsXAxs7s05ceKNY+BA6dGjh7UBIYLBTvu5JwIIEUcdMfzDgsYnwuA6HEdIIqJr7NixbtKkSVZPRETwGvQX7ULAwHby5Ml2HJ4sRO+FF15oYqRTp052DBz79OljQuWmm24yRiTd4GcIsP322y+Sb5Q3EWFIX9DvcEHARPUBxj/9ybgKF65B/RHwMKE9PgkI44u+5Nqsk6Ku/loIVfoEwY/ofuCBB2ws+r4N38eLN8YKYyc4NmH85ZdfmjhhvCNUGJ/cm77jXH7HeYgVEm5wL+pE3RgjjzzyiJswYYK1P0qoMmmBkDr77LONE9fae++9TeBn6u+4cUo9zj//fBON1BmGN998s4k0BCl9f9JJJ9lz7Z/nXr16RYo3hFvU8wkDJmy4fhQ76jBz5kwbb4MGDbKQZ55F2kl4KuGajFfG5C233OLq1atnPMPvHMJlCa3k2WC8I8ZVREAEREAERCBXAhJvuRLT8akjELeeBY9T+/btzbOAWKNgmJFIhNnzDh06mDDxoolwR38tjGpm34PXRgBiSHbs2NEddNBBZsBiAOO58zP7fj0S68bGjx9v4gIvCQUhg0jA0MVQv+OOO8zIQ8z4grH/5JNPVpzH/4PHBUPdMG6PO+44M8qpKwVDHBG38847mwgYM2aMtZWSTdgk4oNCOzwvrk/b/To4RBMisWXLlq5169aR4yV8HTx2rMVCWHAO/0YU+3ojPBBn/fr1M6MXQYMXEHGA8Y1QgRvHISJYn0a/4W3z9UJ8wA6xglCP4htV2TCXqD7ItFYwjm3Steh7RIEfI0xCdOvWzUTCxhtvvFhVk8amFxnBNWGMBZ4B/vbi5cQTT7RngsJYQhxRR8ZIpjBKEnXAHhHL8XiMGdt4nJL6m0mSbMcp/cyEC8LpiSeecEzOcG1Ec6Y1b4yxTM9n1HMNO7zDQ4cONR6sVWXMcU//HITZxL1zeCappzK6pu4zogqLgAiIQNEQkHgrmq5QRQpFIEm84UVDvAXXoTFD/8wzz1Sk/cbov+222+yY8LXC/yc8ETFDsgIEHF4DvFzB45o1a2bG39dff13Jy4WRjOePvwkXjBIEUUIieFzQiOT6bdu2dUceeWTFLD9twzuG0U7mS4QqnqCqijdCAQmhREz5UDVvROPV84Z1uG/DxjxCF0MYb9Mpp5xixjzGsk+84fm1atXKDHAEB4LY/5v2IMr4e7311rNwzKOPPtq8enhlvNDEe8rPEc+ZBFdQMAePzdQH2QjATNemLXhpEP/t2rUzry+M8H4ibhFE4ZJpbIbFzcSJE03A4lHidwhm+oUwXC/egglL/NjCm8zzwZYXvlAnBNuVV15pXjEmHE477TQTWnickvqbPmSiJGqcIrgQr1wHbx+eW/qdOuIFgw1jhZJJvHFMNs8nYy7M0od14vVFtOHNxqOYq3gr1DtO1xUBERABESgfAhJv5dPXZdvSoCG2zTbbONKf42nD0A+LN8QIRiciASOf9WIcw3o1wiLxWgUz+gWvTege10acYWTj3Rk3bpyFThKKFjwPwxxPSjBEEVFA0gP+xqtQXfGG4YsHCoEWzj7IfWfMmGFikRC+qog31mLhBUNswSos3hBR3rjNJN7g6sM2MdTxXgbr7Tnzc+7DuipC4DDeWUOIx4dwNQreIzwyHBusV7AO2XgZMwks33fZXCt4DN5cvDf169dfzNsZPI4QyvAYSXqIcxVvrMuiDdQFjxBeTJ4Ln1Ez7E3y/8dbi5iEsS942FgTyTpI1k/ybyYu2rRpY/0VFm+Z+ttfF28ez094uwI8cF26dLFnDW9iNuINcZft8xlmec8997j77rvPJhSY/PDtIXyYUGO/PtDXM+6dU7YvYTVcBERABEQgbwQk3vKGUhcqVgKIGAx5Qs4QWHhdEAhR4g0DlZA/jEY8bYgEzmO9FJ4GvExx4o1kGOwJhqhgLRYeApKkYMSSXCN4HvfhWDx6eCzwquCNwwjGIMRYrK54456s/+L6GLgY5SQBYc0NRi9twhhlfZ7PjodYTdrnDdFJWCTGK2vBWLM3atQoS1TivWwkysCbwvXjtmbgWNaCEbrJ2jnWqtFHhKVRN7yXW265ZUXIIyF4cGG9FQlRvPEONxhilHNPxCJeQNqDR/Wjjz6ycEoMbAQ1dabvCVmtSc8b4wlPF14kvDaMFcZXkhePNsOB9vk+4njWf+FRDJdcxRtjkDBdRFDUFghx4i1u3zd+jpfNh8oycYF3l7GX1N8kYYkbp3iv6deBAwdaqC+FtZGIRxK8kGDF968PvfWCMYpPts9neFKGNvjJCEKr6RcmC3heDzvsMFuzGvRSxr1zCL+kzoQUay/FYv1iqF4iIAIiUNwEJN6Ku39UuzwQ8Btkv/rqq5atD08Da4YwqAnzwpjH4MQgxggjoQceCI4lZBJjC+8OP0OYYGgSYoYBhheFNT4YmYR+sSaLhCSszyLJAYlK8OJhuPvzCA/DeEdAcAznEc6FgEGg4BFh/RviAgFEYhIMRb+pM79HFPIzwt5I1IBgpE38n+siBKkTmRoxWBGthA+ScAKRhHeE9V94+PAsYsQjbLzgxAsTlS2SJBfcC4OasEzELF4UPJOEKrLGDM8MYW3widsXDUMXI5x1aYgRhBa86Qey8OEBRdiRXIQELsOHD7d6c31fYEQYKIY1xjaim7qRYMJ7YqgX2RO5Ln1JAg68TFF8o4ZakDnXJhQUj2C4D+grtoHg+lHc/LgijJUxRKgfmSsRynHXov8IT8SDy7hgsoGCYA5zDW40HTU26S+ELOOTcQAzuDD2qRuiHZGPJ5P1ZFwPRn4s+fGKkEQgc5xfq+m5Id7oezhxLbzIjA+8s5n6m3DZqHGKlwthzvjAI87aPLiRQIWxTf/iweQZQSyyTpDnj3WOiP9gYYzAJtPzGX6uGVe8O3hf8FzxDPC84F1EUB544IE2gQEr2LBOk6yYJKkJvnMYu0w+cBzeRMa1igiIgAiIgAjkSkDiLVdiOj61BHxKeZ9iPqkhuRzrr/Pvv/+akFl22WXN+MU4zjS7TuhZtsdWBzztwUsVTpTg7896In7Pn0x8ED+IJp8x0deLsDTaj1GPNy2p+LAzRCjXijuHemOkh+/FtakHBd4U7o1wCgsbX6+oa1SHaa7netbZ8AleO9hHvq253jt8PEwQmyQn8dsG4FEiWyLj2Ici5nIf+NPv/B3us1z6O2qcUie8rVHPlO9fxjbjhWcuilNVns+ofsil/6ryHsmFuY4VAREQAREoPwISb+XX52qxCNQ6AYx5jHS8lnHeuVqvZAlXgP3vEM54kvCY+sKeiHiL8BLns1/U3yU8mNQ0ERABERCBGiUg8VajuHUzEShvAnhk2MyYdYd43EgoQqp41jCp1CwB1l+RhAPPG2s0CQHGi0VIIuGh+Sjq73xQ1DVEQAREQARE4P8TkHjTaBABERABERABERABERABERCBFBCQeEtBJ6mKIiACIiACIiACIiACIiACIiDxpjEgAiIgAiIgAiIgAiIgAiIgAikgIPGWgk5SFUVABERABERABERABERABERA4k1jQAREQAREQAREQAREQAREQARSQEDiLQWdpCqKgAiIgAiIgAiIgAiIgAiIgMSbxoAIiIAIiIAIiIAIiIAIiIAIpICAxFsKOklVFAEREAEREAEREAEREAEREAGJN40BERABERABERABERABERABEUgBAYm3FHSSqigCIiACIiACIiACIiACIiACEm8aAyIgAiIgAiIgAiIgAiIgAiKQAgISbynoJFVRBERABERABERABERABERABCTeNAZEQAREQAREQAREQAREQAREIAUEJN5S0EmqogiIgAiIgAiIgAiIgAiIgAhIvGkMiIAIiIAIiIAIiIAIiIAIiEAKCEi8paCTVEUREAEREAEREAEREAEREAERkHjTGBABERABERABERABERABERCBFBCQeEtBJ6mKIiACIiACIiACIiACIiACIiDxpjEgAiIgAiIgAiIgAiJQqwT+++8/N27cOLfmmmu6PfbYI7Euzz33nPvuu+9cq1at3BJLLFGr9dbNRaCmCUi81TRx3U8EREAEUkbg008/ddOnT3d9+/Z1HTt2NMPqn3/+cRhQn3/+ubvkkktcw4YNU9WqP/74w82aNcuNHDnSzZ071/Xu3duttNJK7vvvv3djx4517dq1c0ceeaRbeumlU9UuVVYE0krg2WefdXPmzHGnnHJKhSDjOZ04caJ799133bLLLmvvnp122smaeOedd7pGjRq5vfbaK61NVr1FoEoEJN6qhE0niYAIiEB5EXj++edd165d3T333OO23npra/xvv/3munXr5lZZZRV3xRVXmHGVpvL777+77t27uzXWWMNddtllbqmllrLqT5s2zR111FFuwoQJbocddkhTk1RXEUglgZ9++skmh3r16uXWW289awPP58CBA13Tpk3d0Ucf7R588EF39913uxEjRrjVV1/dffXVV65///42ebTWWmulst2qtAhUhYDEW1Wo6RwREAERKDMCt956q4mZ0aNHm+EUFG/8+7rrrnMrrrhiqqh8+eWX7thjj7WZ/vbt21fUHfHGbD6egD333DNVbVJlRSCNBKZMmeJefPFFd/7551d43Z566ik3fPhwN2zYMHvnfPTRRw6Rt80225hHnDDLa665xm288cbu8MMPT2OzVWcRqBIBibcqYdNJIiACIlA+BOI8VG+88Ybr0KGDGVx4qtJWoryJf//9t83kv/POOw7ByvobFREQgcIRQIThddt9993dAQccYDf6888/XZ8+fdyqq67qevbsaf/Hwx/27k+aNMk9/fTTlTznhaupriwCxUFA4q04+kG1EAEREIGiJRD2UCFwWC+Gt61169auZcuWbskll6yR+rPW7s0333Tz589PvB8hkIR3rrbaarHHhb2JzOrfcccd7r333jMBV79+/Rppk24iAuVM4JdffnFnn322O+200yrClH/44QfzivO7iy66yJ7lwYMH2/sm6A1nvSo/xwOX9KyXM1+1vfQISLyVXp+qRSIgAiKQVwJ4qDCkEDQbbrihXXuDDTawtSm1sc5t4cKFjkQGSQUxyUx9XMIR701k3d7xxx9v691IWEIIVp06daqUwQ5Ri7HJvQkhRWguv/zyFdXkntyP35Ehj7opIUpeh6oulkICCLUzzjjDXXrppW7TTTe1FnjxRkIShNkKK6xga1FZm0qiknXWWceOI5EJ5914442ubt26KWy9qiwCuROQeMudmc4QAREQgbIigIdq/Pjxtt6tXr16JdF2703s0qWLCdOo8vPPP7t7773XjRkzxp133nlu5513tsyUiNiDDz7YHXLIIZZMgcJ6HbJvkljhs88+c/369XM9evRwBx54oEPUjRo1yhKjNGvWzLLnkRL9lltuqUjOUBJQ1QgRqAKBJPFGKCWeNwqTSM2bN7fMt/zci7cLL7zQxNvaa69dhbvrFBFIHwGJt/T1mWosAiIgAjVGwHuo8BYVQ0ZJvFkInw8//DCRwTLLLOPatm0bu4WB9yaSwS4poyTClfVvgwYNcsstt5z74IMP3KmnnuquvvrqiqybiDzW/SHwGjRoYB43jm/Tpo15El599VX30EMP2boePG0IR4Qbx+NRUBGBciYQJd4WLVpka90IXc4k3uR5K+fRU55tl3grz35Xq0VABEQgKwLZeKj+/fdfWwPHHk2bbbaZW3/99Stmwb/99lv30ksvOYwxvFCEJj788MOWCAThwjn77ruviSx/nbfffttED/s5FWotXTbeRG9Abrvttg4PHaGOJEi47bbb3E033VQRpkXK8hNOOMH2wGvRooUlWSC0k/Yh1sikR7jXVVddZYKPNiGKV155Zbsma/jeeustWzsoMZfVsNRBJUSA54wtAvCA77rrrhUtY8KDjJM+bJJnj/VtwbBJJkZuvvlmd+2111qYtIoIlAMBibdy6GW1UQREQARyJOATgxDihxeJUMFgmKC/HCGBGFeEBLKp9TnnnGPHtWrVytaoEHaIcCEJCOtTEGkff/yxe+SRR9xZZ51lYYisVTniiCPMANtiiy3coYceaslQCIOKC2nMsTkVh7MJ94wZM0x8IZyY3cdgjDL8EK6dOnWyEC2/CfnkyZNtvZ/3ovkLI8DYf+rJJ5807xueNdbPUWD06KOP2ubfhHzRJsIqvVAj5Iuw1Ntvvz11m51XtR90nggECfAOYa+24PP+66+/2nPC88f2AAg3tvQIJizhPcJkD15sFREoFwISb+XS02qnCIiACBSAAIYTAmjo0KEmgE4//XR38cUXOxINkIQATxxeNEIOWe9FghO8dOzfhFjzGeLwTiF+fOIBjDmyPyIa/ebZBah+4iVZx0bIFhkoSc5CMhLahzDlDwWR++mnn5qgo54INcJL8SyefPLJds6CBQsq1rZ9/fXXtrH5BRdcUBF2WdPt0v1EoNgIzJ492yY3mOjhXeEL3nieGSZdmjRpUskzzfYBPJ+EJ7MeVUUEyoWAxFu59LTaKQIiIAIFIMDaMUIQ8WThXcNjxuw5WSkHDBhgwo5QQYwwZtIJFSTxyRdffOHOPffcCmF211132Qw6xhtiB5GE+GGz7Noq2ax3w6hEaLInFeKVPasQpRtttJFtHAwfQkO7du1qzUCQItxoOwJXRQREwFn2WN4XeO95X2RT2GfygQcesOcpKPiyOVfHiECaCUi8pbn3VHcREAERqGUC3333nQkukoOwRoVZchKAdO7c2UIIWQ9GSCT/xijbcccdzdhi/Rt/fJk3b56FZxKmiBduyy23tA17ayOVPt6zmTNnuiFDhljCBLJGEmKJoUjWSJKVsE4PTxtrbhCaeNP4GSGZPtySsEjE7NSpU81DwLXuvvtu47PPPvtUaTuCWu5u3V4ECkbgm2++sdDhM88809bGJhUmggYOHGhrTfHIqYhAORGQeCun3lZbRUAERKAABPA2kYADsfLXX3/ZHfz+bwgh/gT3OyNBQdweZ+yDxrGFSlSS7+YTukXoJIW64wHAu+gLRiYs+B0c8M7Vxt54+W63ricChSDAJA6TH7vsskvi5ZkkYTKkcePGhaiGrikCRU1A4q2ou0eVEwEREAEREAEREAEREAEREIH/IyDxppEgAiIgAiIgAiIgAiIgAiIgAikgIPGWgk5SFUVABERABERABERABERABERA4k1jQAREQAREQAREQAREQAREQARSQEDiLQWdpCqKgAiIgAiIgAiIgAiIgAiIgMSbxoAIiIAIiIAIiIAIiIAIiIAIpICAxFsKOklVFAEREAEREAEmDBAwAAAgAElEQVQREAEREAEREAGJN40BERABERABERABERABERABEUgBAYm3FHSSqigCIiACIiACIiACIiACIiACEm8aAyIgAiIgAiIgAiIgAiIgAiKQAgISbynoJFVRBERABERABERABERABERABCTeNAZEQAREQAREQAREQAREQAREIAUEJN5S0EmqogiIgAiIgAiIgAiIgAiIgAhIvGkMiIAIiIAIiIAIiIAIiIAIiEAKCEi8paCTVEUREAEREAEREAEREAEREAERkHjTGBABERABERABERABERABERCBFBCQeEtBJ6mKIiACIiACIiACIiACIiACIiDxpjEgAiIgAiIgAiIgAiIgAiIgAikgIPGWgk5SFfNH4O+//3aff/65++STT9w666zjNtpoI/fXX3+5L7/80v6dz7Jw4UK79iqrrOKWXnrpfF46ddd699133TPPPOM6d+6cyOKbb75xY8eOdSeddJJbaaWVaqyd//33n1uwYIH7999/3WqrreaWXHLJxHtnW0+uO27cOLfmmmu6PfbYo8bak68b/f777+63336zMbzssssudtlMv89XPXQdERABERABERCB/yMg8aaRUBYEMKKffvppd80117hTTjnF7brrru6HH35wY8aMcQi6FVZYwV100UV5Y/H999+7CRMmuGHDhrk77rjDbbrppotd+4MPPrB7nnXWWW633XbL27250C+//OKee+45d9111zmEBvepW7eu++eff9zMmTPd7bffbj879thj83rfqItxf+rRq1cvt/rqq1c65I8//nAXXniha9OmjfUJ5Y033jChd9ppp9WY6P3000/drbfe6l577TV31113Gau48uuvv7rBgwe7E0880TVq1KjiMCYERo8ebW1cZpll3DHHHGOih/E1ZMgQ16JFC9e0adOC8850g2zHHWPokUcecRdccIEx2X333StdOtPvM9VDvxcBERABERABEcidgMRb7sx0RgoJTJo0yfXt29cNHz68kgH9008/uZNPPtlttdVWeRVvIMLbhDC7/vrrI8UbgoHf4Y3afPPNC0L1sssuc88///xiguTll192zz77rAmqQhZE84033mjtP/DAAxe71VNPPeWOPPJI9/jjj1eIAwTmwIED3V577eX23HPPQlav0rXhBK9M4u3hhx92iPNOnTq5JZZYwq7xyiuvuJtuuskNGjTIvHY9evRwhx12mGvfvr39/u2333a33XabGzBggE0UxJXvvvvOPfTQQzYmC1VyGXdMcCDwEfph8Ub9Mv2+UG3QdUVABERABESgXAlIvJVrz5dRu7/44gvXsWNHM6a7d+9eYXB7BBjLGNf59LxlI95qogvC4o0wt6WWWsrhPcIjePrpp0eGw+Wrbl999ZW79NJLTbTUq1ev0mXpF8TOE088YZ7AoDhAXD744IMmpqLC9fJVv+B1shFvcDv//PPNK+i9qYRbnnnmme6II45wrVu3djCePXu2a9y4sVt77bXtFngY8WAdffTRbocddoitPu2eMmWKO++88wrRxJyvmUmcZfp9zjfUCSIgAiIgAiIgAokEJN40QEqeAKFfHTp0cHh5fGhesNGEkRGm16VLF1vzNGvWLAvdI/Rtn332ceutt54Z3/ycULEGDRrYWjbC5Aibw2s2Z84cN2/ePNewYUO35ZZbmvfFe94uueQSOx+P0tZbb+3WWmutStcjRG+LLbaIvb6/HnVGPEybNs3W7SEOmjdv7pZbbrnYPgyLN7xK1BkOeGA22GADE3MIENr3888/m7jAs7Tiiiu6jTfe2M2dO9chKrgPnrRmzZrZedkU6oo4ox7cxxdCCb0X9OyzzzavVVC8sQaxT58+7oorrnDrrrtu5K2oi68b1zvggAPc+uuvb8e+8847Fi5KgdNbb71la+h23HHHSmvpEJD8bvnll7c+IbwxyfPG/fCWIjoJiaS8+uqrJoJpD2ODvl911VUXmyQgLJMS5VWjLYxDJhdoLyGXderUMY8w3BBJeErxFDdp0sTtsssukf3OGHvzzTfd/Pnz7V4bbrihq1+/vvXtokWLLKQTcck4Ztxtv/32dlzcuIoSZxxLeCl/U9dzzz031jOXzRjRMSIgAiIgAiIgAtkTkHjLnpWOTCkBhANenHvvvTcyfDEoKDDeMcDxkJCoAW8cHhWSTSCYunXrZgkt8CbxN4k1OB7hh0ggXO6ggw6ycxBvhM3xh5//+eefdj1CAfk9XikM30MPPdTuF3d91ujtt99+jpC6nj17uhNOOMFE5QMPPOBeeukl82rFCTjaPnHiRPP6IE4QSf37968klBA6eHr4+WabbeZGjRplfy6//HIz+BGyCCyEAWKKe0eF0EUNDwQLHBElwcJ6PApCFj5h8cY555xzjoWUxnmqWLvHmkKEFG3D+0U9qRvJYgjXJMSRcNn999/fXXvttSZqENMILMYDYqx3795WF0I1CX9MEm+E3xLiCQfvEeR4wk8JL+T+eN0QrRdffHElocjPxo8fX+lcz8QnTGEtHYXxQpIbRCB1vPrqq62f8eQh4mgXfRtO6sJ1GCeMT86lDgjT+++/3wQtjBBvftxR56RxBcdg2CRjmnHB9RHwjz32mOvatatdP9sxkdLXiKotAiIgAiIgAkVBQOKtKLpBlSgkgWzFG94ljN2RI0dWeHsw1ocOHWrrlTCCESHbbbedeU8wgvk/ng0EAeufuBcFkRa15g0DnmPuvPNO86xwPsIQA9lfL3x9/3vqgOGO0MHrg+cMMXnVVVeZhyyqBD1veNKuvPJKE4Le0MZ7csYZZ5iHx4eUcl08PwgJBCVhfLQPLwvhpdw7W88b90fUBhOjfP3115aBEaP/ww8/jBRvngXhrnGiAA8TfUPCEzKHItLwUvnwV0TVk08+WcGL/yMaSVrz0UcfmfDmfLyhlGzCJrkG5wZDbPnZqaeeWrFuD+FJv+DdRHz6wvVJaML949a9BccP5yFKEVp4d73HDq8Znr6WLVtamGZUoc/oP0JjGZ+MHfodT5xnm824wlPnxdu2225rY4V2+boobLKQby5dWwREQAREQAQWJyDxplFR8gQIm8TTNX369NikC6+//roJFdLUBz0vGNxkFcTLRbhalNjyRjAgM4k3vCjt2rUz0UDIWtL1gkY2njmEJZ42ziekE08Y4Y4Y8HFiKhw2iccGTyHeLMIZKYQnIuoIO6QEDXIMdn53ww03WLp71nohupKSbgQHVFi8Ed6IkGD9IeGo3jsZ9rz5trdt29ZER1TBy/Tee++5yZMnm2ibOnVqpcQzQbFGfYP/Z0yMGDHC+pt2VVe8wch7dn3duWZQqDGWuCcewbhtEMLiDa8YQhpvqxfA/vprrLHGYuGonhPhlQhHwoXJZIrnGYEJp1zG1corr1wh3vD6HXXUURZa6hPJSLyV/OtTDRQBERABESgyAhJvRdYhqk7+CWRKWMKaJbxBhIiROCMs3vByYJiznqq64o17YYRzD7wp2Yo3ziFcDa9YkucmTC8u2yTCj7VbeLWoA1kxfWbEoEGO5wUPIeGNrMkiWQdp/bPdYiAs3r799lsLHfQhh/z/5ptvdscdd5ytpUOoIUyz8bzdc8897r777jMhjLDwwoeQQ8JI6TPvaQuLNzyqhFsi3rzwrarn7cUXXzSPFH1KEpMk8ZaL5w0vLV5LwmYR72HxhvhNSrKDSGbCAqabbLKJ23nnnW14hD1vSeMqOBYQ/QhJwkwPP/zwxYS+wibz/+7SFUVABERABEQgTEDiTWOiLAgQbsg6HYRCcK8tPEGESbZq1crWQ+FZYn2RD6XDAGYNk1+LlKt4w2PCHmfecCazJfu/4X1h3VUu4o01XoTQUSfC3/A8IRjwosXtHxYn3hBiPuSQsEsKYYess/r4449NLMCBpCwIHx+eR7gjP2NtF8IAZgcffHDsfmwIKMIM47InxnneSJyCoGSNn++L4ED1AsQLGB9eSEZLwjrx7OGljBNvP/74o61TpM3BvmENXdKaN4Qav8fTRhgtBS8XIZh+vZ0Pa2Srg2DYJN4+zg8nbwm2CyHF+RzDuMRjzPpD7uHPY60k98NjmiSY6Ec8b4wNxqD39oXFW9K4QrT7sEmSpBA+S6ITH2IbHCsSb2XxKlUjRUAEREAEapmAxFstd4BuXzMEEDoY8wiSQw45xP5gJCOkEB8k6qBgXOMdITSQ7JGsHSLZB8kf+He/fv3cTjvtZGFsZGTEe4OQ8okg/D5eJLAg5Awjn2uzPglDl1BFjG48WsHr4d1D5ERdnzVLeDsQMazhIgQO7xLCh4KB7/cb8zSTNulmrRgeJ5J4IAgQSoiGbbbZxoQgHi3CKwllRKixkTkhm6x5gw3eF7wweH0QEghR+EQVPI2su0L8hkMtSaCBmIUhvNjvzYtQPIwIK/orvLE396E/SZKBOOQ4rkXGT0QpYgwvHkId5rBD1FEPxBwinj5n/R5tJDEKmSlhgiDleiSd8dkkg+2iXpxPvwa3PsBLRlsQNWRinDFjhh0XDI/EYwpD7+GM4kU7YI04wxsMa5LG+EQ6rDejP8iayZgK93vwmnhXaQuhr158I3KD4476Mn6jxtW+++5rzwfjHxGKdxQmJLbZe++9zXPMeKAfEPv8Ptu1kDXz1OsuIiACIiACIlB6BCTeSq9P1aIEAmwFgBcDYYbXBi8CHrBg4RgEDeF7CLDqFp9JkPVG+bge3kLEGcIgn3ugETZKwcD33hbEHN44BATbI5BhM8wriQ9r8vC6IZAQCdkWvFQ+dX6SQPEsEBXUM9fi+xovml8PFpXm31+XjKEIIgSz99j53+HRev/9903UIbiDnBhPeE0R7pk4cA8SyYRZc336Idu2It7wrhLmSkKXTCWXccVY4fqMZ/7NWKwK/0x10u9FQAREQAREQAQqE5B404gQARGoRMAnycBzlI9QOLx4eCk7deqU6CnylUDw4YFkHRl70hVbIcyQFPms/8tWsLDHIJ5S2pQkRqvbVoSf9wbTd4QLH3/88QW9Z3XrrPNFQAREQAREQASyJyDxlj0rHSkCJU+ABBWEwhFGR2ge2R6j1pzlAgKPzi233GKJM+LW5vnr4aUkbBOvVVJ4YS73z/exPmST9WCED2YqhGQS9oj30We2zHROVX+PN4wwVryneBMJZyz0PataV50nAiIgAiIgAiKQOwGJt9yZ6QwREIEcCRDyx3oyUszHbSjOJdmugXBJkn0U0kOVY/UXOxxBSntYT0Y2zriCmGILA46TiKoudZ0vAiIgAiIgAiIg8aYxIAIiIAIiIAIiIAIiIAIiIAIpICDxloJOUhVFQAREQAREQAREQAREQAREQOJNY0AEREAEREAEREAEREAEREAEUkBA4i0FnaQqioAIiIAIiIAIiIAIiIAIiIDEm8aACIiACIiACIiACIiACIiACKSAgMRbCjpJVRQBERABERABERABERABERABiTeNAREQAREQAREQAREQAREQARFIAQGJtxR0kqooAiIgAiIgAiIgAiIgAiIgAhJvGgMiIAIiIAIiIAIiIAIiIAIikAICEm8p6CRVUQREQAREQAREQAREQAREQAQk3jQGREAEREAEREAEREAEREAERCAFBCTeUtBJqqIIiIAIiIAIiIAIiIAIiIAISLxpDIiACIiACIiACIiACIiACIhACghIvKWgk1RFERABERABERABERABERABEZB40xgQAREQAREQAREQAREQAREQgRQQkHhLQSepiiIgAiJQzgQ+/vhj99RTT7k6deq4uXPnujPPPNOtscYa5YxEbRcBERABEShTAhJvZdrxarYIiIAIpIHAH3/84Xr16uU22WQTd/rpp7u+ffu6v//+2/Xr188tueSSaWiC6igCIiACIiACeSMg8ZY3lLqQCIiACIhAFIGPPvrIffvtt27XXXetFqCffvrJBNzxxx/v/ve//0Ve6/fff3fvvvuu++WXX1yTJk3c2muvbfdeaqmlXL169RLvjyi87bbb3N577+023XTTimP5+dtvv+1WWmklt9FGG7kllliiWu3I5uT//vvPLViwwC277LJuhRVWyOaUnI759ddf3bBhw9wxxxxjjFREQAREQATSQUDiLR39pFqKgAiIQCoJIEAIc9x4443dRRddVKkNeNVmzZrlRo4caeGQvXv3dssvv7x79dVX3TvvvOO6devmtt12Wztn2rRpbvr06Q5Rw89XXnnlStf67rvv3HXXXWdeuS5duphQe+655+z677//vrvwwgsrCbIwTK57zz33mEA7/PDDK37Ndfv372/XnDx5sttiiy3cgQceWPC+oD5vvPGGO/vss91VV13ldthhh7zf84svvjD2PXr0sHariIAIiIAIFD8Bibfi7yPVUAREQARSSwBBdNJJJ5n4ueKKK8yTFCx4yrp3725r2C677DLzkFFuvfVW98ADD7g777zTrbPOOvYzBM0tt9ziXn/9dXfNNddUeKTwtJ1xxhkmQg466KAKzxjHc9wLL7zgRowY4VZbbbVYjp988om78cYb3cUXX+xWXXVVOw5xecEFF7jtttvOHXvsse6uu+4yD1ywnoXsmH/++ccE79JLL+0uueSSCjb5vCeeRgQz7VMRAREQAREofgISb8XfR6qhCIiACKSSAJ6du+++23399ddu4cKFlQSXb9CXX35pwuGUU05x7du3r2gnoguxdO2115qAwXO233772c/uu+8+N3z4cLfWWmu5b775xp188snu0EMPNYEYDmnEY8cfRFhSuGOUiOG8wYMH270QkNwbb15QOBa6Y6ZMmWLCjXtvsMEGeb8dyWAQ1bQzSdzm/ca6oAiIgAiIQJUISLxVCZtOEgEREIHyJsA6sjfffNM8aTvvvLNbbrnlKgHBa4T37IADDrBwxJdeesmNHj3arb766pWOe/75513Xrl3tmK233tp+h9hDiO2xxx4WIol42nLLLV3jxo1NZLRo0cLWvP3777+WwATPWtBDF7wBIZjff/997Bo5jv3tt99cnz597J6+Dnjdzj33XLfmmmtWCL/LL7/cffrppzUq3r766it33HHHuVNPPdW1bt0674OOtYHnnHOOrSX0bc/7TXRBERABERCBvBGQeMsbSl1IBERABEqfAKGI48aNs6QgrMd6/PHH7d8IHR/yCIWZM2daiCHCA9E2duxY8x7VrVu3EiQE3v3332/hkHh+WOf16KOP2rqzvfbaqyKjJJ47BNWKK65YES6JkCLhRps2bSz0sqqJRPD+9ezZ0zxQ3rvlr33EEUeYOP3zzz/d0KFD7d/nnXdejXU0vAcMGOBYe4dwDYvk6laE6yOAt99++0pr/ap7XZ0vAiIgAiJQGAISb4XhqquKgAiIQEkSQFxdeuml7qabbrJQQjxnrAELCjMyGSJ0OnfubJ42fnfllVe6e++9t1LSEL/ejeQjJCuhcOwPP/xgnrBMSTS4d/PmzW0PODx8VS2IT9rEmjcvLgmZPOussyz7ZKNGjRwZMwnPpB2Eb+Za8ETOmTPHrrXKKqtkfToJWBCVrP8L88v6Is65pPvTf3g1te4tF6I6VgREQARqh4DEW+1w111FQAREIHUEvBeIivs1ZIQrsgYtGBI5ceJE87x5LxbCh7BIBEgwNM+vd8Nr5jM8IqQQEQipTFsLTJo0yXXo0ME8dTvttNNiPBGBb731lnnwkkqUeENEjh8/viLRySOPPOJuuOGG2PDMTJ2JJ4+EKmSO3HDDDTMdbr9HuCGS11tvPRO1hx12mAniqpSk+yPe1l133SpfW5uoV6VHdI4IiIAIVI2AxFvVuOksERABESg7Aj///LOtCyN7JJ4uvy6McEefDZEkJQgN1qr5ED/WnbFOjfDI3XffvYJb1Ho3BBlhkHjTMom3uOv6G0yYMMG8gzvuuKNtGcD2A6Tc5zz2a0PwsdF3nHjzyUk4hrBQhKcXT6y345qEhrInHNdCID3zzDPmDXzttdds/7TddtvNvHZ48h566CFbX9asWbOMXkWEG1sfIKqOOuooS9yC1xNRi0cSIf3ee++5V155xTVo0MDuwzmEtG622WaWIIZkLvvvv7/tc5d0/+p43rSJetm9BtRgERCBWiYg8VbLHaDbi4AIiEBaCPiU/HigEAiIiV69epmwaNq0qYkH1q4h7IKbXHMemST79etXaV0V690QWEGvHZkcR40aZSGCpLAnmQjXjiqEXSKqEDjhNXeIKvaFQ2yxXoysl3j6NtlkE9euXTsLy+zYsaOJSTb/Zv0eWS3Zj46CiHzwwQctOQnXuv76601MEQaKYBkyZIjt+UaWS35ep04dN3/+fFsbRxKQ888/347x4YhcBxHIlgasDUR8sW/cokWL3MEHH2zbAfgCR47nGLx1/A7WiGY21ua+Y8aMsXuxphBPJyGZePT++usvYzpo0CATb7DlWvRL8P7+XlwDFtShOqGnXC+bTdTTMtZVTxEQAREoVgISb8XaM6qXCIiACBQZAUIHESUnnniiZW8kCyT/ZiNt9l5jL7Wnn37aRBqJPhApeKMIq0RA4FHr1KmThQG++OKLFhJIkhGSheBlYy0Y5yMIWWs2e/Zs27cND1ZcQZiRQKRJkyYVa7YQM3jcCDNEsCCGEDLUHZGGsMQziIhDsCBg+F2rVq0qPINcFwFEOwifZP2bDwMlfT9t9WvkaNuPP/5om5GTkZJNvKk3iUCoBwILEXbkkUdWrJfjnohFBCbJXILbALBeEMHI/f26P9YRIvy22moruz4ePI5DsNEveNw4Hm/hyy+/bElOZsyYYfUkVBPPaPD+nifeVK7FmkMvXIOsEZCwY6NzWCLa2ZMvakuGpE3Ui2woqzpFSMAnQyLDK5lmkwrjnGeUZ7aqiYqKEIGqJAJZEZB4ywqTDhIBERCBZAJ4WzCaMeiXWWYZS3/P36wHevjhh83432effVJraPj1bggyxBZeLzazLoThhAcH0Ycgy5S0hF6hbgsWLLBzEBb169ev5MniGDxXCCu8ZAghPHUkHyGBCAXBRxgi4s63CdHHsYhKhIsvwc26uS9p9klmQn0RcAMHDrQ96LgWgot/I95IPPLZZ5+ZUPXtwsPI/4PiDbZwDm9ojuDjd2zRgAcO8csxeM4I20SMssk4njmycCIqCV3Fq4Ygjro/IaR4JRF74UyW8OR6CFyEN4VjEWkI04YNG1Z6KOI2Ude7QwSyIfDss8+aB5k9H3kGmZRg4oSQ6+AWIzzj3vvM85tpTWs299YxIpAmAhJvaeot1VUERKCoCbCfGKF4LVu2NGPeF5J6ECIY9rAUdWNClQuvd0tT3akrhiBCBMHGujQEDSGTXqghGBEkiBw8g0ll3rx55uXCi4gXjj3oEDh4H0m2gnjDU4WHD+8f4Zp+k3GEoPdKIgwZE3jmctkCAMFIdkzGGfchrBLhhrhj0gARyZYGJGtBPNJ3UfdHnFLXQw45xNYFBgtrFxnL1JWJB8+JrJVsWcC+fYxpwjQ5Lm4T9bSNE9W3dghEPX9MtDCGvUeYyQE89iQ4QrCxB2L//v3Nq8wEiYoIlAsBibdy6Wm1UwREoOAE8O6QXGLkyJGVkm0g3ghdI3yQsLM0lg8++MC8SqxvC65nS0NbEByEKDJbT5gVa+mCnjTfBhKaIMaY+Q+uQYtrI+vxgtdCzBA+idhBjIXXsSGWON4XQkQRiqzDq0phvRz38Pfx3sWrr77aPJDBe3Hv8P3xdBCa6tfhBetA2CoCNZwhlGP8Fg1kEMUjR/hm1CbqhfDKVoWTzil+Ajx3CDPClxk3PLOs08SD7L1u4ecTMYd3GXHns9UWf0tVQxGoPgGJt+oz1BVEQAREwAgQTscaI/4miQYFLwmihxBDPBYrrLBC0dHCqMcgx2gi/O7zzz+3EEKEBRkWETpkV8RTxJ5saTPKCQ3EU8WaL8R1kpeLmX7EUK4im4yS3AMRc+qpp+a0l1s+BgRhu0wasM4NbxrZNJMKyVUwlslGGSVUyUBJwpaoveUQibBkvaPfsDxqE/V8tEvXKH0CfqN4POFxSXPwzCHU8LoFQyhJLMQkCOOVUGMVESgHAhJv5dDLaqMIiEDBCXjvDiFqeD4QCITL3Xzzzbb2jXViuWzOnEuFMdwJ2UOEJRXuv8022yxmrE+dOtVE5pNPPmkhduzhRiIMDCXC8aqyKXUu9dexxUeAbQ1OOOGEyC0bMJhJmlLdzdGLr9WqUW0Q4P3F+tDTTjvNtvIIF8Qd71GS9ey5556Vfj137lybFEPYsWWJigiUAwGJt3LoZbVRBESg4AT8ejc8L6SPp5A+npAevFWFLHjFEF38nVTwsEQlGSFEjr3HWBPGOi7Wg2FQkYgDDwshSYTIqVQmUB0PZLGeS39T2BuO9XOshwuu3/ShanjtCBMNekE0PkSgKgR++OEHC93Fcx0Vkv3JJ5/YWlU8ymGBFrVHY1XqoHNEIE0EJN7S1FuqqwiIQNES8OvdSJ8f3Ii6aCscqhj1JwMjBjmZD1njxr5irHEjdJJwwmIVHGlhnIZ6BvfUw7NGGDBj2hvNhK8RFsrY2HfffdPQJNWxyAlkEm9MLrF1BtlSwxlYEW8kyyHLb9KWIkWOQNUTgZwISLzlhEsHi4AIiEA0Ada5EdqTlFGSNWOkWcerRUZAElWwBo6QRbL34e1gOwEyp7G9AH8jpEgswRo6MqxFrU/C+CGFO9dPKqTQZ7PsYCILfzzZGNncmQxvK664om1STTp6jHeFI5XXqCcEmDV8jDmy+eGN8+FsbIfBGiM8JayNZBxHJX8pL2JqbXUIJIk3kvIQcs67i6RD4SLPW3XI69y0EpB4S2vPqd4iIAJFQ8CvdyPTIGsvopKSsKEsM8RdunSxtW8YJMwWk96d/ccIGWLNGvsasek1e2whCAldw8PBehBSYuMFy3fx9WdzXNa5UWgHdS7nRAC0n7VfzOgjrslCGdyPLd/9UCzXIzSSPeRat25tG3STvFkC2d4AACAASURBVAbRTyFzKkIOgY+II8x21qxZjkyAbDfwyiuv2N55hOFSmKwgOQqhuNlk8CwWBqpHzRFAoLFFB9tssOdhsCDs+DnRDFHijWRETJoRIVCoNcU1R0J3EoHsCEi8ZcdJR4mACIhAJAFE1gsvvGAhPQgr1gdhxIYzGhL6w+bKpF+fOXOmebSGDBliIolMfSQFwYhp3ry5rUvDICZVNr/HM0cKbbYbyLQHWVW6ifVyiETqTj3C692qcs20nMOm1wjoqLWAJEJgLSMbWOPZRKwguLPZODwt7Y+rJ1kmycxJ6devX4XhjJhnbSSFsErWeMKG5DyIXETbo48+alko8fBicLMfF9xgrCICUQR4zxFpgFCLEm9EHfjMpsHfEzFASGXU70RaBEqVgMRbqfas2iUCIlBUBPCusfcWAol1ZQg11g2R2RGvBCmy8Xgg5BAHY8aMcWyUzDo0QigRiCRCIVtkvpNEBO9LCByClGQliMVcU+YXE3TaRer8yZMnmwjDI8SG2HgYfWENV+/evU140+aodX1//PGH69Onj3lEO3TooJTkgU7GW4x3jskFMgZut912xTQEVJeUEGC/QULOmRwITnzxDJNREmFXt27dSq1h0oXJAfYaZFN6FREoFwISb+XS02qnCIhArRJgbcb1119vXjnWleHVId36tGnT3MSJE20vONaZ4b3Ye++9zbvB7/mD12LevHmuYcOG5iFL2qcsH40slfVu7F3Huiy2OyA0FO/oa6+9ZuI5KOBoL/1BSOA666xTCSGJXJ555hlbA4bQDp6XD9alcA2Ma7yTbJGBka0iArkSYIKEMcT6ymxDw3k22USe57LQ78Rc26PjRaCQBCTeCklX1xYBERAB58yjRngea+EIIevRo4etc2MvNQop/vHEsY7IF/7PGiH+BM+vTsbHbDuDECaSn2AU1cT9sq1XLsfBjFn8zz77zNKM460kvT1imLC+4H5R9AkeOQQ02yJElccff9zE9+jRo129evVyqUrJH0voGmsC+/btq3VtJd/bhWsgHtzbb7/dnsNMocm8n9g6gL0ISZqjIgLlREDirZx6W20VARGoFQKk3SesjPA8QvjWX39917Zt26I1dBGaSy211GJpuWsFXjVuOmXKFAsBPfroo004k9ygRYsWbtSoURam6gteOYQHa//wwDGLz7o/UuKT/bNz584OLx5hlawFi9qLqhrVTP2phE7yJyqLaeobpwbUKAEiDFg/ucsuuyTel3BoMlA2bty4Ruunm4lAMRCQeCuGXlAdREAESp4A3jVmi9mwO63erDR3kt9cGg9aVHgk4oz1haw1xCPK8Qg11gCSLIHsixtttJElVFDWxDSPBNVdBERABNJNQOIt3f2n2ouACIiACGRBgFT255xzjm3XsNtuuy12xtSpUy0ZCSGWwYx3eCF/++0388YhvFVEQAREQAREoDYJSLzVJn3dWwREQAREoOAEWEvD+j3CIP1m08GbkjSGkEpEGiGu1dkOgKyW7A/XtGnTgrdLNxABERABESg/AhJv5dfnarEIiIAIlA0BQlVJwMIm0yQ2eP/99y05zFZbbWUMEG4TJkywTdLJmshWDqyJ22KLLarEiHsRannGGWdoS4EqEdRJIiACIiACSQQk3jQ+REAEREAESpIAIY9sjk6YJHu8UR577DG3+eabmwcO4TZs2DBLcc8WDX5z8t13391EHAXxN336dPOmkaGSZDNsoE4YJtfAY8daOPbDYxuCoUOH2nYQLVu2dJtssklJclWjREAEREAEao+AxFvtsdedRUAEREAECkSAhCOk9mfj6GBp1qyZbQbM5ty9evWyY4Ihjog99t3jb4QbWzp0797dNgju2bOn69Spk3v55ZctIx7ijD3k2MC7Y8eOrkGDBrYNBJub+20gCtQ8XVYEREAERKBMCUi8lWnHq9kiIAIiUM4ESG3PxsDh/aTICooHjrT3bBqMaCMEcuHChbZBepcuXSykkq0fEIZsG9CtWzcTcezTN3LkSBOEmfapKmf2arsIiIAIiEDVCUi8VZ2dzhQBERABEShRAoRc4nFr06aN7QmHtw2P2g033OBIgIJH7rrrrjPvHFsMkKXy/7F3F+C+FeX78EdFREQlFRAkRQlJSUEEBOlGQrqlpSQFaVAQpLsUVJCUDlGkQUpCWkmRFhUF9L0+83vn/NdZrG/sPDueua5znXP2XmvinmdmPfc8MRdffHGOd3OXnDvj5plnnhGKTgwrEAgEAoFAYFwhEORtXCEf7QYCgUAgEAgMaQSuueaadPvtt6cVV1wxXXrppfkKAZa2yy67LH3/+9/PhO2mm25Kyy23XBIn5y44Frrxxx8/rbPOOmnqqace0uOLzgUCgUAgEAgMPwSCvA2/OYseBwKBQCAQCAwSAtwoZafkEqm8//77ad99982uk6uttlp2r2RtK8V1A/WfDVJXo5lAIBAIBAKBUYBAkLdRMMkxxEAgEAgEAoH+QUB2SdcKrLnmmtm65vLuKI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oYMAn/+85/T008/nb7+9a8PmT4Np47897//TW+++Wb68Ic/nD71qU+lD33oQz3u/ttvv53efffd9MlPfjKNN954PX5/NL/wr3/9K/3zn//M2I0//vjDDor+kJ9hN+hR2OH33nsvPfTQQ3nks88++4Cu8//85z/p73//e5pwwgnTxz/+8VGIdgw5EAgERhMCQd5G02zHWDMCP/7xj9PNN9+cTj/99DTJJJMMW1SeeOKJtO+++6YddtghLbzwwoM2jj/+8Y8Zw49+9KP5754qS6+88kq6/PLL0ymnnJLOOuus9MUvfnHQ+j7cG6Kg3njjjWm//fZLxx9/fPrqV786qEPqD5nrq/wM6oBHYGP9MYedYPnHP/6R9t5777T44ounX/ziF2m55ZZLG220UafXevX7f//73+mGG25IBxxwQNp+++3Tt7/97V7VEy8FAoFAIDBcEAjyNlxmKvrZLwiwGG211Vbp9ttvT7/85S/TAgss0C/1DnQlf/vb39JFF12U+14KC+JPfvKTtNlmm6XZZpttoLswVv0/+9nPMgHuDXlT0Z/+9KdMOvU/yFvPpu7VV1/NCiri3hPy9rvf/S595CMf6dE79Z71l8z1VH5+9atfpTnmmCNkpWei0vh0f81hu67YXw899NB0xhlnJFZ2h2Ss9P1RmvZC1ujvfve7abHFFhtV5I0F/pxzzsnEuKeHaN3MRRPW3bwXzwQCgcDAIhDkbWDxjdqHGAJ33nlnuuaaaxJF1mmwD35v3P4Ge1j67XR5zz33HOymG9vrqfJdryTIW++nsTfk7X//+18m2gsuuGCfyFvvez32mz2RH5aVAw88MG2wwQZB3vprAga4nltuuSWde+65vT7cade9pr1wtJI37v88GL7//e8PCHkbat+dARbbqD4QGDYIBHkbNlMVHe0rAhTYE088MS266KLpwgsvTHfddVdWMCaffPIxVXP3QZJee+21NPHEE+e4rhVWWCFbLKqF+9r999+fPP+FL3whUahffPHFbAGbdtpp0wMPPJBefvnlrGzONNNMYwji888/n37zm9/keK+FFloofelLX0p/+ctfcgyen80666zZKvX++++n+eabL0066aSJmxOSOfXUU6f11lsv92uWWWbJbejHZJNNluadd97cPYruHXfckR5//PF82s1tye9LnF9TG36vwOexxx7LVklliSWWSJ///OfH/O7JJ5/MffvMZz6THnzwweTD3s7yVrD861//mmaYYYZ8Kv6xj30s11fIG/c/fTbeOeecM9dditioe++9N4+Ti6b+TDnllLntN954Iz+mXj/z3DvvvJM++9nPZkxbjaOTDD3yyCNJfxW4sNSK3ZlgggnSzDPPnB599NH8f+3MOOOMY7D27NJLL50+8YlPNDZhLOTN++Jy1LHMMsvkNppkwoFCdS6r9VfJ21e+8pUxY9fHeeaZZwzGpSPauuqqq7JL2fe+970sY3CbbrrpUhPGn/vc5xrHoD9wrspcu/Win7/97W/T66+/ntcI4ljmv07ePMsdFN7iozxr7VHKf/rTn2Y544anbyxw1mwrfJo6T7ZhT2bhYa6KbFfn3Jxy6zSPsG01n/W1VuYHnvaFIjNkmiySV7Gd00wzTXrmmWdyzKJ94bnnnsv/tn6NrewrcJh++unTCy+8kGWPW7Q9qEmuW8mW9V+XOXG+9oL6vtFqrrrZN+p4e+fKK69M1157bfrOd76T90My16qNgr/1a07EyX3ta1/La6xazGHTXvjlL385iXmzR7JEzzXXXBlj+JEVcqSQVYd2MDfPvgNFHutj0Jbn7D0shuTAv41lySWXzPNS38dZGFt9E8o3oGmPNe/2NPjoq3mDobn69Kc/nX/etDZ8b+yfrGNw1s+y/lt9B/oDa3LYm7kkp75L1qE927eRfPoOmvMik9a/fcZ8GdP888/f4/nrtM/H7wOB4Y5AkLfhPoPR/64RoESeeuqpWYn9wx/+kFZfffXsilhcz3wsnGBut912Wbn1oTvzzDPTD37wgw+calLOHn744ez6N/fcc+f3KFw+okjXNttskxWDLbfcMu21115ZEXQafeyxx6ajjz46f5T32GOPrAhQ4i+55JJ08MEHp9133z0TtMsuuyzHhXkesTniiCPyOHfeeeesBE400USZLHoeueRGp/9c6VZZZZVM2pAQCu8uu+ySFZlWbRx33HFZObnggguykvCjH/0oE6Ftt9027brrrnl8lGdEknvOW2+9les0vlbkjfIAE0rY8ssvnyjrSKVxcO9B3tZee+38x5goX/ru+dVWWy2P+aijjsrK7rrrrpsVXL9feeWVM0E2LgqzNii3+m6+dtxxx3T99dc3jsMcdCrm8LDDDsvjV/dTTz2Vdtttt3T44YdnpZBCigiZUziZa9jfdttt6YQTTsjz1RRHWeIryZx5onRtscUWSfxfK5nQRlP9lKDiNkmp/+EPf5gJkvmiCBZltUreKINcbs0nZQiBRIibMC7yU8dKu5TWInOrrrpqy/VCeT7yyCOzTFPCkbhLL700W9DIWpW8wRrG1g6M4U+2yAU5oBCzOHPDo3RL1OLnrfBpwv/uu+/OFgrzSDbtATvttFNe+5Rua0D/rPVvfOMbeY0iXOapfnADF6SyqX3roawPOCPLV1xxRZYb/0Y6KarmYp111snySgasp29961tppZVWSg5J7Btk315w0EEHZQJLoW1an/Ax5rps/f73v//Az7lYw6+6b1g3reaKLHXaN+pyAhvzbX2cdNJJWVF/9tlnW7aB0HCvNO/e4Y6NxNW9DDwH2/peSMEnQ8ibgxDryf4Kw6233jottdRSmeDAeOONN86HQA7v7Efks4nA6T8Z1R+HWb4bnrVPkQvyUt/H7cOtvgnwRUqa9lj9cjCk/l//+td5TdpLWJp9G1qtDTiff/75ee+xrqxp4/bzVt8B5LOvWCNfreSl1Vwag3fsIdY1YnzIIYfkPpt3ZNBaWHPNNfN+X91n7HU9nb9O+3z8PhAY7ggEeRvuMxj97xoB5ImVy8eBwuTjSHlDBFg6KMA++H6+7LLLZgXRB57FqEmBKxYQH18n+eX/FK4NN9wwf0RLHAZFFyl0ylji1hA0Lpw+avfcc0/aZ599ssLAwqavPsj+j6T4t+KjXErdVQgRpWhJZEFBU04++eSsUFB4KLCt2qCU6DOlzlgUiiilSFwgxYICqW9KJ7c3CvIxxxyTn19//fXzaSuFmdLjxLXJbdKpuHGK4aDsIU8UjdLmddddly2niBDybUwSnlAO/YyShsi1Gke3Lqewl/xA3Yr6EAvKsTnTnlPiKiZIHzJGMTHH9YJ4wISCQtG+9dZb8ym+MTbJxIorrphJWcG8Wj8rViFvZAAZpPTXSVu1D02ulqxQ7TBuIkFVmUPKm9YLeYE1kl1kHV7IpXUAx6r8sAabd27MDjPIAcWuyH6TrLCO9wR/lg2yQ/6nmmqqTNKs6bKetGUtlrXTSb47tY8QOcBBlhFnhx7Fitc0HmtX/8i+DKLmt+wj5tFBTSu59vu6bFljyGrTzynMZV+iLFvz7ebKemi3NzVtwNX9y0FTpzbgbb2dd955aYoppmi7p7fbC1meyFx9b7Q/IGRlfs2JtYicIU7VYi90sEb+yYf5Mh/2Lla+dvu4tejZ+jdBPQ4e2u1NxuX7ZN80Rwqy2m5tNMlpp+8A4tpbrMlTb+bSerHX2M8cjJbvC2x9Z5RqzGJf5q9rhSAeDASGMQJB3obx5EXXu0fAiaATTQobt0P/p2D4iFOYKHSKU1Yfp/vuuy8TOKfrLE9Npa4Q1/9f/QA5zUcauQ8VNxAfQtYPP0dGqmStp+SNokchfemll8ayhvm4n3baaVkR5prZqg3vrbXWWvnkk5KhUERYTXxgWVKqSkUn5ba8f9NNN41JF474UKJakTcEj/WBEsv6QJErCrz6YLLJJpvkU3PEhxUBMWR9ktACwVJHq3Gw6DWR8PrcFhLv1B6p154TYwSMrDi99zMn/AgbpZw8OZFHPliP6sXJsUOCn//851lRZvVxKOCgoEkmyAbi3VQ/iwwFEalFyPWDpbVdaSJvxtIOYy5/9VJXqprWC+sfeYRTyfxX3mO9JYNwqCa80T/kHEmBP2LZjryRo57gX9zVWGXJAAsWRbxK3qr96STf3bSPLLC2eZbVpZQm8sYlz9pj6ef2W09Iw1rXSq65/1GMq7KlLjjWZc7PkeWiKLPsdJorc9xub2qSu+r+Ze10aqMuD+1kuZuDrKqc2l/h4yDO/mLPdTCHGDlI4D5cL4gaFz8HRObLPNqXeA2028d5CFTnrrrufHfa7U0OLJTqAZ3/t1sbdTkl552+A9w9u002VcfaPtabuVQPPKsHi9W+tyNvvZm/7jWDeDIQGJ4IBHkbnvMWve4hApRCp40sI8VNhoLoY16sNj74SNQiiyySP+wIwcUXX5wVqmpcXGm6J+SNlYKi7kPUlMq6TtbakTeWCTEylNDqaSVygYxWXRl9IMX1+RuxaaWEUfS4cSFo9QyG6mMpQgK55SidlFsfeZYHhMmYxepwMUWguXBym6lnm2R9hI26xbbAvU7eWG+kHkcAzZuYCVYqsXIsPt5rNY5uRaYk9yAzCBKL3v7775/H4VReH/Wh3r929VMckTSWQeOkDDoYoCQ2yUS7+ovcqUNfuaYhMvUYoWp/qrKKXJJz4+uEcTvyRvFtWi/kBTmtjqso04gd5bQqP2SBBQ/GSGiRfX2j8LJGFFkhf/pNnnqCP3IguywFHE5FKS37Abx7Qt46zb95QfCN05iRgHaWNwSJ3NpzrI86eWsn102yZS/gXl2XOT+3d5R9o2lfqs9Vp72pE3ljEa7vfe3koVPWxCqhaLUX1g8ZmvbGduvVvkK+HGRxq11jjTUy2bdPttvH230TyF27vamJlCI87dYGK1uRW/u7Q0j9bvcduPrqq3tF3mAND4da3a7tMpf2BNY336Ji0e+WvFkLPZ2/bvf6eC4QGK4IBHkbrjMX/e4RAiUJiZPPUnyIWW8EtYttYTkRX+KU1gfG/4uS3XQ62xPy5rRSWnwxVBQ5BBJB5BbIusLS1+5028eL65lnvENxrro/+cBRsvQfqUE6nC47heVCSUltd4LOtckpvfdKBk7xI+KAkFluRBRfLi+F3FCgW8W86UuVaCHK3JTUQxl34s8ygyyW6xooIuL8EBoxD8gfl9JiATIuOJW4OZZE86dPSCHFnsWq1Ti4UyGh5pWLXrvLwREsrojc3hAHbpRkiCsaKwpL5Oabb57d+0r/WY64vDVZwcwfElieNS7uWuppkgn4aLepfvJalHuJPcSMUFbNdasxFaXTHFDeYS0hQieM25E3lumm9WLNICHaJK8OGRAuSqj5dzhQVdz0pRwwcBH2fzizpHLbFffnXTFG1g0lFQHtFv86USiuXw5krA3kHwHqCXnrNP+sbqzZyJExs97rL0suSw5ZtHa4+RUCbo2QfWOuk7d2ck2eWfarssW1lrWuLnN+zi26kDdkwtppN1d9JW8IeKc2Oh0GVeWwm72wTt5YqHlU2EPKHqZNsoXg1otYMrJoHVaLuWq3j9fnrp5cqNXehBBxA1aqlrfq4VvT2vC8mEoWLdZkVlshAe2+Az2xctaxFg979tlnd722C3ljWeZuSr7t5/VviHFUDyLLtxlpthbazR9SzKuDrPPIiBIIjAYEgryNhlkexWOk9LCeFYsPBdfH2s8lEZDAQGZJMQrc2HzgKcSbbrpp/mDIGClOoSnbpA+GjzECIZaHUokE+jdi4rSc0s9NkrIm45h+sL6U+CkkgkLKRU68mv75APs3RcOHnHWQdQKppMRSCn3UuCSW+n34KCXe02/uhMia9xA3H/RObXCn8tGn3OszIuWUmVVLPJATW4RCDB0CWcgtElAP+pcsBfGRgIRbF6xk8YMBpR85RjqMFV6ImPopumLKFP2n1CO3YuCQJ3iXmJhCThFrc1CK+WwaR4lhkciBu2ATIS91IMqsR+aNUkyBNWaKW7GgsDr5PwLEXYqrp9imJgKlP3ArihmrjPcQ8CaZkE20qX5yw/WPnJXTb5n9WPFKQpImCxxliUKKlJoPJ/Ri7TphXN06qpchkw8urOSvab1QYksyFO2IdZEwxlwjFYiLOUf0HBiIkSPb+mV8xo7YOGwh18guXI1Ne0hIt/gbu0QRrGXWl3g0c2F9mluHExJElP4gdaz0yBxrYFmj9W20qX2yTU68TxnXf4ceYqsQZ/MHG/sDDB1wIHNk3/omW/5tftVFcUX87D+t5FoyjSbZ0m795wikxCfVfQOmrebKQUunfaPE1xZ8WH3KO+QdWaTEt5MHz8Pb+kdEmzwdSv3mr91eCFv7nb3dXkLGEAZ7mEMF+yHMFWSk6aoYMgp7MmfNkEX12ouUpjVLdlt9E8wl8oLI1vcmB3v2aTGuDvTIiW8RXPXTt6nV2pCsxT5LzkpcpO9Lq+8AGe8L1vraaW031W8N+t76FhufbwHSqa/lANAaLYd85soY/F68Zbv5k7CnHEI4LIkSCIwGBIK8jYZZjjF2hYDYDB8m1hPKuw9HJxeeriquPeRUWDssRe2STNTr5rInDq3TezJh9qX/3IQQI4pBVbEp9VIw/d4fFrt2RV1Kq+dKBjnKadMz5kSyDnEqTb+HIwWriTC1GgclHqFoR970GSEjA+ZIP5DbOkkt/eskK+rybsGjjm0rmei2/m7lsGk+OmHcqu5u1ksZF0W0naWzyIG117TmWv2+J/gU+e3Ul26x9FxP2i/1VmPekItWst+qH3W5biVbnWSuXn+3c9UTfAaqjW73wnr71T2MrDUVLt/IrQyJ5TqJksnXQZWMt0pv93HvttqbmvrTaW20kuu+fgdKX1ph3Rt5qfa17qqsvdKWNVq+xdV56mb++iKf8W4gMFwQCPI2XGYq+hkIBAJ9RsDJNguUU/RWdzz1uZGoIBBogwDyxgojTpHlOcrQQsD8cOfmMlhifItrq0OXppjloTWC4dEbCZO4sbe7K3R4jCR6GQgMPgJB3gYf82gxEAgExhECMq1JIMEtMUogMNgIcEMUc0QOuZFywyvWncHuS7TXjACiJjmHGLJysbyrJngccEcfCG+M0TYXXP65xJdrTiS2KtcjjDYsYryBQG8QCPLWG9TinUAgEAgEAoFAIBAIBAKBQCAQCAQGGYEgb4MMeDQXCAQCgUAgEAgEAoFAIBAIBAKBQG8QCPLWG9TinUAgEAgEAoFAIBAIBAKBQCAQCAQGGYEgb4MMeDQ3dBEoWb1kkOuU0bG/R1Gy1slsWM9E2G1bMnXJANbb97ttp5vn9EO2O1nDWmV166ae/nhmKPWlP8YTdYxbBPpjrY7bEYyO1q17Kenth66W6Elm354gNC6/Gz3pZzwbCAQCIweBIG8jZy5jJA0I+LC628l9VksuuWQOOpdtUHGXm/uABKa7ONh9bu6ocX+Ty1FdijpYhZIh65aU+L3NviU7miBw9+W4SHpcFdcUlPuO4AjbcVWGUl/GFQbRbncIUPbdweW+LheE1+92LLX0x1rtrkcj8yn367n/zZ2RCy+88IAM0j2T7ndzR6Y79twLJ83/QJRyr924+G4MxHgGu85u191g9yvaCwSGMgJB3oby7ETf+oyAD4PLcrfeeus0zTTTZMuUC62VQpJcXOoSYR/7u+66Kx144IGDTt70B9FxUW035M1ls3PMMUf64he/OAajV199NV986iLscUmYdEhfpNSmpA1mX2SJo3RX2xxXfemz8PaxgiYs+ljliH7d3uDwxqXVLv11xyHrsZTmLl+vOpCK0QAAIABJREFUZhnsyVod0aD1YnDIjsvtN9tsszTbbLP1oobOr7hDjPy7+PqFF17IGWb7K0tk0957yy239Ot3YzSt3aZ113mG44lAYHQjEORtdM//iB99XflqIm/VZ5yeDnXy9u9//zv3cYMNNhiLvJnMSy+9NN8dVSV142KSxwVhYmVFfKX3Hu3krRUW40IWhnObDnZOOeWUbLkJ8jZ8ZhK5fuqpp/LhUX+WVntvf5K3WLv9OWNRVyAwMhEI8jYy5zVG9f8j4GPrbqWZZ545n6Q3kbf3338/OQ2ebrrpsnslYuRk+Nlnn01+N99882UXykceeSRxx3nnnXeyC+aTTz6Z///uu++mRRddNE0wwQTp0UcfTXfeeWe+ANpHeJFFFsn1dlPqp/nuwHEC+9xzz6UZZ5wxtyHehpUQSdl7773ziTIL3OSTT5774/4cF1CzPiFQXEKNeaKJJkqTTjrpB1yHjM8dRp4VEzLJJJNkLLgYift7/vnn851UxrjQQgtlYmiMBQexJA888EB+b/75589uqU2WN/1m1YTheOONl5Zbbrmx3FLN02233Za4VKljmWWWyb+H4WOPPZbnRVliiSUa78V677330lVXXZW23377bEGdddZZ0wwzzJCxL0Ry9913zzF4L774Yj7xZ6EkE0rTOMvv6nMHz/vvvz/XO+2002b5gsfKK6+c56Gpv0V21GUuud4Zp7u+CmYwuOOOO9Ljjz+ex7700kvn+dbWm2++maaffvpsRSBn3M3MVxOm7bCoj3XOOedM88wzT8a5nRxUMeBqrP8OPWBIPv173nnnzfJYir7fe++9WT64A5u7KaecMrfzxhtv5MdYuWCnTDzxxNllEVaK+fN8TzAhW0199TNrQHn77bfz32SELOgLTJGz119/fcz6Nr/77bdf+tvf/pbdKMVOwcraLmt1l112yfNVn8u6zMC37A3mx9yW+92sNyTRGtMnl0RX951We0c7edGGMZlf8miMsOF98Mwzz7ScO27GreTNntIk22VtG5+7urRt/Wr/hhtuSK+99lqeW/L6jW98I8uDdsg4mSn7xW9/+9uMvz2l3K/Wzbqp4+MdljdrZb311huzD1TXeG/k3rpvtfcW8tb03dC//tjHWq1d34lWc2bO33rrrbwO7SG+ZdavebK2ynvkbooppsj/N06y6QCw237rW6fvo3Vjv6rLycsvv9z4XW23V5Ixe5Bv9NRTT53Hhqz7LttfowQCIx2BIG8jfYZjfGMh0ETeqg/4CCMWyBFXKbFbl19+eTruuOPyh8zflB+/p2CdccYZ6eGHH87/v/XWW7NistNOO+XfHXbYYVlh7dZtsEreKJgUQ0RMHRdeeGFWYimTPn577rlnEuPmQ1WSgiCVPtb+UEq1v//++2dihcR533vVYkwUO66lv/71r9NRRx2VTjjhhGzVo+gde+yx6eijj85Ebo899sgfx6WWWirHDR555JHppJNOSl/72tcyaaS4cFOifNUtbyyCSC0Lho/sbrvtljHzLOUDEUVkuFr6wJ9++um5/9dff33uu7gV49t2223Trrvump+tFh9zSvBWW22Vf49IUlAo5KUvFBJ1+tBTxvVfbKA5bxrnKqus8oHVo6/IIaKGzCKLK6ywQia1iOK1117b2F+/JztwEINJiYUr7M2pZDN77bVXVq5ggMiaBxjp/5ZbbpnngzIqLosS+dBDDzViivS0woKCrA8OKOBjHpEvrsRkrkkO1l577bFw0FdKHqy5F+64445ZISSvYoxcuEv+yZI+r7vuupkssILADRaI9Nxzz50vqYY/LIwX+TP3cDFm/ekJJg5pqkVfr7766iw/LGjWwj777JNJg5hXYyd7ZNtaOuuss8asZ2OAj7koeJVERtaqeTQ/9ovqXDbFyt199925/cMPPzwhXeTGPmFvsCddcskleaxwMcfVfaeQ++q4vNNKXijr5sIaIKtcqcmlfztcIDet5m6llVbKh0BN8oYANK1FsgDX1VdfPa9l8uwya/G32223XSZPFPszzzwz/w5BM07rhqz7nbVo/Mh8VUbLnttq3TRhTY6r8+bQyt7TX3LftPe2+26YP3HIfd3HWq1dsYO+SU1z5kBAf+0Z1t3ZZ5+d//h2IMi+Xd6Dv/87PPN/vyeb3fa7HIq0+z6ed955H5AT69+ar35Hrbt2eyWZ0F/z6vvoG+cgYNlll81/k6EogcBIRyDI20if4Rhfj8kb5Y5y5kSv7g5Tt45V/0/hctJMQfEuJQmx6o3lzYfOx/r444/PdVDGKcmUUB83H2xkqZV7pI8whZyCR4lDWJzoswQ2FcopC9IxxxyTlXpKGMULQaHoKcZ3zTXX5A+nuI9qfB6FlEJGuTV+ync15u26667LRIwC7wTeWFj3PEO5VCdCAjfKIGXX78UqqpelQqEsI3F1Eup3rVw1y88ptOqpPodAtBsn60G13HPPPfl5Sj7s4fbSSy/l/lNKJb1p1V+yAr8yp1XZQfwprwUD80Wx2XnnnTPBhROlXv2ltMO0CQv9E2eEuBY8WSeQmAMOOCAtsMACeTxVOWi1fZClugxedNFF6cQTT8wxYk7EEXVKmTlV9NfvkbMrr7wyy0NR9hyUIG9k1e8dECD5PcWkqb+IJSXPeiBTSBd8jzjiiGydsWbhwtLabn3X3SZbzWVTbBVro7HbW1gX9QHxKG599pl2+059XPrcChtrFiHaZptt8kGGvQO+hQR2mjvZYevy5jColWzrm/VvTSNxZJkCjRA7BKJU27McHi222GL5oMJc+Peaa66Z1wtLeNlnWOUc0qy66qqZELZbN63i2KrzaL8YSLk3/nbzZ7zt9oX63PZm7bKA1+es7OFf/vKXM97kmyzYR8g+clZvq/p/hxk96bdxtFs/DjjqcmIPRbia3mu1vljqqmPwLrLusID8RQkERgMCQd5GwyzHGMcg0I3lrRrz1hPyxn2I5YkVhwsK5YkC3m2gfPmAIQJOPik7LBlczig/TtQpM5SRTuTN6aSTZgo0d6E11lgjK4rc/FqRNz8vyiRXNhYT7jQU6qKg6YufU9TryVUke7j44ovzh1ipkrfiQscNlHLI0kCh9gy8uZ4VUlP6h/yutdZaWcErrjAUEooh60791L0TeSvJU6rPsdS0G2d97hAbc6rPLELq1B/z4RS7XX9//vOfj4VZVWFB1smNuinZxSLK0sl61ZT8pR2mTViw2JInJKJYg8tz8KQ8G1dVDnpC3lidzRULC+uNMVWztlpLm2yySbYiO5Ao1k9knWXIXPiZ9/SFMtZTTJr6W2KIijXPAQACY53528m/ueykfLaLeeuUwKS4nyGs5JYVhlJdJW/t9p36uBDcVtjMNddc+XGHP6xtnq1mn20ib9W5Y6Gpy1u7tcid2z5DvpEwFkVy4AAGMbvvvvsygXOQ5LCk7MHIG/dKinjZC/S7/J5lBSbt1k035A1hGUi5L+St1fw53OnrPtZp7cK7PmfmmdXcN6kc1rQja3Uyx9W1J/3utH5YRFm563LCU6TToUn196yJrIPm1PfQd8f3w2EG18wogcBoQCDI22iY5RjjoJA3cSs+eJ/5zGey+wllBWnyUe2mVD9QTikpHU2ZJ6vKF0uXU3GxONXiI+19PxdzwqrBysCVrUnhqSvtrDROzRGbpv43KasIp4Qvp512Wo57KcoES4B2ufY48WV5cxJM6eOaeOqpp2Zltn5yCkNueayB3bieVhUTCqy+cOlsp7BQNtuNsz5vTo5ZP5FIyiX8uYjBtFN/O1ltkZ6mKyqaiFhxS2yFKYJvXMhBwYIFrI5nqduzhUj3lryJS1Q/qyws6uNB3lhUxCOJ36PYI04lho/8UDadxHMr9VxPMGm3xorLLoWPlYLliguhglAik52UTwo0q5lYoU7KZr0vFNZf/vKXmTgj+2W9saxSOB3U9IS8tcNG28gikqyfMLbu2lneqnNnbupEoJ1s67tDHvPIMo0wcmUzLpZ+h05kwsGO+dSPYnlbfvnlP7D+CnnTb/LbU6zr8+jwaiDkvrr31g/5qv+3l/Z1H+u0dpHj+pwVK5uDpeL63BPyVrKudrv/dlo/DgjqclLcMzvNcfX35IwLsvhLMsKiyLJsP44SCIwWBIK8jZaZjnFmBPrT8uYjglz5iPibNYoS7zRQoaxQrp1E//73v8+uhOJj6kkVytRUP1BOuim3Ts3FjFDG/J6FgPXLySOCR0GiVNbjsxA8ZIjy4xnEUryNP5SOeqmTN+1xy+S6RvFTByWMGxzrEMuZBCGsZerjhkYxF5/HRamqJJST/EIQivsehUMyiMUXXzwTXS50EgkolD3vUfYoLsXthyLGosidsn7pbiGc3LfENJkPfW2nsFAu242zHm+kLkSUgiqBRbUgdk6WW/WXa0/VWlmdb5bOzTffPB1yyCHZfVHhZshKKSFNXTGrk646pqwZ4qqqWCCZZEp9xUWNnCEQsOee2RPLmzrIfUl4Iv4RSVKXgwKWZ9atMqdkmRWGPFkn3HDJrbn+5je/ma2XXBzVgyRZOz3BpN0WRz7VhfTqB2JvDVkfrD5Na1AfkSRuveTcAUPJ5NpJ2az2pU5Giosx8og0rrjiijlhQ0/IWztsrCdWNxYf5Ij7IouX8VN07Q3t5g7xr8tbO9m2ryHbRW7NOYLL8sYix5XNM9aMde5wq5A3pMZ6Ir/GzyrpMMrc6LdDm55g3TSPftZfcl9iwup7bzvyJlFOu32hm32s09pFXOpz5gCNC7vCTdd3x3fAgZw5anKbrP5eXHFP+l0nb/XvI8y4Q1flxJ4jDrbTHFd/rx3fsRIvF6pNIDAaEQjyNhpnfRSOmfIh4F4siJNEH1QKwiyzzDImg1y5bBUx8bGjqPk3ZY+S59SekiU2xUeNclTi3LhsUBApexQWCjzyRInm9uZ9BI5LWFMMXLn418eTkkMBkwSEYku5pnAplF0KqI+vj7HTUYHmPoLV4nkEh2KKJHFLQ7J8KKtFXU7LudYgZ5R97kyUSkonxcpHGCE1VuQTZj6m+oCo6ROSRYGgIIrxKJd0+z0MEC6uLeLOKJbmQRILWRMpE9wpYcNtDq4USDEvMBVsj4xx35Q8BglsCkpHOBEk42HVQwC4i1X7ok5kl1IDF/Frnms1zvpSoRCZa/MCL/E5iEdJwMHK2dRfJBXRKfNLcRc3h8yxUsAVkUIkkR7YcD2EO1e70l8KGkW8kOt2mLL0VLFgAdUP/adEcaFl9YQnbFvJQdN2Qb7IlveQdv+XGITsU9wV1hxrgJIlBo61y7rhUqwgeJR4SWQcUJAp9RhrcYlFsrrFpNWl2qX/3KtYTLWJ/Oq3/haXwuoa9HPrAJkUN8Z9rMR9mZdOc1l13zJXEj/YG+wrZJ+LLSJAkeU6KIlEu32nWAarc9GEDZl2wEK2zLN+s/axFlvbxe261dw5rDCPdXmDbSvZJkPGU1xAWfyQMkmJ7E1iKhE5sUosQPY1MZZkx1xYyyW5DRkV94k4WKvWRE+whk91Hu03rO/2k/6Qe+u/vvc6YCFb7eaPq19f9rF2a5f8tpsz1i3Wdwd/LMD2YocRyJv93/fQ/EpW48DRYYU6zQ1Pkm77DXsy3er7yD3aQWdVTux11lWZY+vOd0Sf2u2V9gqHQGUfMRby5vCwVZbgUaj2xJBHMAJB3kbw5MbQBgYBsUZIBVLjo4esIIMl26O/faxLZrrSC8qbj3C3CUy8R1lAEChVlIRSKITIg581uUF6zx+nut4vGSl7gwgSZ0zV8ZSTUKRPO/X+NbUDJ8pzHZfybKux+r14CYoGa1enj3NJBV9Sw3c75qZx1t+l/JRkIrA1D07duYpSOIpVsyf9rbZRla1uYiU7YdoKCz9vktFusaq67iJr1kET3mU8rMX138MO5sZpTs2/n3m2L5i0GgOslLKOyDSS1UmeilxaQ62s5t3g1l/19BWbbueu1Zjqsu2gAY5F1qxR8whfWNt/ylUM7XAq66+vOLdro69yr+5Oe2+n9vu6j/VmDGVuHGI2xc8W7M2d+bQmq7Lek/2s1fexSU46rb0mLO23vBIkrSqHJIUUInQ9+b52s27jmUBgKCIQ5G0ozkr0acQhgGixCjnxHglB1cibE/SSnXLETVjDgChtJXU9S1kp0s2zVHDlKXFUIx0PBIDVUtIMFuoowweBmLvhM1f93VOWd54QrP3dxBH3d/v9UZ9vj+8pz5JC/hyoIXOsy60yMPdH21FHIDBUEAjyNlRmIvoxohFw0bXgai6Hw71wceQ2yM2UGyYXKdcLjIbCdYyLm5NppEWsDvc1LrWyB46GIuMmCySZ5t7GLbJcOD0axj+cxxhzN5xnr2995yrMjVkKfuuWS22JR+1bzYP7drksnReHPbdcVi8zLxfZ3ljzBncE0Vog0HcEgrz1HcOoIRAIBAKBQCAQCAQCgUAgEAgEAoEBRyDI24BDHA0EAoFAIBAIBAKBQCAQCAQCgUAg0HcEgrz1HcOoIRAIBAKBQCAQCAQCgUAgEAgEAoEBRyDI24BDHA0EAoFAIBAIBAKBQCAQCAQCgUAg0HcEgrz1HcOoYZgiIPBZ+uK+pNGvD12d7hmSctnda/ULWAcDKinRpeeWRKSbdPOD0aeR2MZAyM9A4zSUZcM9YO6JmnnmmfNFzlE+iEBJw25f6ebajMHGcKj1b6j1Z7DnI9oLBAKBkYlAkLeROa8xqg4IIDfl8maph/sjbbILvF2wLfOgS3FdOPr1r399UOdC5i2XIbsEd/vtt893+kRJ+T4xl826kNtF4J0udO6E2UDIT6c2+/r7oSwbLm53ufMiiyySzjnnnHzJdNNF7H3FYLi/Xy6gdheei42H2uHMUOtff/bntttuyxfGH3jggfmAIUogEAgEAuMKgSBv4wr5aHdQEZDensJeJWlSJzddWNrbjrmEWzsurn7hhRfy1QC9Va6k4p9jjjk63lnj3p6LLroobbXVVmO6jah897vfTYsttlivyBtrJAV6o4026nX/e4vhQL0Hk5NPPjkTAlcb9DSd9GDIz0CNvVpvX2Wj3scmXHo6Dpc577LLLjnN94orrpgcgkw//fQfsFo3yXpP2xoJzztsuvnmm4ckeYPvUOtff/XHlSCuyNhpp53S1FNPnUWp2316JMhdjCEQCASGDgJB3obOXERPBggBlys7pV5wwQUHlLxREp566qm077779mkkLCROdzfYYIOO5O3OO+/MljYXlJbSVwX96aefTqecckq2HPaWfPYJgCH28mDJz2AMu6+yUe1jK1x6Oo7SJ/LezgLeJOs9bWskPN9fZGSgsBhq/Ruo/vRknx4orKPeQCAQGJ0IBHkbnfM+akb93nvvpauuuiq7EHJpnHXWWdMMM8yQpptuulQsb7vvvnuOe3vxxRfTbLPNlmaaaaZsmaGcPvbYY+n222/PeC2xxBItLyN+5JFHEssbi9t6662X25h22mnTXXfdlfxuvPHGS8stt1yabLLJxmCv/RtvvDG98cYbacYZZ0yLLrpoEqPx05/+NJPNvffeO1vvWOAmn3zyseZM38QHsbA5BdbmxBNPnC8tFdfk5xThueaaKz3zzDPZkqGeEoNX2n7zzTfT7LPPnomt38Fgv/32S6wc3AvF1cwzzzzpYx/72Fjtv//+++nBBx/MGCrTTDNN/r8xzz333GM9//zzz+cLnd999918Kaz6XHbNpUmZaKKJ8t9vv/12/tsc6QdcJphggvz8K6+8MqaOhRZaKF+Q/eijj2YrDcuNS6IfeuihbL1pcrczB+VZl7maD3OjDrGB5GSZZZYZa370pS/y4/3q2Eu/61a/brCs9r8+1nJJ7eOPP54mmWSStPjii481Dr9/4IEHkpgy7x577LH5GVbnOi5PPvlkxslckUfknUzee++9+TLy8ccfP68DMtdqXTVtLqUO/eDypw6yXfpO3uFPfsms9VhKO1lnTSeD3C5dmC7OlCyT13aY6Q+8zP+UU06ZD0nIgzkiR9xirVVrw9hdCGwtzD///Llb/s/q+Nxzz41Zu/U1UvrvWQcscLUvsIh71tjVrS3rB+ZNa9X4zcuf/vSnHAtonSGy7dwmW63vP//5z8nhjLasM3WSv/nmm2+MzGjPuMyVMX/iE5/I/4bTpz/96bxO22FTJ0utxm9N2wNY+u1/9tqyf9TXSJlLmFrfs8wyS8bBHmHfs7fBqGmvrvenlSyW+TIvXCTtr8ZOLsn9/fffn+yXcON+Xd+n7bFws2fYX8ixuso+p4+TTjppevjhh/P71W/BqPkgx0ADgUCgXxAI8tYvMEYlQxUBH1IKC7fCXXfdNStfJZFHIW8U2sMOOyx/mBGWI488MittF1xwQSZX4tcQhG233TbX8ZWvfOUDw6XQnH/++fmjz2rmI33ttddmJYsFi0Vut912ywoXBZPShEweeuihWRHh0kep2GKLLbKixJLmd5SapoQqFKy33norHXHEEbkvO++8c1YYKFv6irwhDhR1CteWW26Ztt5667TUUktlJVdfjJWCYeyUSXWwglTHASvv1xOvVNunOOs/pea8885L1113XcZsiimmyEr1pZdemjFRl7opONttt126/vrr83OsfEjHPvvsk+add9606aab5meQ1z322CMrt8cff3w6+uijc1/8DAEzljPOOCP3Xz1cycxl1QpZJsr8eJbiZA70U5urr756VsQRVthT4qulL/Jzyy23ZPzr/V5llVXGaqMbLJGoprHusMMO2dKrToQMQYAbN0Tz4f9wNf9kH0ExTvOPvMHluOOOy6QBLhT5Kk4ltoqy75Dj2WefzfGU6lSa1lV9ccDwqKOOygRl3XXXzcp66TMiU/q88MILpzXXXDPLO1mukrdWso58Wa8HH3xwVuqr8gbXJsyM3TvWG5kna4ccckiWT7JkX9hxxx1zX/TXgYyxr7DCChkzBxvw3XjjjTMJFat3xx135D7UCRzl3fp3qLD88stnl0LPWree1ba2yPX+++//gbUKO/NiP+HGDAdte7cVeWu3vh3sXHLJJbmvxuTQR+zv5ZdfnuUAWYGhflpTyNCpp56an7ev6Ce3wVbYmLMqWbJvtBo/4l3kEbYOzrghnnvuuXltVou9+ZhjjskEjVu6vcX6sp/stdde+d8OiJr26mp/yHMrWbR+7AXWjz3eXOvf6aefnuNlyYV1ZF+2lpC56j5tjdrX7avk+5vf/GYmb8av7mWXXTb95S9/yW7b4qLhHyUQCAQCgd4gEOStN6jFO8MKgVaxbeXnlKGll156jCXOhxdp2nDDDfMH1u8UyhIFpokc1JUWH3IkBkFRHyWGkiaByVprrZV/RnlBapSLL744K0bf+MY38gk0pVxwfJ1M1IEv71ddNYsbGosV5bruKkcB9B5LIBLEgkB5peQ4De6Jm1G9fYrjZpttlhVdxMi/KTMFQ4owcoYAwJgCjGjC5Qc/+EEm0BRbz7FWUHRYTVlESlwfZfOaa67JCjhlT3ILZIxC165Ux4VQUazMCUXx1ltvzVg3nYb3Rn5YHxHUVv1mUew0l1Us4aj/9bGKd6SMI7fFWoVII6mUTGQEATBP5K3JbbI+39X/U0Y333zzTIJYTR2EXHHFFVmGyXQ3MaPlAEMdJVbI2jjxxBOzYgyLbmI067Jm/qxPSn+RDUTfIcuqq66a5a8JM3JFoWY5YQkra9tYrXGl2p86ZvqM4BTMYUKOEId6Igt9RDqMe/3118+WPvKMKJG3TmtVXxEnfS3YdVqfndY3ooN8q0ed/g9b/ydDDkesCXsKTMyx/pLlOhad5ImMtBu/+tdee+281yG47QqLqL2E3Dhcsw+wBrLWtdurq3ix1pn7VrJoH7CvFLwRtLvvvjvvQ/b+qrzre32fdvhhH1McCJmLs88+O/cb4S4HNb4PrHlRAoFAIBDoDQJB3nqDWrwzrBDopHxTUrgYVp/jikNBdcKMZChOZZ3ur7baao3ZClu55yBHPtSUbGTFCSwlQD3VRCMF1CaloBXg7chbSVjSpGAZKwWaeyKSQMHuD/JGeYEnt0iWPkoVZavEMhWMjd0pNmWZ61P5t7FTnvzNra5Ya1iRissahdgJOqsI8tJt8obq/LA4OWGXgIDyX6wJVYtPwbw38kOJ179W/W6KJazPZRVLONXHShGkKL700ktjWWGM87TTTksnnHBCtrA55TcPSidlW7+qOGlTXUXRr8phtwl/JL9Brot8qQNh2GSTTbLViiW6N+SNBYzlyJoqWVXL+Fiq4Gl+6/Lh51wmq4S3OuZ25M2cUv5Zz+BKDs0TJR1Z5I5dL/aNm266KbtjKkgHAlglb63WKgLOao8AsQwqncibZ9qt7ypZc1hR/z+iBh+HKMVDwBrmFthT8kae2o2/J3tdIeswZj0ml/YNVuN2e3VVBnhTtJNFXgJ12Wi1D7Tqu73UocKZZ56ZXVQVh2RRAoFAIBDoLwSCvPUXklHPkEWgqmRyExS745S3rnxW/1+yElKaur1GoKpUIWvccygWlCAn0BRUcURcrZzUizNpsuJVlQLWOASLFa2pVBV+JJHbIQtLO8sB5YTSw02LO09R3igbSGuVJLAUiM9wwt2pfb8vmQOdMlOwJKGoYlgw9nMKd7HKUITFGrI0lPg+yj2rkWcpzU3XHnSjyJZ+V5/lmopYsfrcc889Y1xYm+a6N/KDELbrd0+xZEGjeNaJCOWe5afqQmecXM8o3JRI6ffJQ2/IG4LPSkoBrluVWuFSH5tYULJVJ28sZH7H1bWn5I2sO1RxQFCVjUIuEH+HCE3yAStyVnXP65a8kcEmzFttfgjmNttskw9q9LNY1e0NJaNmu7Wqr6xBiIq9oBvy1ml92/+Kpa2JvHEVNF/wdcixxhpr5FjEJvnpdBjg/Xbj5zbarZeB9s0bTGBmr2HhF5vGMtZqr67OLeLcThavvPLKD8hGN+Stuk8jq6zuXC+5G3N3rbuBDtmPZXQsEAj268CGAAAgAElEQVQEhgUCQd6GxTRFJ/uCAMsSRRphQm6QE8SiHXnz4WWZ4VZEURBAL4bMySyFseny7aqSIK6HoldISnGBY3WTOIJ7EiVKTJQ4NR988Rve0Q5yxbUPCUKg6nFSBQ+KJFcxyhhXIKf/TujbKYRFuS/KNDzEnXHtoRApXONYJsT8SQ7Syn1TuxQ0rl2sVpQxY+aWhTQgDwL1i4WR9UGckdN9FhduktzyWC9YI2Bi7BRvFhXWJS5VrA8lToiVw1jNIWtmbyxvsBUzt8ACC+Txsvbpz8orr/wBUeuN/Bh7u36LLaqXdljqaxMRQbzF48COrBa3LfJFBiiqEiYU7IocUsgLGa7Wi8xSjpEMf7OgmgcWPIkbFHiba3LRtK7q40ImKPAw5nqp6O999903JmazG/JWl3VrgkuaMRW3UAcd5IfrHyLehBniTrkmg/pTsmaWMetftT91zLjRkWtj4Hbpfe04jHEgUC3mp5BUa8hhhX1I/8Q/kf12a1VftYWIl7aq89Nkwe20vlmz25E3+xBSV+a7Op46WeskT9Zzu/FroyfkTXvmV7wiAswKxyLXbq82nrJH2J/aySJZrcqGsXPNJiesuVW3SaSx1T5tT7WfOnRxCFUK/OxZ9sRCiPvybYt3A4FAYHQiEORtdM77qBo15coHnIWF5YslqcRM+OiLJxIjgySJU0CwfMBZoSjGCB+XPUH9lNWmbIblMlhuMmLoKO8UZ8qA/4uRkTENqZOYwUk85Q95cWos2N7PKQmsTRRdCrK2ZM9DLJqKOrlxUSK4z1HKuWixlugzxVtWt8MPPzxbzyRJoaDrk3dgIS6PksW6x/0ImZSYxb8pw1zuWl0ZQAlknRHHQ3lFWGCMRCK4LA+IHfIhNkXyAxiKnylFjBbySolFqCl7xmSOFAoPRU2/1ev0XLye5AvepZhRhsUL1rNyljaq86NulhvzXWIFue9R6ppi3norP7Bt6rcENU2lHZZi2JrGqm+UQYRCTJUEExRUBBlBLNiZe/iIreQ2RqYQakokJRTZthbIEHxLrJUkG2QM0aG4kkmWYXPIulxfV9V5rY5Rv1i6EG5JT9SvPbJWLpUv8ipesOkS9bqsc5l02FASUGhbrJKDF+vZQUErzCQTggUiRTYcVhTiStZZOQvREl8JY7+HkzXqZ5R6OMNDQSbrWRIlY7GWWPqtC9hqj5XZmnDw0m6tlrauvvrqTHLIgYMLrsbWsljRepIU/Wm1vu1Lxm48XG4RcP+2F1kLLOBIZZlre6Z9wT5i7jphY96QS/ug/rFASyjSNH7zVRKQqNvarpPfpnWir6zN9uoiJw4ZmvZq+0+1P/CS4bNJFsXMWk/2YmsE+bIeyJi5IiPle+F3vg+t9mn7pjmw95W4SmOBLSztreqIEggEAoFAbxAI8tYb1OKdYYlASUVfUtN3OwjvsWhQNHt6uTOCgZg0ZWwsxKRkcata80pgOwW5011rndpoGmen+hFIimU981+9ruK2SVEzzlbPw5ALURMO+q+UAH54UEjrWCMiTVh1O4/V55BobRSZ6GZueys/3fa7WyybxlvmC8FokpfSB+M0jnrCBJYMBwnepxCbk+o6qf6+Xn+3uJQ6xIn1dA2WMbeS9TK+TvJaxa4q49w36xbc0pY6yR35rCaZKO8jyZ2ST3SLUStZrrZlL/KnHYad1nerdpAdZJKllTurYl0jdohPsUx3wqZef1/HX62vvl9Uf9ftXt1JFrud21Y4I2/IPYLWdBDRmz0r3gkEAoFAoCAQ5C1kIRAIBHqNAMJBkXQK3lNi2+tGR+iLgeW4m1hJVcSWtbs7bdz1bvBaZrUTO8ZFtcTYISgnnXRSPrxqijsdvN4N7ZZYlMURs7SyZrO8N10rM7RHEb0LBAKB4YBAkLfhMEvRx0BgiCHAisb9SmyHk3nJGLjYsapE6RkCgWXP8Orvp7kZc6MjxyuttFJ2aS6ZHfu7raFeH6LGpVisa7nsXHp91kVuuZ28AIb6+Aayf6yWXFElxYITd/im7LUD2YeoOxAIBEYHAkHeRsc8xygDgUAgEAgEAoFAIBAIBAKBQGCYIxDkbZhPYHQ/EAgEAoFAIBAIBAKBQCAQCARGBwJB3kbHPMcoA4FAIBAIBAKBQCAQCAQCgUBgmCMQ5G2YT2B0PxAIBAKBQCAQCAQCgUAgEAgERgcCQd5GxzzHKAOBQCAQCAQCgUAgEAgEAoFAYJgjEORtmE9gdD8QCAQCgUAgEAgEAoFAIBAIBEYHAkHeRsc8xygDgUAgEAgEAoFAIBAIBAKBQGCYIxDkbZhPYHQ/EAgEAoFAIBAIBAKBQCAQCARGBwJB3kbHPMcoA4FAIBAIBAKBQCAQCAQCgUBgmCMQ5G2YT2B0PxAIBAKBQCAQCAQCgUAgEAgERgcCQd5GxzzHKAOBQCAQCAQCgUAgEAgEAoFAYJgjEORtmE9gdD8QCAQCgUAgEAgEAoFAIBAIBEYHAkHeRsc8xygDgUAgEAgEAoFAIBAIBAKBQGCYIxDkbZhPYHQ/EAgEAoFAIBAIBAKBQCAQCARGBwJB3kbHPMcoA4FAIBAIBAKBQCAQCAQCgUBgmCMQ5G2YT2B0PxAIBAKBQCAQCAQCgUAgEAgERgcCQd5GxzzHKAOBQCAQCAS6QOB///tfuvHGG9MLL7yQ3nzzzTTxxBOnddZZJ4033nhdvB2PBAKBQCAQCAQCA4tAkLeBxTdqDwQCgUAgEBhkBJ566qn08ssvp4UWWqjHLXt3s802Sz/+8Y/T5z73ubTeeuulPfbYIy211FIfqAvRe+2119Kjjz6axh9//DTbbLOlCSecMD3xxBPp85//fPrYxz7Wtv2//vWv6bzzzktbbrll+sQnPjHm2ffeey899NBD+WczzTRT+tCHPtTjcfT0hf/+97+ZrGrTWPq7tBprf7cT9QUCgUAgMNIRCPI20mc4xhcIBAKBwChC4K233krbb799mnnmmdO+++471sj//ve/pzvvvDMdd9xx6aMf/WjaYost8u9/97vfpVdeeSXttddeadpppx3zjmcPO+yw9JOf/CRNM800Y36OtN17773p6KOPTksssURafvnl04c//OF01llnJcTrxRdfTIcffnj6+Mc/3hL5f/zjH+mII45Im2yySZp++unHPPe3v/0tHXTQQWnzzTdP119/fZp99tnTMsssM+AziLxp76ijjkonn3xymm666fq9zQceeCDddNNNaZtttglLZr+jGxUGAoHAaEEgyNtomekYZyAQCAQCowCBn//859mShfwgXnUrEpK2wQYbpFVXXTVttdVWGZH3338/Ez2kC7Fj6briiivSLbfckpZccsm04oorZnKmIG6/+MUvknaOOeaYsUjO66+/nq12iy22WPrud7/bFu1LL700E8ZNN910jGXt3//+d9p7773TPPPMk7797W+nn/3sZ9kCd+CBB6aPfOQjAz57yO22226bFl988TyO/i5wPuSQQ3L9X/va1/q7+qgvEAgEAoFRgUCQt1ExzTHIQCAQCARGPgLPP/98Ov/889NLL72U3n777ez6WLd+sf6IYTvjjDPGuFX+5z//ya6Rjz32WDr33HPTJJNMksHiRojMLLfccplMKb/97W/T9773vXTKKaekOeeccyxQETtEi4vlV7/61ZaAs7qx8rFAffGLXxzzHAsga9ypp56apppqqkzebr755sZxDNRsnn766enqq69Op512Wvr0pz/d782wZv7qV7/KOA2Ee2a/dzgqDAQCgUBgiCEQ5G2ITUh0JxAIBAKBQGBsBLj0Pfnkk+mRRx7JZGeWWWb5QBwYqw53v6WXXjpbxe64446xiFipESFCTPw99dRT5x+rlzVu5513zsSN6+BPf/rT9KlPfSpb0LgQ7r777jmObsMNN0wLL7xw2m+//RqtYVwnkbeq+2V9PsXIccXkWvnJT34y/5rVTRtTTDFFtr6x/h166KHpz3/+86CSN5a+jTbaKJ1wwglpgQUW6HdRlAgGUWYVLfj3eyNRYSAQCAQCIxiBIG8jeHJjaIFAIBAIDHcEWKl++MMfpgUXXDDHl+2zzz5p5ZVX/oDb3d13351dDJEr1jOJQBC0ySabbAwExT2SZY7lRwbJ2267Lf3mN7/J7ossaQja8ccfnzbeeOPsRskShaghcJdddlnaeuut0yWXXNInYnPdddelq666aiy3TiRNcpRVVlkl180aeOKJJ+Z/77nnnoM2jf/6178yYUWQ/d3fyVL++c9/pl133TW7Zc4333yDNq5oKBAIBAKBkYJAkLeRMpMxjkAgEAgERhgC3BBZyZ599tkxli6kS6kmI0HwEB2EgOUMaUP4xKZV3RJLvFtxg2TtErcmYYjkJeU6gJJ5UTssY+Xn2naNQNVq1xvIvS+rZXUMXCZ32GGHTBb1x+/F5BlHU6bLTu2KX3vmmWdyBsyexMvBEmmDORI8+eSTd2qq8feI8sMPP5zHUqyLHizkkKWznWtprxqNlwKBQCAQGAUIBHkbBZMcQwwEAoFAYDgigGyxgLE8UfRZbXbcccc044wzjmWNklyE5a1kSER8uE5eeOGFY8WliXdjmUOQitVHUhJ1el6GylalWO24WJ555pn5/rd6Uf9EE02U+9euNJE3P2PRK7FmrHzHHntsOuecc3L8W0+L9xFNrpmdriwodRcr59xzz51J4wEHHNAr4qg+lkRuqD/60Y/SDDPMMKb7hbyttdZava67p1jE84FAIBAIjCQEgryNpNmMsQQCgUAgMIIQuOeee3L8l+Qi4qOefvrptP76649FKiQpQXwQsEJSvLfSSiulCy64YCzrTlO8mzg5CUI6kTewSoByzTXXfMAd0+9Y8SQx0T/WP1cJIHpIov64r23++efPWStbkbeSnMQz4t+4cZasj4jV73//++QqAZka3SMHD6n3F1100fSHP/whffazn03zzjtvtnghffBwFcEcc8wxJltmK/FQP7Lm2gMxfeLSENES28caaUxcU1kzjQVBq7fvXeSZJfGiiy7KLpKLLLLImHvs+mp5i0vUR9ACj6EEAoFArxAI8tYr2OKlQCAQCAQCgYFGAMlBDrg2yhrJKnXffffljIwuk3an2kknnZSTlFTdI//0pz+ltddeO5MR8XFKsZzJIHnkkUemCSaYIMeVISnIjrbEuMmw2CrZyOOPP57dK9VbTXWP2MigOOWUU+ZrAtQj66XkHGLHvvWtb+V2iqvg7bffPsa1Uz8UcXDqQBARJAlNjBsRfO6553LyEu6MYvh22WWX7GLJsmYMXCRlr5RohdXP1QZ+/53vfGdMRk2kxz1u77zzTs6eWVxBtY24iSVEyNZdd90c56Y/0vqXuEF1u3NuhRVWyP1ieXzjjTca25eZ0ziQ0O22224st03465sx1LN1diNPPblEvZv64plAIBAIBIYbAkHehtuMRX8DgUBgVCJA6ZXKnvL9hS98IVtZepJMAsEQx8Rag/ggFQORCr6/JqcQK2SN26Rx33XXXWmnnXZKk046abr//vszmZNsBJmS6ENsF2vQL3/5y0we1lhjjZyIBNGQfVKGQ4RBLNlXvvKVbJk6++yzM9GSpAQZkjQEPq0K4vWDH/wgp/lfaKGFMlG78sor871xX/rSl/JrSOVf//rXTKj0F7FkGUTiEE193H///bNrYokpY1Hj4mgc3CcRHG6gSKf2kDZEyBUICKS77NwH50Jvl3gvu+yy+Tkull//+tfT97///XyJeHG5hKcYO9Y7yVyKi6mfe09mTYSqkDrj4mKKAJITWLsDTz9g+9prr+XL0JHKevve4zK55pprfsA10ti1h0CXKxmqWPdETltdot5fMhj1DC4CDhguvvjinHHVIUi7wkptzay22mo92gcHd0TRWiAwMAgEeRsYXKPWQCAQGMcIcGPj5sXlTmp2d3NRysVRUV4p0pTLqgViHHe5sXkKirTtCBvFXmFtQmYoyPV7zJoq4VJHyab0u3Ra7BjLTsn8hwwNtVLi3ViEuP0hZt2MtafjoDAiWrJMIl/d3D2GnL366quZuCFByGGdSIt/gzkrFcsWN0hkTQKPQphKZsnSZ/V6VoKPcil4cTNERBE/hEUcmXg4xA6BYiH7zGc+k4kigqdfiKg2WQtdil2KJC5IZyFvfq5NRLa+FrStDReKl8vC33rrrXz3HQJMJpva1xeyiSz/5S9/ye0VQiwW74knnmjMZNmtnJLbVpeo93T+4/mhg4A7FFnBZXS1nqxNsawObRTr375NlvyOa7D1VJXvoTOa6EkgMHAIBHkbOGyj5kAgEBjHCBTFFzmRKbBk3ROP46Lmyy+/fEinK+f+x3rjTzWtOgWa0sx1r8REtYIaiRCHZfyF/Hm2YAOT4oY4jqdrrObr8W5DqW/d9AVJYf1C2Lh+clWUdKWQPEopi5257XSAIM6OxY87JCLFLZE1D0b+jbwhaX7mGc/fcMMNOQELGUF+C0lzcMEy1m0SE++x2LIKsmKqV32IJOtnU/vcRZFuWTIR0WIVJbespAgmpbtaeiOnTZeodzM38czQQ+D111/PFtnddtstfe5zn8sdlEyIyzDCZt2QEUmIxMGSX4cULM/iMh0YRAkERgsCQd5Gy0zHOAOBUYgAJZJy6SRXDFQpyJvTWie91diloQQRaxCXNYoLolkvyBhlpmQnbOp7cbnjYtSU3t7PtHHttdeOiY0aKhiwEHGJ5KI3EBa3gRxnia8TI8atS1xbsaSVdlkOJFShdHJz7FS4E7K2TjjhhGMelWyF+yIXy7rlzLNIYZUYwpNizGW2N4XFqzqWdu2zIvpTYvqMV1IYOFTXon70RE7F2XG5bLpEvSdXIvRm/PHOwCHgUMABhcOMcsDBci3zqYMPhbUbcTv44IOz+y6Zsj84pCixrQPXw6g5EBg6CAR5GzpzET0JBAKBfkbAyS1XQUpjSY5AoXRSKxMg5VN8xVArRZn94x//mNPaN8UGtct8WMZTrGvu+6pfWO0ZSSnEK8GnrlAPJCYsJtz63EEma+KDDz6Y41coauXUnWshHIYbcYMbi5iYNm65iHcrKxdZFINm3E1XD7SbA4k7tMEKhoBX71IbyLkrdfe0fRYU7pIOTeoupj2RU0S31SXqgzHuaKP/EUDCWN1Ypll0S5GtFJljXVt99dVzwh17BffgQtTtYQ4lqp4V/d/DqDEQGFoIBHkbWvMRvQkEAoF+RAA54xrpsmEEiGvOWWedlRN/IHCyAw5EQTooGawE7QoFBKmsJw6R1EHiDMq/DIP1Uiw7LG9lbE3tlJNprnJNqfDhw4pRvw+tEyayG3KZQz7aFYRirrnmGsv6o+9i+BA3ShmFTTyilP8SaojF6829Zp36HL8fugj0VE5bXaI+dEcYPWuHgP0EIZMEqOoejtTbn7h1uwJDttaNNtporP1EPLPfO8waygmYQgICgf5EIMhbf6IZdQUCgcCQQaCc5nP18sFHlAS6c7FpSjDR3x2XFVDSlHaFCxmCU4956uTWKZkHRUZq93IPV6t2Stp8sVfVU219k9Diox/9aHZD6kkMVFGe/d2uGJcshlVLCwItGyRrk7goF15PM8002QVUfxDKajKN/p6XqG9oIjAQcjo0Rxq9qiPAHVIcJEty9coPexT32LJniJnkSimza9lTyI33SibUQDcQGA0IBHkbDbMcYwwERiECJd5t8803z3Fvw6mI96Kk+LuqzJQxiA/hKseiJuV9u8KqIS6Om6jsfyWboisDJD1B6madddZBhwdJo3iVPhmrDIJc4hBaiQuijGwEEPiyNoeqnI7sGRgao2sibyz0rrr48pe/nF27ZUQ98cQTswcBF/CyL9pDHAIhb65PiRIIjAYEgryNhlmOMQYCoxAB8W4UQxcfV11xqlA42ZV6HdFjkfOH6w13QG6BCA8lAUFy35h06RQJqaudBq+00kqNrjoUD/cVPfnkk22RZ/Vaa621PnAptJgpWSSlwuZWWVK2TzTRRKlkmuR2WL2Xq2kskkVI1e4uMQoOy1axaoknYZU0BsqTy50V7ossfxShktyiHqPkeXejUajaFW6pYulK0orybLnDjfIu82FxAxV/2OQmOgrFd1QNmez2VE5HFUAjfLBN5M3P7Fdi2aaeeuqMQPEWkMSJu7USlrcRLhwxvEYEgryFYAQCgcCIRIBlx2XHYsLKRcjVgSJE3G1km+R+6N4qsVdOev1cYgR3oom5kH5dgg0kD/GgUIjNkinQe/1dEEP1fvOb38yxYWLguHr6I0MmAieQv9yd1WosiB8cWB8lxvC88SJL7glDrKSBlyxkhRVWyKm5WfOM79e//nVy75YU8T1xqewGCzhKO89dE7GWwEQfXTxdde3spq6R9AxrqMyf5lksD8voULyDr78xd4jQEzlt1b51YM1L4mIdRxkeCMiMytLusM2dgIo9zs/cF1isbA7V7BligWVyVRx0iaFlpRvspD3DA93o5UhEIMjbSJzVGFMgMIoREA926623Zvc7FiPWKQpB/cPO9ZA7IXcb77BMUQAozVz5pF9nWUKeuBW6xBlh4q44zzzzpD322COnsGaJG4iCsCGRrHMUGCnhKS4scqxlCFixaLUaC8sZ90v9VsSPUJBKPCCF2UXLEpbMNNNMOe5Eym0xJdpifUOq6pa3vo6XwiVW79RTT83JSUZTvBvsHQDUYwFZFSir0vi7BFv2Pcqqe9Hq1wz0Ff+h+H63cmo9uuuOlVYmUpc6O2SZdtpps/Vu4403ztZs6zTK8EFAwhGHYVUXd4dHZ599dk5k4kDD1RriY90bWPYk9ynyiNhzzz2Hz2Cjp4FAHxEI8tZHAOP1QCAQGJ4IiLHiGsnKxKom3oqVqVyIXFJPU7YlO5EaHaFhiUPquPRQsikcFMqBKBKCcB+S6t/fLGMInWyZ/o1YKa3G0hOLGWuf+/DcozTDDDOkXXfdNW2yySYDcv8bUoKsFMshBUxW0GOOOWase8wGAtOBrNO4rrrqqmwNeOmll7JF11UBZZzahjMLL6so+Wkixp7xO4l2WF+j/D8ErFUWSjLjgMVhizu/uNKNBpI7UmWBW3qx+lf3LWvKNRMy97LAVa8OcQgiQ+0aa6yRFlhggZEKTYwrEPgAAkHeQigCgUBgVCLgEmyp6hdccMF8l5rU/MgQCxuC5OQeYRL35jSYu+Idd9yRLSLuX3NSzFrF/c9p8EAXF9iKD2Pp4+qI6Ew//fS52VZj6YnFTMIIJBBJfffdd7ObpWsVyr1rAzW+kRTvxoLJRZfLLYIvfo8iKpV5Vel0N5WfiWmsX4sg3hD25mPHHXdM4hyj/D8EHKbce++92WrLUh7p4UeGdDjMKS6R5U7OTiNjsbfmHDj15KCqU73x+0BgqCMQ5G2oz1D0LxAIBAYEAXE23A4p2U1WpvL7cprvBNif4qooTkMq/Hqa/wHpbEqZSCKOiBvLTYkN0V6nsXTTp+r4kItiiRxopUi8m4vUEZWShKCb/g61Z8wB91aW2KJMIsMUUlcjfOlLXxrT5RdffDETcTFt3FTrBXE76aSTsmXYIcFwvKh8IOcH6ZVYh/W7XNY8kO1F3YODgEMoV4dYF1VrdVPr9u1DDjkku8ly/Y4SCIwmBIK8jabZjrEGAoFARoBbmjgKljaxZS6JlSxjOCrJ/TUWREMWTffHnXHGGdllUjbIgS6IijvxKGvD2e2tZBiF12qrrZZJBdc+BwP1S9A9i4gjrixwCDLXMNiLvVxqqaVyOnSkj4UJIYzyfwhwlRPDyQI9UPGmgfW4Q8DhlIRGPCLaFXHNstmWLLnjrsfRciAw+AgEeRt8zKPFQCAQGAIIjBTSAMr+GgvFGLEYjiR2CIjUWF0oac1lzZMUp25JELPIciSJjBhDlk/3WMmUSCFF6iSmEfPWE/fXoYbDQPRnsK3eAzGGqDMQCAQCgd4iEOStt8jFe4FAIBAIBAKBQAsExEhyeXQJepNbl8Qb66+/fv59NcMeKyTiN+GEEwaJDukKBAKBQCAQ+AACQd5CKAKBQCAQCAQCgX5EQJIbmUu5RpZL0avVS0oiI6U4uSeeeKLRMteP3YmqAoFAIBAIBEYQAkHeRtBkxlACgUAgEAgExi0Cki5wf5Tq311kd999d45Z+/znP587hri5FkFGU2nuXcbuLqty6XBPe48oaqfpIvqe1hXPBwKBQCAQCAx9BIK8Df05ih4GAoFAIBAIDAMEXKTu2gmXnE866aS5xzIjrr766tkCh7idcsop+a5AF6BLlIPkybKJxPW0SHjirjPXWlSzj/a0nng+EAgEAoFAYPggEORt+MxV9DQQCAQCgUBgiCIgTs0VAYhZtay55prptNNOyxdL77bbbuknP/lJmnXWWcc8guy5lsHfk0wySb4S4uabb8537S255JL5HrNLL700W9fGH3/8fA/foosumpPU3Hbbbenkk09O2223XVpiiSXGEMYhClF0KxAIBAKBQKAfEAjy1g8gRhWBQCAQCAQCgUA7BGSTRPDqWSf/+9//Zgucn7v8naVuzz33zNcncK1kxWPRu/LKK3N2yoknnjj/XAZLGSslPhFfN9D38cXsBgKBQCAQCAwNBIK8DY15iF4EAoFAIBAIjGIEXDrMgubSbvfEuX9w6623zpd8S43vvrejjz46ueAbuUPeXGg81VRTpc0222wUIxdDDwQCgUBgdCEQ5G10zXeMNhAIBAKBQGAIIsBd0kXx++23X5pzzjnTRRddlG644YZ835u74FjfWN64UHKX5ILpj3g3d/O5jiAu8x6CExtdCgQCgUCgnxEI8tbPgEZ1gUAgEAgEAoFATxEQw3bWWWclF6XPMsss2SVy0003zVkk99hjjyQ5yTrrrJPdJLfffvs00UQTpZ133jknO+F66c64cJ3sKerxfCAQCAQCww+BIG/Db86ix4FAIBAIBAIjFAGxcf5MMMEEeYQvvPBCJmsHHXRQzljp8j/lcn8AACAASURBVO5SkDYuldWfjVBYYliBQCAQCAQC/z8CQd5CFAKBQCAQCAQCgSGIgAQnF198cb4H7oADDkjzzz//EOxldCk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ht5CPzvf/9Lb731Vvrvf/+bPv3pT6cPf/jDI2+Qo2hE42I+//Wvf6V//vOf6ZOf/GQaf/zxu0abzL355ptZ5j71qU+lD33oQ12/Gw+2R2BcyEF/zElvZak3bfcFo//85z/p73//e5pwwgnTxz/+8d403+/v9Bd2w3VdDtd+97sgRIWBwAhFIMjbCJ3YGNb/IUAp+cEPfpBuv/32tOSSS6ZPfOIT6fzzz8+/23TTTdMrr7ySbrzxxvTVr341bbjhhunkk09Of/jDH9LPfvazNNlkkwWMwxiBP//5z4M6nxTYyy67LO29995ZfshUt+WPf/xj+vGPf5w++tGP5r+HihLcbf+H8nODLQf9gUVfZKk37fcWo3//+9/phhtuSAcccEDafvvt07e//e3eNN+v7/QndsN1XT7yyCPpjDPOyKR6uO0niPdBBx2UpppqqvSd73wnfeQjH+lX+YjKAoGRgECQt5EwizGGlgj4EBx88MFp6623TtNMM03y/+9+97v5+fJRe/rpp9NPf/rT9L3vfS/ddddd6cADDxxV5I2l6JxzzkkbbbTRiCMNt9xyy6DO56uvvpoV2H333bcleWuFN8J38803jzNlK+RgaG2k3chStcd/+9vf0kUXXZS22mqrXg2km7XS1EbZUxdbbLEhQd4MvqfYeWeorsteTWZK+Rs2LveTbvrdhDl5coj62c9+Nq2zzjrhhdANkPHMqEMgyNuom/LRNeD6x6GJvFWfYXUbbeQNeT3llFPS97///SBvfVwe3SiNrfAe18pWyEEfJ7+fX+9GlqpN3nnnndkKtueee/aqJ92Qt6Y2Rgp5G6rrsleTOUzI20jec3o7b/FeINANAkHeukEpnhm2CHDr+ctf/pJmnnnmfILXRN7ef//9xG1ouummy+6VyNtPfvKT9Oyzzya/m2+++ca4UHLDfOyxx/JzyhJLLJE+//nPN+Lj2eeeey498MADOY6Jy6Z/TzvttNmFE2n83e9+l5+ZccYZ06KLLprEj9x///3pH//4R/rCF76QT5BffPHFNNtss6WZZpppzCnk888/n37zm9+kd999Ny200ELpS1/6Unr00UfTX//61/TOO+/kPj300EPpa1/7Wj7BVA/3UHFVs88+e1pwwQVzfJW699tvv+REnYuKfs4zzzzpYx/7WILdHXfckR5//PE0ySSTpMUXXzzjwNWUO5H+6zc8jGnuuef+wCmpcVAoX3vttTTxxBPnNrXNrcf7xmT8/j3vvPOmz33uc2OwrLav3aWXXjpjqDSNv8SJ+Z3+TTDBBHkMRx11VFtLaitsyATlAsazzjpr+tOf/vQBedAXY0T6/T311FOn3XffvaXlrR3ehbztsssuGXNj/cpXvjJmzOqvy4t5qhfYtpKDVnMacvB/1pqmNdIOz/6Yk1Z11MmbOCaeAfoz3njjpeWWWy6vR/vME088kT0KyN96662X19qXv/zl7HLWH2ulXRv2LG1zE55rrrnSM888k6affvo0xxxz5DVhP7Pv+NkLL7yQ1+XCCy+cx1Dt25xzzpn3HntEFXN75ZNPPpll2lq0T3Irfu+99/I6t08btzaeeuqpvLeKWWYBtxbFnzbtodV105d12W6fqq/Ndn2eYYYZWn5byj4KA8+xclr77fbi8847L/32t79N2223XcadTJifqkt2034gVtec6au5Mi/2+DfeeCPPmTpgWi3t1khPvz3msOxf5lJ/Wu1bw1YxiY4HAn1EIMhbHwGM14cXAk3krToCp8+UIi6V3AjFMF1++eXpuOOOy0r0BRdckBW8H/3oR5kkbbvttmnXXXfNSna9+HBSyD2L7J166qnZhZOy85nPfCa/t/HGG2cCeOGFF2aiJD6PorLDDjtkMsQaRilBrI488shMvPTx2GOPTUcffXRWUvbYY4+ssCy11FI5zuGwww7LbXKZQeK4jO622265Dh9ev/fh33nnnTOZFQN42223ZdIq6YA6/Zzr3yqrrJJJm4+pWC7EAuGiRG6xxRZphRVWyMTyV7/6VTr33HMzySuFwqH/lAcKhw/8mWeemeuhDHDv4haz4447ZiVE3d/61rfSaqutlrHda6+9MnGmhOnfCSeckMf98MMPN45/5ZVXTr/4xS8yieUCqxxyyCG5r61iGF9//fWW2JinSy65JM8ZJZBSXJcHhO7QQw9N+++/fyb/V155ZcaFnDTFvL399tuNeFNY9dH8kz0yaH4pTMg18gufurzoW53AaaNJDshUqzlFvkMOWq+RJjw333zzPs9JuzrMY9UF99JLL00sX9YUBdeaJisOpiRaOuKII7LMW9eUbAcxt956a7+slZLQpKkNaxV5Q8SsT/vHlltumfcdewdi6f/c1q0h8Uzc1D1vTGXfIX8OcvRfnfZcRNAYHaKZA2u/xIbaDyeddNK8Jqw/RHbZZZfNfxs/7Ox/9rv6Hlrfq3u7Lu0Rrfap6l6oPWSoXZ8dzDR9W5Bwc+4gbvnll8/7hG+FuUDOW+3F9iJ7Ldx8YxzmwcJ+4mDQ/ty0H+y0006Z4Nlv5p9//ryXXnHFFenaa6/N/0aU4Vstrfac3nx7HORV59qhRat9y6FalEBgNCIQ5G00zvooHnM35G2fffbJH0gfqaorkQ+1pCYUeVYghSJB0ai7KnkWqfIB9+Gh5FMmKCQsZaeffno+FT3++OPzKSYrDxKDdHnHsz6e2qmewCN0yJA6SmwLQnHNNddkxQCJOuuss5JT1ymmmCL3kWJHQUIIkDxKAlJTCE2Tu57YGcSl9E894hAoT5QGStXaa6+dLZSUiqaCGFHaNthgg6xUUcAoHU6NKXTIhPe/+MUv5te1eeKJJ+b4O+0gJpS8cqqOFCGgft80/s022ywnTVCH02KlkytYJ2y830oenErX56IbV7dW7pF+bh4L5tXnyil6k7xQ3uvFu3U56DSnDhDqMTKd3hktctCEZ7s13O2cdLMPlPjJ6667Ll1//fV5P0H27Rdf//rXx8SZWeOK3yuU81Z7RW/WijrrbfhZ2VNZzexJdTfKsiYQN/unYm/QB+u57KWsQ5JISX6ywAILfCBmq7oeXn755UwE7UUOSfwO+SsHSKXNpj20VSKh3qxL5Lhpn0JA7VHVYo9v1WffkFbfFnUdc8wxeR9cf/318+GUfc63xN7p29K0F9fHU5J3IUMIHOLcbo93QLDNNtvkQ0Z9d5hZPB+a9vumNdJpf22HedmLrrrqqrb9bPI+GMUqTgx9lCAQ5G2UTHQM8/8Q6Ia8VWPeqsr/Sy+9lNZaa6205pprZnfBoiBxS2QtqmfF8nHl/kbB8IF1aolYOA12korIsDTJMIjY+NCtvvrqaaKJJhrrxL1KCCiF6667bnbjcyqqcClRh59TtpuC1NVB+eMeRHFygt+KvJWPvPFWM5V5/rTTTsvvyWJWJ19NMsbiiOzed999mcA5pUZA4VF/n0spbFnnKChO8RE2CoM+sUKxHDq5bxo/DBC7KnHtRN70uR029fer/4cjyyG3zEJg+0reqnNXFBuknHWvlbyw+DWRt2pd3cwpN9yevjNa5KCuZFKA263hbuakUx31fcDz9957bz584UpG8WZ1Khke68SKtbzVXtHbtdKOvJWEJa3IWzWJj/Vt77MfFjJV1o69FAmsY179P/dJB0PqsGc6WLLXFkt0fR0OxLq0N9prmvYph2T2qmqxv7fqs8Osdt8W5O6mm27K1jPFgR3iX8hb017cRIzK/uhQzPep3R6PLDpg9N3SFq+PdqUVEevJt6fUX+qyt/p+dupn6DeBwGhDIMjbaJvxUT7evpC3oqw7Be0mDTx3FkQE0eNWssYaa+Q4FIUy7jSzKY1zO8WDiyJLFqWsKS130weUUkNp4FrEjakQEH0TB1ElfJQqKZr9rt4/dTvZ9jc3x07kDdZiwRZZZJFMTFkFL7744ly3MdbfR/SQIc9RZjxXd3c0B63GT6E5/PDDs0JVlOdO5K0TNvUENtX6zKmTdMoNl81CBDtlm6zOUcF7yimnbKuscqFsJS9NS7pJDppkrjqnV1999RjyFnLwf1lKm9ZIiRlqt4b7Mifl3eo+wIpDkWXppMyyvHFVFP/FtdkBB+KiIEkInn2H21rTXtGbtaLuKnnThjhVh1b60hPyZn1b69W9tIzX+raG2pE3Vm9Jlrhfi5MV78oyxI2yaR32lLx1uy7h2LRPNc2/A5RWfW7Co9QhHpkFDKk1l8Zs7yQP4gi5mnZL3nxvWAsdwnFDb7fHw5I13jzAmNx1srzVDw477a9N3576Xti091X3rbjSZ5QrdaN0+EHeRunEj9Zh94W8OQkXQ+BEkrJCYShxG5Sk+qXe3Hh8WJZZZpkPwH333Xdni5QTTfFgPuw+SGK8xMNVCUBV8UCEuBpyafEx5TKCGIkRYKVyGl//gNY/dD6YlAguS050FTENXPLEXEh+gpyxcOmf8bIMisfi4smNp8ntsT5I/VYHCwVXUJYzRIf1TbtO1ykT3K2M/6STTsoWQSfCFBbxQNw7uVApLIcsBoLpm8Yv/o4So5/lnTLWOgmsnvAWQmqu6tiI02lliRXbw/3Ie0UeJDihYLGWtSL44vLqeDtBb6esOnFvJS9NcR9N5A3xbDenFLWQg/+737EuB+KV6uuq3Rrudk663QesSXtCITbF7ZA1uyj31g9LKHm1H1D2yUF/rZVy6FRtg9VLnGxPyZt9mDxLalLcv8m4vcX6F5NVlWFkzV6BuPhbcVBjz6smOWoivtZhN+StN+uSdbNpn2IZdVBWLcbcqs+8J1p9Wxz4cZPUP/uEPZLLLLd8ybh8X1qRNwdh9nD7rzZgzqWcy2qn/eD3v/99tniJs9MWjwljLYmh6vt9057Tm29PfS90gNZu3xLPiESL+Ra7GyUQGA0IBHkbDbMcY8wfLi5HkmY47UXEWKNmmWWWMdkVy0W1CBACQGHybx8/p9lcdLjr+JA4cea2KJkJhYrrZL1QRihcgrvvueee3A43JwoHZUR8k48rhYUbocLdRp0+5D6wq666anYhRBIoamJYWMacuqqD8uTDJZ5NnB33IUqmj+03vvGNNPnkk+e6xX4Yr3fFzfgg6g9XHYkNxDX4N7dKsRfqNnbKpTgLVrGSTIASQpH44Q9/mMeiD03KKoXJGGSXFMuiLrEq6kf+YAFDSV/0keUH0XPyqugjourUWRC7RC5O181B0/jNpXeQUOOhWLHCUULMJ/zqWdLaYYMoC9LvRh7EHrGKIoKSlSBwxtnkPqdfdbyNjVKK/CG45k3MmrlkMdV3blN1eWF1qStTMvA1yQGC3GpOnag39SvkYJ7s/lasktV1Bc+mNdzTOelmH2DhFaPEkmEtc2crGVtlbvR7xMb6sc4p3X5mT+ivtWJNarPaBm8CcilOzVq2ph38ICnWsf3KAVfZv+yHSABrHdLJWliUbgmd7KUlVsweId7UXmg89jmZa71TEneUBCri5ZA0SVwkj+q0hxa39+qe3Zt1ad+1zzftU/WkHtpCqpv6LKEIQt70bfGe/YJrNksrHKxxiaNgZe9o2osRJ94fyN83v/nNvC9Zz/Zih36t9gP7PbdK+w+sfRe4t4rHRhrt9/V9rdWe05tvT3UvJGvGbD6bvkX2LS75vpP6Vu5wDZUnEBjpCAR5G+kzHOMbEAS4zLFGIT5NJ5EUEwoNZaJcJVCye1H0i5udE30n2T5CTmt7UpAoFiwWoLrVr15PyRanjWqq6PJc6QdyU1U6ys999Jvea9dfMTr6p01jrNZRjXmj5FHmEOp6UYeT1ab2W42/+o56PddqnrTXCZtu5qTIgzH4t/lsUt464d2prb7IS73tJkxDDt7K8toTWe/POem0DyBj9pFWa77V7/trrZChTn3oJMP131svDmSaxlRfy9q2xliNWOIliioJK5BXh2zIUdOhSTf9aiX/nd5tt0+Vd7vtc6tvi58rTftku/51ks++7PGdcOlmf+0W83b9RN4Re+Q/SiAwGhAI8jYaZjnGOOgIICcsfOJiKCXlI8a1CZFoilcb9E6Owwbh41ResD8LZ5TRiUDIweic976OmlWJuzh39XJ45pAHmWOBKRls+9pOf74/HPvcn+MfyLoQN9/VksRrINuKugOBoYBAkLehMAvRhxGHAGtOubeH26DT4QcffDBbZLil9ORkf6SBI07j5z//eb5knIsT18tWF52PtLHHeP4fAiEHIQ29RYAlkWsfKyS3wHKJM7dz7oWt4rJ6215/vDcc+9wf4x7oOribitXmrtzO22Gg+xH1BwKDiUCQt8FEO9oKBAKBQCAQCAQCgUAgEAgEAoFAoJcIBHnrJXDxWiAQCAQCgUAgEAgEAoFAIBAIBAKDiUCQt8FEO9oKBAKBQCAQCAQCgUAgEAgEAoFAoJcIBHnrJXDxWiAQCAQCgUAgEAgEAoFAIBAIBAKDiUCQt8FEO9oapwhIIuIuH3clSa0vy+Gkk046JIPbBxoogf4PP/xwDviffvrpk8uoI9h7oFHvvv6SFtul5D1NDd59K0P/yXKNg1Ts3VyJMfRHNDR6WO5AdCecJEqtiv3hlFNOyXfGNd1lOTRGE70IBAKBQGB0IRDkbXTN96gdrQu4Xfi59NJLJxfLKueff/6YC5ynnXbacYKNfpVLpF346o4imSllT3MRr4ub55hjjrTOOuuMudy2Lx2V8ezoo4/OabZ32GGHrJC5yNWlulL3uyx2KGZq68uYh9u77g908ayrJr7whS/ku6v6Wlx4rB5z7lLn4VKsDxeOu3xdqvXJJptswLp+22235cuWDzzwwDTzzDMPWDvVit1/6CJ2c41QmSNjJAMuJT7zzDPzz/rzahGEzD6zySab5IMbRZp9F7g7NHj11Vfzpc5zzjln3gtcsu1y6Z133rkt0RsUwKKRQCAQCAQCgRTkLYRgxCNA+XB5p1TClNdCTihIlJg77rgjK4jj6mTZlQInnHBCeuCBB9IFF1yQZp999jwnLqTVL1cLTDLJJH2eJ4rZfvvtly2P6q3WqQ/bbLNNOv7449Piiy/e57aigr4jgEQoPSVvLoi/6KKL0lZbbTWmE0gQYrLZZpul2WabLf/cnLvE/Ktf/WqPOtvb97pppKlulxvDorfkrQmPpr4giK6w2GmnndLUU0/dTXfTr371q3y40td7xYzPOOtjvPPOO/Mhzm677dZVf7p56NJLL02vvPJK2nTTTfNe6EDHfYsbbrhhmnLKKTOBO+SQQ9Lyyy+fr/JQTj/99ORS9/4kkd30NZ4JBAKBQCAQ+CACQd5CKkY8AhQPlqULL7wwnyZXC4Vp0UUXzUrb2muvPU6wOO2009Iss8ySjjzyyEycvvvd72al6oUXXki/+MUvMuGkZPe1PPTQQ2mttdbKl9hWFXv1Om2nmM0000y5HxS1KOMWgd6SNwq/S2tdWNyqcEdk1XUHYU/IW2/f6wbJVnX3lbx1g0c3/as/wzpujhwM9Td5Q6iseVays846K2277bZp/PHH7003x3pHfXvttVc+qCl9ZpVljT/44IOza6qCRCqFrD399NPpsMMOy4dd5Zk+dyYqCAQCgUAgEOgVAkHeegVbvDScEKBgOSFHhOpKFmvXmmuumV2I2im7AzXef/7zn9kKtvnmm6df/vKXmUSec845aaqppkr33HNPeumll9IKK6zQL80Xoupy2/oJOvctCuJrr72Wzj333D5Z+ijhjz76aKI0cwH1/0UWWSRNN910Yy7TZf1j+UNWW7nCPfLII9mVTPEM1y5WAcSSW5s2/J/FVPziY489lm6//fb8PPfPdhd/U7y5yVFcxfwss8wyuQ2xVdxItS0GkCurn3v+3nvvTXASH/juu++mZ555JrudsbyIoWwqpT59nXDCCXN/v/71ryeWMHWpm6VV3RTrT33qU2n++efPVZFb1mFuvi60/tznPpfb0q8mjLlD6hfyz3IkTmniiSfOBwPkvLTnAOOqq65K22+/ffre976XZp111jTDDDPk+M/7778/4+xnU0wxRf4/IgFLxL7pPfOqP034N42/YF3FCy6t6i7kjeXw2WefzZjMN998Y+Sm1Zzpk/mt4+FS5/phCGyaxm5OuK463HjxxRez1RIO77zzTr4kGgHee++9x8zN5JNP3iMZLxjULW/IE9laaKGFsqzAWJ+5O5MVcwQDFjRypY/dFHIIR4dZn/zkJ/MrLjlmkbUeETj1sdAjeKVe+Oy66655j6gfgHXTbjwTCAQCgUAg0H8IBHnrPyyjpiGKABeyjTfeOF177bVZGaqW6667LivuficerttSlD1KZ7tCQZprrrlaJgOhmF1++eVZKUIG1l133bT77run1VdfPZ199tlpnnnm6Tdlyem5+rmP1okqKx9ChwBQJPti6WP1QRa4n1G0ndgjU3PPPXd2AdQ+0oaYUXx32WWXTBbqhYLqXYqyeMWnnnoqu49RPGFqzij8BxxwQLrxxhvznx/96Ef5eXhSNovbV7VuCrl2/c6YkTXWWW1x20M6q+1R0Cnszz33XLZasjzsv//++W8JH7beeuu01FJLNYqBeinF5lO7lGKKMsKoLgcH5gT+5h1RL8TaPFxxxRWJZRbB+81vfpPjNLm0wbeOMVKImLCOKGKUED0JTxCPUj8LM7ljfYURskhhlxxFEhtjYn1llUN+/P/QQw/N/2967+Mf/3h2923CHyGqj3+LLbb4wCGKddSqbuQNiTYPG220UbrsssvymjnuuOMyjtwAm+YMwUd26nggyPW4Tu3XxwoLVm9ySx7I43e+852MDVJjbNYRbGacccZMhpDnnsh4lbyZa3LpoID78kEHHTSWVdSBgvb83GGF/cEf7XdrPbXfWTNkvWrJ4zJqrMigdWFNGVMpiPAPfvCDNO+886aVV165220yngsEAoFAIBAYAASCvA0AqFHl0ELg5ZdfThRGMRxVd8HipsVaU48B6zQCp/2UOX+3K5TnJmWxvIMsUNYQR0SHgsS6cNRRR2XXJS5ZPXFTUteDDz6YrSZO66ulxPhRAimH5eTdM5Tf/4+9OwG3dir/B740mJLMmUsyR2TOLIqizFMyjwkhGULIUCFTInOIUpGZEiKzMssYJaEiY5OG//VZ/996e97HHs/ZZ9jn3Ou63uuc9+znWcN33Wvt+7vuYYmB4aLViPC0w6P6OQsnAoeosABx19QWS6KkCNW24U5JLola6u1Q3CmS+qWIy6FAI0OUeDE6ks34O3JSCDhFH4lrZE2lJFPAWU70jxIuOYSkMLfccku69tprswLOmoZgIUUIFQsUKw5CTY7K/1dYYYWmsUAUa3OiHiRG/ay/yJK6yruN6qq7TbLSqscBBELWCGNz3sjdsl5/cZM1zqriX/97u/+bE8SwGf4+bzT+RtbWZn0iAwcccEBeD+ar7kaJkDSbM+136n7abKwOF8hV/fNHHnkkEx6WrGLRd1DUrYyXPpaYN7Jx1FFH5QOBMjeIv4RCyHlxq0Z2WVetnU7JGwwdgtTjKFnkEHCWdwcO3KsRPPtIlWAidBH31s1uGM8GAoFAINB7BIK89R7TqHEUIsBKw4Jx2mmnTSBD3IUQAZaFVVdddUR6rU8U+KL8IVEUYcoV0tltvBvrARIiWxzyVI+TkbyFi6bTe25XSiGxyMG+++476CsDKJqUT0kQKH/cr7RJyeQGilix1iiUSRgUxbw+CeaoWLdYS8QtIsxIEfdSFlUWMcomK1axFugDd8p11133TVZEyjy3zTqB1ba6uaUh1bCjiGujSt5aEa56/yXLYE3hDsvljjVSP4t7YzfkrVg/YGj+WJ6qGDuggOtwk7cSS9kIf/GkrFb18Te6lqIVeasmLKmTt1Zz1gvyVghuO/JWnZ9uZLxO3hBb1kTuudbo1VdfncXK2rSuygFFM7xabWSNyJu1IGGSgyOHLOTfoYdDCwcixQpvDpBnluMogUAgEAgEAiOHQJC3kcM+Wh4GBFibnDRTOii8FMxCWhAlrmhOtBEArlCsLQgO5Z3yL85IzFDdzYrixIUNSWhVWIa4qTVKAFKNdytWsHLCLh6Ldaga7+Yz1wpw2dRX/SokqNoHFifKcV1BNkbt3HDDDdlFkxVHQZDEunChUzesEEfPUb6553FPW2211ToidixpYq1mmmmm7IomQUKJ22ItqCu2YuyaZRIsxJJ1R79YI7gscjWUjROpKoRVuvVOLBDaZ7Wqx/aRFRZP2CCaZIGVAwZcPf2fFaYb8iaTKZdQ88/yKMYM8eR+1q3lzXgp8Ar3QcS4jjE8quSNHGuLAl5tr6r4vF5LVwAAIABJREFUc0HlNrfiiiu+ybrUyvJW3jMvDgwa4d9s/I3mqVmf6mSt+n9y1mrOyC3ZVpCwgkeju/PaWRlbkTfWcTKKaHUr443IW1nPZJJlD17mz2FOSazUK/Jm7b322msTeSXYG60P66DsMeQqLG/D8KUVTQQCgUAg0AaBIG8hImMaAco/Cws3OzFWkioU5YflBpHjpoTEcRukGJ5//vlZAb788suzUivGSuKNXhcxaCw7rDFVcsj1ipJezY7JgsN1jAULAUMiWF4kmui0FBfNpZZaKt/bxPXP2Ev8FOvVKaeckjbaaKNMTJEFsVhwgRVyR1HnlvnAAw+kddZZpyF5pAxS+GCuXHzxxZkQaReB5palnuImajzis5rF2SE9a6+9dm6f8sqNEvlyebBYMG55rFvqLC5lCDjrhXi0ejIR40XY4VeSL0hoIykHBZ+rKhJUEjmsscYaCf5wYJ3ohrwhaginsSslXor1pEqmSltIbjXmTQxScSmtWiFZ3xphrE5tIuFk2Dybh7qbprqME4FH7sgcy12dEJQ4Sf1GIBq9x1LcDP+XXnopk/76+BvFTTXrUyvyBlN4NZszVl8yXcejE7fNdmSuxMjJ1Gh/4HooYclAZLzZVQHaOPnkk/PaF8+pkEEHM/W5abcuvctF3PpkwSsHStyI3SvokKXsQ6xvYuMcNliX5eBA7GE3scGd7k3xXCAQCAQCgUDnCAR56xyreLJPERCDxTKgUPxLvAeFiUuXwq1SRkRKPcUSMXFiz/qGMPXy4mrJEcQ+USpZ35ASiUIKeXGCjzBS0kq8G8JDOfN38VlcDVk6xNN1WoqFChniVlmsXSULpXq4S2lXogdKqGQuFLZqQXokzZA0olgxq5+rVzwZbBEqJ/hicxBNZFX/3V1HkWQNbHf5L8UbwUU2kQD9RUpYJFhWFLE6+ouISMChbxT6Rnf3IfTIOpLObRYRYq1ca621MtHnRoYcu19LfKA5UidLlzb8zpUSsTIfrKuUXJaoevE8S2SROYQcoUAexBixcCBQ11xzTcaGQk1RV5d3EVMEE87i/vyOjCHXjTBmGdFn2HM3NTaEkBWV7Os7gmcu1EEWWBZlNxVLh1CTK7KIMCPelHskudV7zfDnptxs/HWszEu9T/olLhI25FKiDr9bDzCFhYusG82ZNUXuHNhU8fC3RtkmxVAiodwCyQ45K/+3HyBnXJGRefsEso/UIlLkTEIXSVK6kfFWl3Rb72QU+bVXibFFzMkGeeCK6oCCzCLW1qW24SEOtFFhFWS5Rt4QTaXc82at2heQQuvHQUmJedO2fYqcD9cF5p3ua/FcIBAIBALjDYEgb+NtxmO8TRFw8s9SQ2Gj3FJWXCFQz1A5EhBS2qRyR2Aos8gGBXIwWSFbjYOlSf0U/kZ3WMksiFg2Im/FbdNPsV2eq1q/kFdKK6LSyO2zUb8QKM+rR4yTehtZQ7l/ISCtksSU+ks/EMBqbCArAxfVer8HMu/6rZ/6pdT7VdpifYSXftTjFKvPFFfYdhh3OobSr7obIYVeG/prDOap6obb7L06/u3G3wjTZnW3wr/deNt9PpC59Q7C6aDDnFVleSAy3mkfCj6IPatjPelMO5yQYG7AxRpankfQHPAgzA4kqmsWyUesHWgNhRdCp2OP5wKBQCAQCARSCvIWUhAI/B8CFDFWOjFyyIH4MtYOcW8jXWS2Y2mSCZJlhCsdq9hQFcoady3xRHXrHsXU6b74QRkUowQCgcDwI+CAhRWRJa2TWM/SQ5bvK6+8MrtJNkocUx+J9c7SLlvvYDPRDj9K0WIgEAgEAmMPgSBvY29OY0QDRICSUi6Bln6cu9hQxbt100WkkiXEyT6XSm6GLHHdxLt1055nWbdYXsRK1Uu5uHk0WCS7HVc8HwiMBQTE43FH5m6LUIlX7fTybPsJl13JbmSUbFe4D4uJG0pLf7s+xOeBQCAQCAQC/0MgyFtIQyDwfwiwurmwWbyLmCouky7oHelSMjaKN3GflVgbylonp+Yj3fdoPxAIBEYfAg6peBbY32TsbFYknBGb2mmm2dE30uhRIBAIBAJjD4Egb2NvTmNEg0BAbIyYqU5jsQbRVFevsoSJwxKb1MvkKV11Ih4OBAKBQCAQCAQCgUAgEBhRBIK8jSj80XggEAgEAoFAIBAIBAKBQCAQCAQCnSEQ5K0znOKpQCAQCAQCgUAgEAgEAoFAIBAIBEYUgSBvIwp/NB4IBAKBQCAQCAQCgUAgEAgEAoFAZwgEeesMp3gqEAgEAoFAIBAIBAKBQCAQCAQCgRFFIMjbiMIfjQcCgUAgEAgEAoFAIBAIBAKBQCDQGQJB3jrDKZ4KBAKBQCAQCAQCgUAgEAgEAoFAYEQRCPI2ovBH44FAIBAIBAKBQCAQCAQCgUAgEAh0hkCQt85wiqcCgUAgEAgEAoFAIBAIBAKBQCAQGFEEgryNKPzReCAQCAQCgUAgEAgEAoFAIBAIBAKdIRDkrTOc4qlAIBAIBAKBQCAQCAQCgUAgEAgERhSBIG8jCn80HggEAoFAIBAIBAKBQCAQCAQCgUBnCAR56wyneCoQCAQCgUAgEAgEAoFAIBAIBAKBEUUgyNuIwh+NBwKBQCAQCAQCgUAgEAgEAoFAINAZAkHeOsMpngoEAoFAIBAIBAKBQCAQCAQCgUBgRBEI8jai8EfjgUAgEAgEAoFAIBAIBAKBQCAQCHSGQJC3znCKpwKBQCAQCAQCgUEj8OSTT6af/OQnaZpppkkPP/xw2nXXXdN000036HqjgkAgEAgEAoHxgUCQt/ExzzHKQCAQCAQCgR4g8Kc//Sndc889abXVVkuTTDJJVzX+4x//SHvvvXead9550y677JIOOeSQ9K9//Ssdeuih6S1vecub6vrb3/6WHnnkkfTqq6+meeaZJ7373e9Of/zjH9Nb3/rWNMMMM7RsW71nnHFGWnnlldN888034Vl/f/DBB9M73vGONPfcc3c9hq4G/H8P//e//02vvPJKmnTSSdMUU0wxkCpavvP666+nU089NW222WYZoyiBQCAQCIxlBIK8jeXZjbEFAoFAIBAI9AwBxOfLX/5yeuGFF9Kxxx47ERFBzO6+++505plnZovaPvvskyaffPL0y1/+Mv36179Ou+++e1p00UUn9OUvf/lLJnBbbrll+tjHPjZRHxHE448/PhO77bbbLhO1m266Kdf/2GOPpQMOOGAiQlYfILL0ve99LxO0T37ykxM+Vu9hhx2W67z22mvTQgstlD760Y/2DJ9mFenPfffdlz7/+c+no48+Oi2++OI9b/OZZ57J2O+555553FECgUAgEBirCAR5G6szG+MKBAKBQCAQ6CkCN998c/r0pz+dllxyyXT66aend73rXRPVz1K2xx57ZDfIr3zlK9lCpnz7299OP/zhD9M555yTZplllnTjjTemX/ziFwmpQeqmmmqqCfWwtH3uc5/LJGSNNdaYYBnzLMJ46623Nmy72pGnnnoqffOb30wHHXRQmnrqqfNHyOWXvvSltNhii+UxfPe7380WuGo/ewpWrbJ///vf6cADD0xve9vbMgEu2PSyTZZGhNn4ogQCgUAgMFYRCPI2Vmc2xhUIBAKBQCDQMwS4/XHNYw274YYbMvmZfvrpJ6r/D3/4QyYOO+20U9p4440nfIZ0eZ417P3vf3/+OzJ2yimnpHvvvXeCFe/5559PO+64Y/rEJz6RrWN1t0ykzz8krJXLZiMS472vf/3r6bTTTssEUn9Y8+oWxJ4B1qCin/3sZ5m4afs973lPz5sST/jVr341j7NOrHveWFQYCAQCgcAIIRDkbYSAj2YDgUAgEAgERgcC4sjuv//+HJO11FJLpckmm+xNHfvBD36QZp111sSqhfBUiVh5mGVu++23z58tssgi+c/PPfdcJmIrrLBCJnRbb711dnv8yEc+kknMhRdemAkVIigGjmWtWOjqneCC+ec///lNbpbV5/7617+mfffdN7dZ+sDq9sUvfjHNOOOME4jfkUcemX77298OK3l79tln0xZbbJF23nnntN566/V88sUGfuELX8juqGXsPW8kKgwEAoFAYIQRCPI2whMQzQcCgUAgEAiMDAKsXxdffHFOCiIe66qrrsq/IzpVtz6E7aKLLkq77bZbuuWWW/LP73//+2+KO+MeieSxqLH8iPO6/PLLc9zZSiutlP7zn/+kk08+OX3gAx9I73vf+7KFaO21185k7He/+11OuLH++utn18tuk6EUBFn/9tprr2yBKtYtJE3dn/rUpzI5/ec//5n74ff99ttv2MCH9+GHH57E3hl7I5I8mM6oHwH+0Ic+NFGs32DqjHcDgUAgEBhtCAR5G20zEv0JBAKBQCAQGBYEkKuDDz44nXTSSdmVkOVMDFjVJZKbJHfJj3/84+m9731vfmb55ZfPMWvLLbfchH6WeDfxa5KVKOqR3IQlrJpE47XXXssxaFNOOeWEpCelXtcIrL766gMeP/JpTGLeilsnl0mEkzulMfzmN7/J7plHHXVUtgB2W8SvPfTQQ7mud77znR2/DkukUvxfI/LbaUWt2jd/iHHEvXWKZjwXCAQC/YZAkLd+m7HobyAQCAQCgcCgEShWIBWVGDLuitwYzz333DTttNPmNu66665sdZOqnzWMi+W3vvWt7OpYJVkl3o3VrGR4RKSQCERqmWWWadnnn/70p2nzzTfPljoJUeoFCXzggQeyBa9VaUTekMgf//jHExKdXHrppenEE09s6p7ZDlyWPAlVZI6ca6652j2eP0fckOTZZpstk9q11lorbbvtth29W3+oVfvIG/fWgdY9oA7FS4FAIBAIDCMCQd6GEexoKhAIBAKBQGB0IPDyyy/nuLAddtghk7ASF8bdsWRDlKQEyfnsZz87gcwVF0R/q1p3GsW7IWTcIFnT2pE38WxcKLldVi16Ba3LLrssWweXWGKJfGWA6wek3Pee+9oQPnfFNSNvJTmJZ7iFigkrBIc7pzpln3QnnLqMU2IWVsZf/epX+f60ZZddNlvtWPIQWvFlH/7wh9um5kfcXH2AVG2yySbpuOOOyy6lSC2LJCL96KOPpjvvvDPNPvvsuR3vcGmdf/75E0ulZC7u1kOeW7U/WMtbXKI+OtZn9CIQCASaIxDkLaQjEAgEAoFAYNwhUFLyI2cIAjLhAm3EYoEFFsiEApFCmCQbKYUFDGkTp8bKVop4NwSrarWT2OQ73/lOdhGUwl4yEXU3KtwukSoEpx5zh1Rx00S2xItdcMEFiaXPZd8bbbRRdsv8zGc+k0mf++PE70nLXzJbIpE/+tGPcnISdZ1wwgmZTLEuIq3f+MY38p1vslz6+zTTTJNeeumlHBsnCcj++++fnynuiOpBAl1pIDYQVu6N+/vf/57WXHPNfB1AKUiY5z3DWuczWCPN3FG1e9555+W2JDO54oorsksmi94bb7yRMf3a176WyRts1SWmsNp+aUsdsNCHgbiednuJ+rhbNDHgQCAQGBUIBHkbFdMQnQgEAgGWEKfvFEAuak76u0nawHrw9NNPJyfnTvMptqMlXbi+yTr4xBNPZCV+wQUXbGut6DeJoDhTuin95o41SPbG0Vq4DiIlsj8iYtwg/e4ibdYlhALxQtBkkJRcQ6bHSy65JB1zzDGZdCBJCA2LEZdA8ipZCCubWLDrr78+E0KxZvfcc0++tw02zQpiJoEI+S9WPWQGgeRmiLAgQ4iMvmufpcxdcUgcwmIefLbuuutOsOCpFwGSsIT7pPi3ksxE+n531pUYOeToxRdfTLvuumuSkdIl3votEYh+IFhI2AYbbDAhXk6byCKCef755090DYDEKAij9kvc3+uvv56J38ILL5zrZ8HzHMJmXljcPM9aeMcdd+QkJxLF6CdXTZbRavsFT3uIusQcFuJaxRqBhJ2LzmGJtLuTr9E+0+oS9dEq0/3er5JASFbU6oFJo3GRDXJNzrv5nuh3jKL/gQAEgryFHAQCgcCIIuALWAwRhZVyqThZR+IoiVNMMUXb/nHromhSslddddVs4WBd8JMyR0EbiUIZ4Y4mlooy7oLk3//+91kZ5U6HNPRa8eDuRommbLNAlKx+rAo///nPs+VCtkPua4jKYC9LRibEMHGxo8BLYoGkcl/T/oYbbjiRJWYk5qHeZol3M3Zki9XLZda9ngvtIgHmhHxXk5Y0w0HfuGt6h9zOPPPMb8KP5Yq8s5IhQix1ko/AXkH4HIQgd2VM5smzSCXiUkr1sm7tSrMvmYn+InBHHHFEmmmmmXJdCJffrUuJR2TIRFTLuFgY/b96hxts4Vwn8gifz1zRwAKH/HqG5YzbJjLqknEkWaZMcotAkymEuFH7XEhZJa2veiZLeKoPwbX2FM+WtTLHHHNMwKTVJeqjQX7Hah/sTw6A3JNIbq0F5F0WWAdx5FviIHPrM/uqv7WLAx2reMW4xi8CQd7G79zHyAOBEUeA6xorgX/id0qhRFIcV1xxxbaJByiyEj0gC4X8qadk/6M4IjCdKM69BIRyQZmlkFAmqwRSnynCrA2U014XyidCrB2uf6UNCjP3PniVhByDadsYWUNYqFiqCnlQZ0nWQdHfdNNNh4QYDbTv9Xi3gdYzUu+xTiEiCBvSjNBwmSxEDWFE3pEcCUJaFdZqVq5tttkmscIh9giOy8MdOCBvLFUsfKx/3DXLPXWIoDVnjSGGrG4sc91cAWCty465zjrr5Ha4VSJuZNVhDBLpSgPJWqwZc9eofeRUXyn34gKr5ZlnnslupfrK6lhwkrXS3nD77bfndVG1ija6RH2k5ns8tNtIZu2dCBqXXYcrCDyZKxfYuzfwsMMOy5ZYhwpRAoHxgkCQt/Ey0zHOQGCUIcB9yWW9FDVWoHpBxpAP5KCZ+yPli5LKhYYFQbxQtfibNjpJGNFreCgelFJWBQpotTSLm+pVH2DGbZR7n1Ppcm8YxRuhpMAO1uKmr+XSZZYS81Wts5BnlsZqHFivxjiYeh5//PF8OCC+DSnpp0LmWTgRci5j3HCrlrQyFglNkDFWjGoMWrOxslJX60JmuE+SFWSsHseGLHm+FC6iiCK5G0hhaddGaadYF8mwg49qW9qut2+9cU0tcXjVPnBbRVBdUVC/vLtc0eBidQQYyWt0iXqQg4HMaufvkNXbbrstH+Qh12ItWYHtneRdcShlnymX2CPYCB0X2ZLhtfMW48lAoH8RCPLWv3MXPQ8E+haBQrqcplOsGlmBfClfc801E925VR9wIQguUa7ezVWek6hBTA3FbOONNx42vAqpYRFpdOFysfxQJIti0qvOUcIp3k6npb039qLscCsTeycxRS8K6xpcuaHVx1FIBuKsD41ikHrRh3odlHoKOQUQqUQeuRAiFvBGdMQgshS5k20oXCWHYlylTnPoUEDMl0OPVlYu6wsZEtvVTRHzpw1WOIcf3dzl1k07zZ6luJ955pk5zo01TfxkqyLOkuIvG2Ujokrhl7Cl0d1ySCIsxTuyVDa7RL3f5KQX8zBcdZTL1ZHnkmimHHD5W9lbrGtu2JLYFE8Ne7yDg/rh0XD1PdoJBEYCgSBvI4F6tBkIjHMESrp1SlM1Y1+BpSj+FKtWVpty8spdqxFBQGKc3Dc6cW81BZRHbmOIQKtCqf3gBz/4JoWRWxuLR1XJqNZT7gRDLCWo6GWBrXadWiO1XBbFRK233nrZvVHcXd36MND2uTrJgCiRBZyr1pFycq5u8UydEoDBYn/dddflmDHEH0l2h5tEGOSMlXcgl1IPFJ94b3Qg4FqDrbbaqqEFvhzwVC9Hb3SJ+ugYydjshTUvptL1G4WUNbO88SQQp1iu03j44Yez66vDvtGSoGpszlKMajQhEORtNM1G9CUQGCcIcH/xJczVSVxbvcjqx32J5aTcudUMmmL9Ef9TTQ9e7u16+9vf3jCBQSuoWWYo/n62Kk7564kuyimyU2KkUua0evEZMuXzbsgEaxHXMK5+M8wwQ8OuwdbYYVEsnOKaxI2wTsK1GyVHXZJKGEc1EUVpXJ3cNOtuq7J+iq1DHKuxiO1EfDDYq5sl191jYsLEcbF+FkXQYUG4V7WbgbH3ubvhxM+Jh5OMpZRy+MNq56CnF3GgYw+9oR8RKxt3V9beqhuzzK6yo0rMM+WUU+YkNSWraSFvje41HPoeRwuBwMgiEORtZPGP1gOBcYkA9yXZ8hq5MQFE/AN3LeSmnnygDlhJmiHGx5d7yWqHPIhrQuqa3a01FOCL3ZHBEHFyGlzPllkIlRPjbhVGSiYiRMmBT6OCSEmzXZQg2dokkaD0UGK7jXcTH8Y9T2ZMRLqeNbAkl+E6WSVGrB1XX311xmC4k8Ww2CKN8EU4jcG9YmLcWB3JBPy7LWRtoCXe7Ry5XmBF/hH4UljWrA1XQpTDC5Zj64hsyFIbZWQQaEbeyIHDKEl5HB452OFGW/VoQN7EKLrqotU1HCMzsmg1EBgaBIK8DQ2uUWsgEAi0QEDcDnc7sViUabFrSI0YpEIG3IWGBJUYFhYgRITLofgp/7jpSVfOCuULnMJerEPIg/ivtddeO1EO3MelyDxHIfBFXxIs1ONZPC+NOEtXqyKNu5ivqrug5xEWVwRwFyxjQuIQn3JBsQQK1RTXnfRL3fXEEtX+VePdiptiuVPr1ltvza6N1Xi3Rpg2ssrVk0mUNllIzRvLnpgiyWOMUb1iUGQrRNxgwJJJCVt++eUzBv7eKEZpsNjrG7dVCl45secaJ3FMq+Q3sWDHJgLkUwyfZEYyE7K+Ftc8+4l4KVYfsZGSYzRK/jI2kRk9o2pG3uo9tK7FJHKlL54HYXkbPfMYPRk+BIK8DR/W0VIgEAj8HwJOvLkvseYgaeK0pplmmvyPKyUCJ+tYsdggd6xNXCy5UnrXRbyIX0nOIQ7C856hsJ144omZWCEW7pJDWoorI2Jx+eWXJ/fDIVHdpDbvZBLvuuuurBAiDC5wFheHzCEuCI7Yq+rlsr3qF2sjN6Pq/V76i8i6P6sa+9cMU/d0dVpYr4yVZQ7e3CSdkCPY2hLDIs6OG6O7mqR/9xl3RsTdHXz1DKGdtt3suRIvqR8lnhKZJgPjOamB8ZMDhxZS44vJbOQGO1j8R9v7rDcOUbgpy3AreU1JXkQGETkueUgcuWxW1GOPkRyFK24nGTxHGxajtT8OhySLcdhT3X9Y02BuH7VHO5yz/3uuHLg5CHQtCqt6p3G1oxWH6Fcg0CkCQd46RSqeCwQCgZ4igLAhZGLS3AUmLbn70FjkWMso4cWixY2S1cSXOWsPK5sva5Yz7peInuKuMV/sJQslYuc0HZGQsQ6h4trnTiltUWTLnUG9HBxFT8KMs846K7ts7r777jkmDJFDWPzNM8ZeLGOD6ZfEKjLzudy8XEy+7LLLTkjdL/slkoo4FstaK0w7xQIJF0PnUmgEtbjBljhESV98jtjpI8uHJC2U36EqLHzimxB88YTjKd6N3CPIjS4cl9TB2iH3rMrIivU03C6tQzXvreoll+U6kkMPPXRC9kJkvrhWloQlDlm4YHPXtl7dXejw4Y033sjvWUtwg3GU3iHggMV1DPbvUsS8PfHEE2nLLbfMh1LVqyvKM6xxDz74YM8TP/VuZFFTINB7BIK89R7TqDEQCAQ6REAMA5cZWRH9ZIFC6JyO+x2xUihfiABlSzZBZKFbixmiwdpQsg8iUdKDd2Np6nBYEx6jSHOHRChY+pZeeunsKmg8SKVT/5HoV68w7QYPlh/kmfI8lHerIcWyBSIlXOAcEsi8efTRR3edMr+b8Q31s8aFoF977bWZhCEVYhmrCXHIUrFIG3Oj9PZcWllhF1100Wwp7cV9f0M99uGqHzFDbFmHHewgbdatjLBB1oZ2FiRiEuNsjy+eEGSepdN8zD777G9KtGR/RajF27rIPUogMF4QCPI2XmY6xhkIjHIEJOOgjLLMcHUUr0RBVbg7sdogP7IJbrbZZl1bzCgCSJP4F6fo3HHOPvvsbL0bjsJC6HRfrJ5Lh5EYSspI9asXmHaDG/cm8SqyXg6nIjxW4t0cZojL4nLLKi05D7df1uUqgTNeVrZyt191jsQaiju0BhxiNMqE2s2cjrVnWYetC5Z8rseu1YgyPAg4VGAVFpPY6VUm5JlXBVnutev78Iw6WgkEBoZAkLeB4RZvBQKBQI8RYHnj1oe4sR5ULWIlSQcXw4FazChm/nHFpOAOxHo3mCGLDaOcIIuyNhbFeaT61QtMu8GDlVVsi/ii4SzcscgNBa9fL1pG8FkkJOeRKVNKe4cdDjpYhqrXbZQL4mVabXYtgvjDE044YaLED8M5J6O5LXGc1qnkPtz4ogwfAogzV3Oy286d15qWedL9fbwYogQC4wmBIG/jabZjrIFAHyLAFUziCy6UXODEMEntXU/B325orG5iWMRgnXnmmdllkuvYSJeR6FevMB1p7DppXxwY18D6FQedvDuanhGjSP5duk72WTLFhkoIU73fsFxFwVWXBY5FwpqREn+VVVbJMaWseNwqm13VMZrGPdx9EUMloYuDpEhKMtzop3x4x02Sl0WrwoVYtt+SRXj4exotBgIjh0CQt5HDPloOBAKBDhGoxzF1+NqbHhMjQbntlvgNtL1O3xuJfvUK007HGM/1DoFyuTQLWiP3SORMZj4JfOaaa64JrrliAF1PIfuiBD6SQwRBmXheqpbw3s1Y1BQIBAKBQO8QCPLWOyyjpkAgEAgEAoFAYMgRkA2R+7Csq7KK1oukPpKRcLGsZu9jheQuyxrn7r0ogUAgEAgEAv2HQJC3/puz6HEgEAgEAoHAOEVAXJD4PW6Q5bLpKhQuoOdSiaQ9/vjj4+Y6gHEqDjHsQCAQGIcIBHkbh5MeQw4EAoFAIBDoPwQkaZCAxSXTkjQ89thjOQnMwgsvnAeDuF122WX5ug2JN9x1JyZuoYUWGtBgXUngigf3EkYJBAKBQCAk1GLNAAAgAElEQVQQGB0IBHkbHfMQvQgEAoFAIBAIBJoiwOXRNRncJMsVGldeeWVacMEFswUOcTv11FNzlkR3lJXLyZdbbrlM4gZSEEVxcu7ni/vgBoJgvBMIBAKBQO8RCPLWe0yjxkAgEAgEAoFAoGcISFAitb+7x6rFJdIuNpY9dO+9987PVK1kyJ4rMfx0vQDLnfsNWdNcLzDnnHOmu+++O4mhQwC5W0pkMv/88+c75NzLt8QSS6R11lknzTvvvD0bT1QUCAQCgUAgMHAEgrwNHLt4MxAIBAKBQCAQGHEEZEh0yXH9bix367HA+ftzzz2XXBS/xx57pOmnnz7ttddeaZtttkl33HFHTs2OnLkAfN99983Xacw+++xpzz33TEcffXTOWBklEAgEAoFAYHQgEORtdMxD9CIQCAQCgUAgEBgSBMrdb0gbF8jXXnstbb/99vnuRPFw+++/f7bqzTfffGn33XfPJM5l6u5DZM1rd2HykHQ6Kg0EAoFAIBBoiECQtxCMQCAQCAQCgUBgDCMgXo7Fbf31188XerO2saideOKJSfZKFrnjjz8+u1W6H84VAxdffHGOd3MRuAu/F1tssTGMUAwtEAgEAoH+QSDIW//MVfQ0EAgEAoFAIBAYEALXXHNNuu2229Jaa62VLrnkknz/G0vbpZdemg466KBM2G644Ya05pprJklOXOTNQjfppJOmTTbZJM0666wDajdeCgQCgUAgEOgtAkHeeotn1BYIBAKBQCAQCIxKBMTAuVqAS6TCnfLAAw/MrpPrrrtumnzyybO1rRR3xdX/NioHFp0KBAKBQGAcIRDkbRxNdgw1EAgEAoFAIBAoCMgu6U64DTbYIFvXJptssgAnEAgEAoFAYJQjEORtlE9QdC8QCAQCgUAgEAgEAoFAIBAIBAIBCAR5CzkIBAKBQCAQCAQCgUAgEAgEAoFAoA8QCPLWB5MUXQwEAoFAIBAIBAKBQCAQCAQCgUAgyFvIQCAQCAQCgUAgEAgEAoFAIBAIBAJ9gECQtz6YpOhiIBAIBAKBQCAQCAQCgUAgEAgEAkHeQgYCgUAgEAgEAoFAIBAIBAKBQCAQ6AMEgrz1wSRFFwOBQCAQCAQCgUAgEAgEAoFAIBAI8hYyEAgEAoFAIBAIBAKBQCAQCAQCgUAfIBDkrQ8mKboYCAQCgUAgEAgEAoFAIBAIBAKBQJC3kIFAIBAIBAKBQCAQCAQCgUAgEAgE+gCBIG99MEnRxUAgEAgEAoFAIBAIBAKBQCAQCASCvIUMBAKBQCAQCAQCgUAgEAgEAoFAINAHCAR564NJii4GAoFAIBAIBAKBQCAQCAQCgUAgEOQtZCAQCAQCgUAgEAgEAoFAIBAIBAKBPkAgyFsfTFJ0MRAIBAKBQCAQCAQCgUAgEAgEAoEgbyEDgUAXCPz3v/9Nr7zySvrPf/6T3vWud6W3vOUtHb/tnZdffjm/M/XUU6dJJpmk43d78eA///nP9Oqrr6Ypp5wyTTHFFL2ocqI6Bju+1157Lb3xxhvpne98Z3rb297Wk/4NZr667cBQtfW3v/0t/fWvf824TDrppN12q+Xzr7/+enrooYeSn+9973vT7LPP3jPse9rRMVzZUKzLf/3rX+nBBx/MqC200EJN57Qus/akge5vY3iKJhraUMzXeMEuxhkIBAK9QSDIW29wjFrGCQK//e1v07e//e30q1/9Kn33u99N008/fccjf+CBB9Kxxx6b3v72t+efQ0GgmnXmH//4R/rZz36WDj300LTrrrumT3/60wkpOOyww9Iss8ySdt555/TWt7615Vgef/zxdOCBB6bddtstLbvssm96djDj+/Of/5wuu+yydOqpp6azzz47zTfffB3j2urBwcxXvd5///vf6eSTT07PPvtsOuCAA940f71sq7SNbF933XXpy1/+cjrppJPScsst1xNczP1xxx2XFXXz+e53vzvdeeed6Wtf+1r63Oc+l1ZZZZWeHy4Yyx133JG++c1vZgwvuOCCNNdcc+XxkJ0zzzwzPfbYY1kWV1hhhUxWx3pptC4HO2ZE/Etf+lJaaaWV0ve///205pprpi233LJhtXWZdYAy0P2tVb+73WsGi8FQvT8U8zVUfY16A4FAYOwiEORt7M5tjGyIELj55pvTV77ylZbkjaXknHPOyUpTlaQhfDfddNOwkzdQUKD22GOPrBgX8kZRo7hvsskmbZV1it4JJ5yQtt1227Tgggs2RHcw43vkkUcykdDGQMnbj370o/SBD3xgovc7ma9ORAV5O++887KVCgaTTTbZm17rVVvVil944YU8X4hzL8gbqwwyiCiZ/2mnnXZCczfeeGP67Gc/m4ki5b/X5U9/+lMmFkicQwQ4lnLFFVekGWecMS211FJdN9to3ruuZIAvNFvrjaoz/osuuijtuOOOEz6ur8sBdmPCa7fddls68sgjMxlGxswvS3+zUpfZoZBhY+xmrxksBkP5fqP5ajSvQ9mHqDsQCATGNwJB3sb3/MfoB4BAJ8rNk08+ma1IBx100KglbwMYettXRpK8ORVHqj/zmc8MCXlrO/iUUiey0Uk9Q0neuNNtuOGGaffdd5+IRGizEMW55547HXPMMWnyySfvtrstn//lL3+ZkHQHASx9Z5xxRiYXiDHSvvHGG6dZZ521qzabzXtXlQzi4WZrvVGVSCsL+H777Tdk5I0MnnvuuR0fEA0HeRsEvKPu1UbkrdG8jrqOR4cCgUBgzCAQ5G3MTGUMpBkC4joefvjhfNrP6rD66qunOeecMz/+61//Oj3//PP59/e9733Zfesd73hHWmKJJfLPUp555pn8GWWWsviNb3yjqeWNSxjLhtNYLmBOvRdbbLFsqSnkZq+99sqWj3pb6r799tvzZ1wy9VX81913353j1cQkiQt76qmncowSK1OruDv13XfffemPf/xjHvOJJ56YLSosOWXsf//73/PfKNUvvfRSHjJ3tplnnjm363MKNqVFH/TrQx/6UH4Otk888UR+d6aZZkr3339/xrm4hbJSseb8/ve/z/guv/zyDS1W6iqWN9jpN4V+kUUWyfWWIq5On4yJ+yn3vtlmmy33jVVMuyw7/gabGWaYYQKhQg6efvrpXO/iiy/e1OW1Ki/mzP8//OEP5y5Q1FkzVl555TTVVFPlv7WSDe8++uijiTVE0V/zYBzIC7kUg0guP/rRjzbsUyFUe+65Z5YXcwQXsuAzcqmQTXL23HPP5X6Smw9+8INvcj+krJsHeJGDajG/u+yyS3rxxRczAaha5Xqxw3DjW2CBBbKL7qabbprn6yMf+UiOBdXeDjvs0FVcX6t5byYrrfYJckq2rFlY+32OOeZIq666avrDH/6Qrr/++rz+lllmmTT//PNnrJut9Wo75IDbMcs3crrZZpulaaaZJi288MJJDJW/s6qar0Zru9N1hBRfeeWV6Sc/+Unee/Qd3uTk5z//efrLX/6S5plnnrT00ktPWIedkDcyXsZO9siZ9Vr2TnuCOSTH5PD9739/lm3/Z9lXPGsvgaU9o92+612ybc3CTP2/+c1v8vv2kmrhdu1ZVlCfWXPGvuiii2Z863uquYUpIk3WzYV9dLXVVstzXvY58YL2G8+SiSWXXHIiDwbz2Gxe9R8GsKh+l/RiHUUdgUAgML4RCPI2vud/XIz+rrvuylYw8TxIAXetz3/+81lZooiLwbnkkkvSIYcckr+8xQJRkCllvtApnL6E99lnn4zXEUcckRXvZjFv6hTPc+utt2ZLEOW8JDfxjnYorWJRqm1RMvbff/9MLCjV3v/Wt76Vjj/++Kw8sJSo5+CDD84/Kbo77bRTVn4bFcqR2CzPUTr0efvtt0977713rl8/uVZJWIGM+j/iQxFjMaSE/eAHP8gkD2YU5S9+8YvpE5/4RH6fcmIc0003XXYPFT+FlCI8/q4+/99qq60yafnhD3+YlajDDz+8IYGjDLK8+IeowIOr4IorrpjWXXfdTLr0E2mh+FPUfP6pT30qx+Dde++92aLBZYwCVxJ8UE5hrU/6eemll+b4OvPeSKmi0FHgyIg2v/rVr+b+I6zXXHNNOuWUU/LcG3c72YCfmLWjjz46K66I0Re+8IXcV8RovfXWy3NL1sxNI3fRQt6MiQxLWkJu9H2bbbZJv/jFL/J8IeZkp7gmckk07/XkL4gd/OBWtQCRIQTF3MKT7LaLg+xmAzGf+mgOzA1ZUr7+9a9nIkBJbhab1awddTaad+u2maw0cwdFbsyruUK2TzvttCyr2rAfkBe4W3v77rtvJhHWXrO1Xidv1oexKuTbvCAE5AJ5Q5DgU1/b5rPTdWSNGocxkFMHMMgPK6qxIFI+t9+ZXzLUjrxVn7eXGS+SS76KXJM/xMreQkaRUATyqquuynG29oSy11iH1lWrfRfZ1WdrzP5hz7MvrbHGGvlnIYQFY3NU9jf7E7durrTmEOb1PVUfyYf4TgdV9rizzjorr0PrzV67wQYb5HViTVT3varlDXlrNq/2Ogcy6l1//fW7WSrxbCAQCAQCLREI8hYCMuYRYA2SaAKRkZwDeaKUUvwVChulXJwPpbLq+kchQX6878RZ6cQ1rpn7YKu2brnllqxgsYiUk2YKPUWPMkTBc+ItXqZdnAzlyDgRrKKEN3qn3k/EhbIjaQjFj1sbBZWCU3/fs9X+FixLTN/555+fFcWCK6sApYjC5zS6XhrFvLHa6b/4QUooJZESWFzrfvrTn+a50U/WxUYxc+bL3Bur99rNH0JmbBQ5z3MzJBfvec97JnqX1aWVbFAot9hii6z4saAqFFfKuuIgAR5InLlH3BolwGkU8+YwgWWFAswCSwllTaNQI2f67/dGGU3JhjmmsJa5KXPBaooQmn/W504LAnrPPffkMbB2NipICJnQV+tPH8k0MsDaRN4o2d2WRnJjHK1kpW5RNFcImb/bF9SJxMKXdUyfWdtKrJoDAHsGgoEkdBrHSpaVsvf4vayrZmubbHezjqryzTpM/pCZ0vdiXV1nnXXy4UEr8oYEkyOyVmQYmSEjSBkrpJ/kRSHvnlUvjMxpiWGs7zWt9kJrGTEipw7ZPEtOWlmDy+EPC7sDH6W+R7He2VP9c6DHxRohtCaQLfHAxRJajQ2uxwpX/6+dRvPK8gtrBLlX2XO7XRvxfCAQCIxNBIK8jc15jVFVECiua9dee21WGllCKGRV8lZVvqpKBgXk9NNPz0qnZAq9IG/N2tKGk3eKhS98/Xbi74R/3nnnfVOykboCUZ107lEUk4022igrVFUlsSgl/lZXqLxHWdt8882z9YViWjJR1skbCxdyyzLoRL5aH6XW5xQifeDiSEFySk2xQ4TqpZESjqR4H0HjagWjqsWT4rn11ltnq57T/WbkrZpgph15Q0SOOuqoPBfmXAIPcyLxTPVd8tRKNpA7sWVO8Iubl7pZDRAt5OJ73/teVqxZ+TzXSMlrRN4QIcotqwSSIQkG0k/RZ+1A9rl8NSusPNttt13ONloIE3lDLlk0EZluFE6WKpY8FhLy0qiIdzOH5lMpslZcislct/Fu6mkkN8h+K1kpBzHVfiJq3JWLJZClndyZdxYY7ocsmQriTab9Hfa9IG+NyIL6yUk366gqowhEVU6q+wCrlnVh7pqtD3JW1l9JllPkkTXcZ8UDwEGBdahNa98ckE+WxEZ7TSMyV3BECtWrfvuFZCfmppnVvpkcWA/N9tTiSeDQAYHj9cDNslFip4GQt/gSDgQCgUBgqBAI8jZUyEa9owYBCvKFF16YFTGKczklZdGi8LO0NCNULDtcbCiChXC0U/7rigoCwuLnFLqVwoIocrFp5I7ZTqGog+2EmXIuVovi0Sl58xyFhwvSWmutlePNysl5vQ8UfRYjBKaRgsbFjLWt02sRGinhFH7kBCZiS+r4mAuuiOZQKeRNf8QeIgbt3MLq2HEjFQNj7Nqk1HF70o9qXX5vJRvIiSyeyG09SyRlHBngmmqMiAKFt1E2yUbkDa6Ucu998pOfzGOlKLOI+B2BapQN01i5vLEk3nDDDdnixfpXyBTlmFsniwEi1U2sDtJnPM1iMEu8W5U4kTWHKAg4S+dA7rGryk2ZdzFPrWSlkXsqmfcOos3l15w75CkHIYhUPUaw1VpvtAFWLTSsylxxHSi1Igfkopt1VJVRc+EQp9r3so7FhcK+1fpoJMNFHtVLBq1vMkdeWOkReO2xYFXxarX3IcjVz8kRy5h51E/EkEstwtmsNNo/yFyjPRUGrnuxPzpQckh18cUX52fJfKv5aOTB0GheS0zsqPkijI4EAoHAmEEgyNuYmcoYSCME6oqKE3NuRFy7KLAICkW6GXkTzI4EcUEsJMZJO8Wi1T1vlAapz7mlsfRJbkBhbKXAiFHTlpi60hbySKH1/3anv9Xxs6IgVYL4WRIo8sXSUYhIXfEsVxpwu2N94yopLqQQs7rSIi4MlkixZ4vlhsJFoeNu6HMKevnc+Fl6EJd6oXwhIMhOFesSn8ZdixWMVa8QAHU7OTdG1iSn9Uij8SLNrEHdkjd9hIUTf4VSh+TAv1oX98dWskF5E0NIqfUuBVQfxRuxqIqvLOM0JokkELF6KcqysZU+cQvkriamx8FAwZ5LKgsca22zgjRYB9rmgsqdjuXUfPrHWiheylyQfySPpdBnFFv97sYqpx/aIxPkqliw/b3E3yFv1fT5njdGc87F1r8ih/VxIdj1eWfNbCUrje5Y5JbHbVWcUn0tccVjZS5ricIPOxbZyy+/vOFab4Q/IoYYU/a9bz5h32pti9ntZh1VZdQhhDVs7Rf3aUQLXqyrDgtarQ9907bkP2V+rGsHXyyVZNbhw9prr51Jv8MTcsld0R5Ztf52Q95g52AEvshbJ6URebNuG+2p1q59mVWTq6z16CDEQY1Dm+p81PfNRuSt0bxa7w7kEFrJU6IEAoFAINArBIK89QrJqGdUIkCplTQCmULAxPmwrFD4KK9OXiUFoUT68kbqxG8gc06QJbqgrCBhlBMEixVOkgj1cbdpdJmw5zxPEaYscV3kMkaBbdcWRZHiyZLhHdYbMS+UIm5blGrZ1Sg3rHn6zU2uXigZFDfPULiREH2Xaa4oYqU/lBhuW6wAJV6OpbHcw1W9nFYfKDcImbifq6++OittcKWQFkVIYgiKv1Ntyh7lSkGoGsVi+VxyEERXPA6c1E3JNAaFi5e4F0qdGDhKIoKEEIjvQ4IQCxZW40R8uVz9+Mc/zvOlbr8Xiw+3rPr8UTIRIJggXtpjYYBNqYuF6uMf/3hb2eD+xTWRhQVuiCiLBdIFr+K6y93MnDeLeSNLFGVxR2T6O9/5Tk4iYzylkFPkAnltlSWS7JMpSvfHPvaxCYcQJQul+iQygbsDABaUEufEFU5funFv5O6GGDn0IDcIS8GcrDmsgGVx3yS31p64JZiRVTIu5qxRaTTvsGolK43qgR9LEfmBDauttUbWFGuJRajEc9kbuDM3WuuNyKE67D/kCnniVusgxRpptbYdVFhnnayjcuk2GSdb5EVfSvIWGJJt8YzW2O9+97uJ1gey5fOyXuxviA55LySE7JLhMh/IKLdf82RPJUf2AftYsdw6RKruNSxoDmla7YXWYUnwQv4QTQlRGl0gbz+0x3N3Nl/mqBwQsbDV91SHdvprj2CtRpDF2dmnrXPfGQ4PWKVhDw9zj8hyJS3zpQ7Etj6v9gux1tYZ7Ml3lEAgEAgEeoVAkLdeIRn1jGoEKHiUDEpjt1YDAxPHwRXRF7gvdwqmTHGNSEgBYqBtVttqpgR2A7a+UsD0lzuYOtu5p3keTp1gVcZJUaOM+1d1Gap+3q5d40JOWDbg3Mj1qOAj5qj+eXlXOwPFrozdT+SrZApthnknsgF3uBSZQcxZB/1daSdLpe16PdU+IR8yL1Ice1GMi9UB+WSNQlaGoyDkSCPLDqVcshmEtJUFptm8t5KV6liKQo4clGtExCciQK6FKBbRspbqMtHNWkeG1d1OrupYd7uO6u+Xvg90DyR7zdZD1WUW5p5r5rbbiQwhgLwOHCKUelj0zQdC1yhmtlW99T3V/61v+4TvBft6fb8o8wSv8myr/Wug89oJHvFMIBAIBAJVBIK8hTwEAoFAINCnCHBlRHJYc6Rm5y4p+2SvClIj0yJLQ6M4sV61U62HBQUJ5ebHtY37MSvzYMhAu36y+rIEcX8r7pkIIfdRxLpRrFu7OuPzgSPA6uYAx1Uo5YDM4Rkyxxo2XLI48BHEm4FAIBAIDB0CQd6GDtuoORAIBAKBIUWACyRXUy5lXEfdcdXKGtxtZ7gPimnk+oXEDEfhhsjax6WNeytLorilXo6rPg5ETSwgslgusOb2xposC+ZArbjDgddYbKNcvs5CKWkMt22xyQ4nuNMOpSyMRTxjTIFAIDC2EAjyNrbmM0YTCAQCgUDPECjuZeUqiJ5V3KKi4oJHcRdfJ5lJs3i34ehPtBEIBAKBQCAQCIwmBIK8jabZiL4EAoFAIDCOERBjJ3ELS5vkG+KRJPcIy9c4FooYeiAQCAQCgcBECAR5C4EIBAKBQCAQGDUIcGGUHIPLYrM740ZNZ6Mj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YGwicPPNN4/NgcWoAoFBIrDccssNsoZ4PRAIBAKBQKAgEOQtZCEQCAQCgR4gsMsuu6S11167BzVFFYHA2EDg+eefT3fffXc67rjjxsaAYhSBQCAQCIwCBIK8jYJJiC4EAoFA/yOw0047pVNOOaX/BxIjCAR6hMBTTz2Vrr322rTddtv1qMaoJhAIBAKBQCDIW8hAIBAIBAI9QGDHHXdM3/72t3tQU1QRCIwNBIK8jY15jFEEAoHA6EIgyNvomo/oTSAQCPQpAkHe+nTiottDhkCQtyGDNioOBAKBcYxAkLdxPPkx9EAgEOgdAkHeeoflf//733TdddelP/zhD+nll19O00wzTdpkk03S2972tt41EjUNOQJB3oYc4mggEAgExiECQd7G4aTHkAOBQKD3CAR56x2mv/nNb9K2226bjj322DTbbLOlzTbbLO27777pIx/5SO8aiZqGHIEgb0MOcTQQCAQC4xCBIG/jcNJjyIFAINB7BIK8/Q9TlrOf//znad55502zzjrroMC+44470le/+tV0wgknpNlnn/1NdWnrxRdfTA8//HCadNJJ04ILLpimnHLK9Pjjj6c555wzTTbZZC3bf+SRR9INN9yQyWLVsvfKK6+khx56KM0zzzxp+umnH9QYOn35n//8Z3r99dfTu971rvSWt7yl09c6fk72x/PPPz/tsMMO6R3veEfH7w30wSBvA0Uu3gsEAoFAoDkCQd5COgKBQCAQ6AECQd7+B+J9992X3RxPO+20VL/j67e//W36xS9+kQ455JD0mc98Jq2wwgrpL3/5S7r00kvTYostlrbffvs0xRRTpL/+9a/piiuuSO7PW3XVVdNaa601EaFB2koa+lVWWSV9/OMfz5+fffbZ6V//+ld69tln09e+9rVcV7OCzBx//PFp7733TtNOO+2Ex2699db04x//OH32s59NRx99dLb6sQAOdfnb3/6WjjrqqOTnwQcf3JZ4DqQ/5gZZNbahdkMN8jaQGYp3AoFAIBBojUCQt5CQQCAQCAR6gABrxqmnntqDmvq7CsTji1/8YvrmN7+ZLrnkkvTJT37yTQNCyJC0733ve2mRRRbJn4tv+/SnP50233zzbAUrRcybO/TWXHPN/LmCuH3/+9/P7yNf73nPeyY8jwh6HyncY489moKpDn2cb7750kc/+tEJzyEcn//85zPxY7lTx/rrr59WX331YZkY5GrnnXfOsrTQQgv1vM1///vf6YgjjkgrrbRSWnHFFXtef7XCIG9DCm9UHggEAuMUgSBv43TiY9iBQCDQWwSCvP1/PH/605+m3/3ud+m8887L93sVwlVF25UKl112WTr33HMnWLxY5MS2sbCxwB1zzDG5jqmnnjoTKAQNKXzrW9+aXTL32WefTHAK+Sv1I2Vf+cpXcnxc3epX7QPLHOvW4YcfnmaYYYb8EWLz9a9/PVu+vvzlLydujNpGBBuNo7cS9P9r4zb5uc99Lo+rFfkcTNtcUX/0ox9lnLiaDlUJ8jZUyEa9gUAgMJ4RCPI2nmc/xh4IBAI9Q6BfyRuL1y233JKWXXbZ9M53vjO7Ir7xxhuZQFVjvf7zn/+kJ554Iv3617/O1irxbJNMMslE+P3xj39M3/nOd9Kmm26aiRvrzn777TfRM4gRUjLddNNl8oCMIVzf/e53syXsrLPOyp+ddNJJaauttsruj2eccUYmUwic/2+xxRa5v/7m/XrhOom8zTHHHE3n98Ybb0xXX331hD548Mknn8yWPwQO8WPF49ppPMNF3vTDeLmM+ll15+yVsJpzrqBiCQcbk9iqT1eyElQAACAASURBVEHeejVjUU8gEAgEAv9DIMhbSEMgEAgEAj1AoB/JGysPK9j888+frVCIi9i922+/PZMoZEpiC8+JxVp66aWT+LIDDjggu0NW3e4QMDFuyyyzTHr/+9+fdt999+x2eOCBB06EbnGPZGVbb731ksQgF198cSaM22yzTZpxxhnz88gil0kFqSzxWWLjdtpppxyTttRSSw145oxbXF3VuqVuY9Nn/XjmmWeyZe7MM8/M4xquIokK4soldDBjbNZf4/7CF76Q3UsXX3zxIRtWkLchgzYqDgQCgXGMQJC3cTz5MfRAIBDoHQL9SN5kZPzVr36VJp988nThhRdma5dMh1wfuSSefvrp2W3Rz6effnqCpYvFTKkSMxY5FjwE7O9///sEUiTdfzVpSIl3Q/SQRvUeeeSR+flOCJK23QHHUjcYq5F63ve+900URyeJCsLmpyyVF110UcblnHPOSbPMMkvXwvLnP/85/elPf0oLLLBAV+/CkrVvgw02SF/60pfeZOHstLJXX301IVAycFYtlMX6yarYyrW003aaPRfkbbAIxvuBQCAQCLwZgSBvIRWBQCAQCPQAgX4kb4YtzqtYmooVCpmi+CM4XAdZgbg/UvRZbVjVEJ/iEvmPf/wjx6ghelNNNVVG88orr8ykECFkOSuFxevaa6/NhBBRVLTz3HPP5Tq806yUviI3LIMu764XCT/0Qf9alTp5K4SGSygcxLtxLVRXM/fMdmKDuMqAKYatkXtno/dZ3cT6zTXXXOmCCy4YMHFUN0sioiv5SvXKhDLWDTfccEjvzgvy1k5C4vNAIBAIBLpHIMhb95jFG4FAIBAIvAkB2RNZk/qtcE0Un7brrrtmN0ikTXZHVh+ukb/85S+z9YfrIEtXiQs79NBDJyj+LHUIQTWzJOJyzTXXZAtZiZ1rFO9W2kPw2pE32Daqt2CORLIYcv9Un2yX3B8l5XDx9/LLL59dOQthrFreSt9KchLjlPVRn0rWR+6jrjlgTYOVusQIIpPcD2E199xzZ4sii+bJJ5+cllhiibTOOuvkGMF2BXH7xje+kWDLeinOjhWwXE7OlVR7Dz74YI47XHLJJZNEL1L/G5s23/3ud6cPfehD+Y46FkOkbeutt04f+MAHJly1MFjLG5y5upId7XzqU5/K7rT1GMggb+1mPD4PBAKBQKB7BIK8dY9ZvBEIBAKBwJghbyxVsjiyiEkIggyIe5O0Q8ZD5As5EH/F/ZHF7J577smfi4dzV5oEIbvttttE7pHe+9a3vpUvhS6p/Eu8m5i1jTfeOGNYskyuscYaaf/998+ul0hJMwvcY489lq8ZQHCqMXeIjQyKM888c84OyeKEgLEAGh8rnbg+cXzIpKsGELpiPSxWPURNPJ5LwRXjQkp+//vfT3Dv9P5ee+2VXURlbjQu5GyjjTbK1jruiC4U33PPPfM9caxoCvL3wx/+MJOrhRdeeCIZQtyM/7DDDstulqU/hWi6uw6x079PfOITeT6M6aWXXspWQiTY+55BSmXt1HcEtO6OinT5zBjq2To7WdqSqTz66KO5DplF4YDkGle1BHnrBM14JhAIBAKB7hAI8tYdXvF0IBAIBAINEejU8kYJRwQotpRv8UhDma693XRxrWNFKclJqvFuyBoygqwhOaxBd955Z74HDXHzrPcQLa6WhXSwQLFCUvJZ7RAJ7pf+z4WPG6JLtT2P0HBTZNVznxpCxYJXt+JUx3Hbbbdli5SLphETGSiRNBYuVi+FdYmVSj+OO+64/IwxcOPUlj4inUhoickTj3fTTTflfiFTrJE+Q6S0h7RxgXzttdcygWSxRKaQJpiwhnEpReKmnHLKbK1EAmGlIDoyZSI5Mj2WeRf3h2S5LFyGzlJ+9rOfpYMOOii7UcIFcS7kkwXyxRdfzH2EvbvqEGD9FJ+38sor53eNvR6vhzB7DuFqlM0SEdYn5FffEdPi4qpvLI333ntvWnfddXPCGWRV34uFsPQ/yFu71Tf+PnfY40CHm3lZFwNBwTplASeDrfaKgdQd7wQCox2BIG+jfYaif4FAINAXCLQjbxRi1qDLL788uyWyjlCAKfcsGHWrxXANmtUGOSkEBilgmUGwXnjhhRzvJgMjtztxW9XkI73qI0LrGgIkUHp/cWLtinf0Dylj2UOE60ocayKCw/LGhfLWW2/Nli2uhEgHMifrYrGMFdIHjxK7V/5WvaybtY1F7cQTT8yWR+SJJQwR1ZbMnAixcay99toZT1cvKCxkLhffcsstJ5A3suFdbVbHIIOnfsL8Bz/4QXaXFKvnb2SIhXSeeebJBM7F2zPNNFMmkQgmXMib/rBWVkkhwi5ZjTHVMeN6aTzkedVVV80xjmS0ZKh0jUO1wBVx9k79syBv7aR4fH1Oxh2WcON973vfO2HwDlokBrKGueCWQv55BnC/tje4j9EBj/XrM27B6qnK9vhCNEY7XhEI8jZeZz7GHQgEAj1FoBV5QzSQIpYrZKFKgH7yk59kCwgr0EAyGvZyEO3i3XrZ1lDXVRKOIE6bbLJJJjJITjVDJeIhIyS3v3an9xRIFj9WRO+JR2NpQ4RYuBA27qVrrrlmTuzCwsdCx7qm/dIuAsbyxfLYTWEJY7XUVxY5ZHr11VfPBwD6grwhafqkj/rrOdc2cC/1vIL4cTlF8KoKtM8oyuIFEcSqEl1i5JD34i7reXflST6DMNaJm8+DvHUzw2P/2fp6cz3IVVddlQ8aJCCyPqv3KbKEuzfSQYkYVpZnbsLckcmi9xzGOGhycBElEBgvCAR5Gy8zHeMMBAKBIUWACx3lol6cEMsayBIjBqzcY1ae454n/otCXU34MaSdbVI5UsEKSEFHAsSFXX/99Zl4DoXFbSjHKA6NMki5Y5njxlgvSPUpp5yS3f06SefPQoaAl7qqcXLct1gHqlZD1qrq3yT6oMCKWRuoy1i9zmJdNG8sEuU+PGPVV/8vfyOLrH76WGIOCybFNZQ7WqNrGPyNa6fDBq6qnmO9Q0zvuuuu3IaL06slyNtQSnh/1c3qxr2Yq7O9pVpY0JE27reFvJW1Ze2yMJfDhWp8Lnm2NzmgGOm9s79mI3rb7wgEeev3GYz+BwKBwKhAoBl5Y2mRkh2JcCl1vZSEHZSa6qnzSAyq7r5Xd6kciT4NpM2SDdGpPVIsAUqzwqokgyTrVDWdfiftipuTBEVmTiSm2/c7aaPVM+LgtM+qhlhVr2Ro9J5YS4SLm1nd0lisawhXNUNoqUd8o7g65E8yFu1xY2MBYd1kOSlZOcs7Qd4GO8Nj5/2HH344u9+yHtfltBF5EyOLzLnvsOyLDrr8Lu6zJOEhlw6YWIs7vY5j7KAaIxmvCAR5G68zH+MOBAKBniLQjLw5GZZhsJp1sdowVzXKP+Wjbg1p1UHufg888EDbMVCwKdXt3ALbVhQPjGkEihWDnCJorBnVwsLHvZcsd5qhMsjbmBaZrgaHZHGRrCbqKRU0Im+Skcj6Kua2St7qXgpIIU8B+2w1qU5XnYuHA4E+QyDIW59NWHQ3EAgERicCjchbudBajyW0aOS6x8px+OGH54QUdctFq5Fy+ROjxlrWqrAGVZNvVJ91Yh1lcAj0ghQPto7Bvl+uXCguvOL3xNOVwpLJXe3tb397ltVOLYxB3gYnW2PpbfscS/GBBx74pmE1Im/FJVdSnTp5k9m0+rfqFSBjCbMYSyDQDIEgbyEbgUAgEAj0AIFG5K24/iy99NINlRZxIBJHSEHfjVLcg+7mKiS06KYMliRoa7B1DPb9bsY7Xp51rYDC+iZu01UAVQuJKwPEDyJ1ncQGFtyCvI0XCWo/zm7JWyNCVw4XuF9WDxxkw+VK6YL6KIHAeEAgyNt4mOUYYyAQCAw5Ao3IW8l4KGkFt0jEg7VMsgoJHiR/kCnNfWBVpfiZZ57JmfwoI7PNNlu+Z6tOWsTKsdYJ7G9VvCtzYCfp94ccpGhg1CLAuuYeOm62lGGWtnK5+kUXXZSvCnDtAaXaNRedlCBvnaA0Pp7plryVzLerrbZavhtRQd4kL0Heiuuuv4XlbXzIUIzyfwgEeQtpCAQCgUCgBwhsu+226YwzznhTTbILyjJ58skn57Ty7s5yT9gSSyyRL7CmKFez9EmPLe4I2XMnnHu3BPl36qrWg6FEFU0QYJly5YBMlpJ0uJdKopJqhsd+BQ85E9fmEEICFwcMrBsOB9xnJ9bIdQVikVjqZE91Ibr3kD5XH8Q9b/06+0Pfb9dsIHCstw6zqqWRlc3n9lMy54DL4ZUDLXvpqaeemqaeeupchaRB/uYy+nYJe4Z+lNFCIDA8CAR5Gx6co5VAIBAY4wg0I29i0ygtAvaXWmqpfIrsQmOWjr322ivNPPPMWTFBAIobpbTX66yzTnalZH2jUIe74PAIULkY2/1s9esRxOyYZ8kRWEQlVNh3333zVQNjoZBL6dyV8847L8cVlSyUiJ0LwSUskSiHVZnll9Xj6quvTssvv3xaZZVVJoIhLG9jQSp6MwaeAmQFeWPdVRwM3H///ZmASYbjfsSNNtooX2jvGQcFhxxySM46Oddcc+XfHSIUl0l1OBCT0Xe//fbrTUejlkCgDxAI8tYHkxRdDAQCgdGPQDPyVnpOCabMUnqlsJdFbcEFF8z3jHFH46ImRm6nnXbKFjnKigu9t9566wlpsUc/CoPvIfJ0yy235MufZdR0kTTCW78fr7QkPsvl2K5aoABKcFDcU11ULROdKxq4jnYSr6V9GUBdPO1y4MUXX7zhoFhPxYVx4ZI6fzwVhwwIGwwcMDSzPAZ5G09S0Xqs9j3kyzp0iNVpkZDpueeeyxfezzHHHBMdqKhTApT111+/qzo7bTueCwRGKwJB3kbrzES/AoFAoK8QaEfeymBcnMzixvWOZYfLpKQlCAfi4GJsFp433ngju6+dffbZ2cozXgq3UfeROYF3Mo8gcR1l+WlG4GDGUgTbc845J80yyywZLq6N8EOIu3E7LRcEIyVctqr3R3ETvOKKK5J+coFda621xl08ITmliLPEtbqbMMjbeFm1nY3TZe5XXnlltu72wtXYIQtLsMOubtZ3Z72NpwKB0YtAkLfROzfRs0AgEOgjBDolb4bE1UfchiyUe+65Z44vUrhY+icmhJslkjCe4t2QArF+Yqi4V0077bRJrIzLocX/Vd2limg4fReT5dLeXXbZJR100EETLkOn3N19991pyy237FqSZOJE3Li8lsQd1UoQQ+2tueaaI365eteDG+QLxr777rtn2W1151uQt0ECPcZet7652s4000w5bnIwhfX3iCOOyB4MDhGiBALjCYEgb+NptmOsgUAgMGQIdEPemnWCBenOO+/MMR4yUHKZXHTRRYesz6OxYqRJfMymm26aLZPiYbiVcjWt3j1W+i4uRoIX1jUufBIcSBuOECO/YgqbuT62Gv+zzz6b3TV33nnnCWSQqyDXTFY+CRO4aCJ2MjNWrXOjEdde94kF0iFDqyymQd56jXr/1+dwikeBfU3Cn4EWrtXWdqeZTwfaTrwXCIxGBIK8jcZZiT4FAoFA3yGwzTbbZMI12MKSxG2vnixjsPX24/tO6iUHueqqqyZyh6yOBbl74oknspulGCyEi+skwiYeTYKDWWedtevhaxsZRA7FzXHLev7559NJJ52UT/uRO9nwWOcaWea6bnAMvhDkbQxOagwpEAgERhyBIG8jPgXRgUAgEBgLCPSKvI0FLHo1BslIJG2pX6dQrZ+1UiIS7nslW6fEBtz6LrjggrTDDjskmSO7LSwE4u3E1Ghjvvnmy1VIoMBtUJGavBexO932rV+eD/LWLzMV/QwEAoF+QiDIWz/NVvQ1EAgERi0CQd56OzWsXBIRcFts5vZY4t3EtJX04y6UPvTQQ3PqcAlMBhLvhrixsEkUI+ZNUhJusQMtSKhkK6WPA62n394L8tZvMxb9DQQCgX5AIMhbP8xS9DEQCARGPQJB3no3RSxo3CW5PEpG8Nhjj2UitvDCC0/USIl3k62zxJyVWDVXMxx//PETET/1ird59dVXc73zzjvvm9xTETfvcbV0AbfLfyU+KXF03Y6SlW633XbLJFRSlfFUgryNp9mOsQYCgcBwIRDkbbiQjnYCgUBgTCMQ5K0304t0iSVzhYI73hTpxd2JV7fAiXF7/PHH82XZpZQ4ucsuuyxbzUq8G6LH/dKF59wdXdeAkLlPrxTEDWlUh0yKXCIRN66XsoNyzfTZo48+mhPLuN9NP7138cUXp/nnnz/fR8VquNpqq+Xfb7311nzNAYLpEuvpppuuN0D1QS1B3vpgkqKLgUAg0HcIBHnruymLDgcCgcBoRCDI2+BnBTGSZMQF2dXy4Q9/OGeULIlBEDyXeHNtFN+GGH3wgx+c8MqDDz6Y491cG1Di3RDC+++/P1+94L6p008/PVvYZI0s5eSTT07e9Uy5vqHE0bH6saAhhNw1JUaRzfKhhx7KBNC9fAijd5G3c889NxNBVz5cd9114+rKh4JnkLfBr4moIRAIBAKBOgJB3kImAoFAIBDoAQLS+p911lk9qCmqGAoEjjzyyGz12nHHHbMljBtm1d1Sm0gh98t6ghNkzWeuIZBABclD2NzXx+KGsN10000526UMldKYI4cse8ioS8MHEzM3FHgMR51B3oYD5WgjEAgExhsCQd7G24zHeAOBQGBIEAjyNiSw9qzSRx55JBOpJZZYIlvcpP93+Xc35eabb87Ej8UPwdt3333Tkksuma8pYOVbaKGFsgsni5urBdxV5y448W6ufxBn54Li8VKCvI2XmY5xBgKBwHAiEORtONGOtgKBQGDMIhDkbfROLXdMljN350loIp6NJa4a79ZJ71955ZV08MEHp3XWWScnURETh7ixzG2//faZnC211FLpgQceyFa9SSaZJLe13HLL5SsGNt9880zqxksJ8jZeZjrGGQgEAsOJQJC34UQ72goEAoExi0CQt9E7tZKa7L///mmfffbJsXJzzjln2nDDDQd8RxuXS8St3PEmqQkyeMwxx2TXzMknn3wCGEib56eccsrRC9AQ9SzI2xABG9UGAoHAuEYgyNu4nv4YfCAQCPQKgSBvvUJyaOpBoiQfmWqqqbJFrFfFtQNnnnlmjnM74ogj0txzz92rqvu+niBvfT+FMYBAIBAYhQgEeRuFkxJdCgQCgf5DYKuttkpnn312/3U8ehwIDBECQd6GCNioNhAIBMY1AkHexvX0x+ADgUCgVwgEeesVklHPWEEgyNtYmckYRyAQCIwmBIK8jabZiL4EAoFA3yIQ5K1vpy46PkQIBHkbImCj2kAgEBjXCAR5G9fTH4MPBAKBXiEQ5K1XSEY9YwWBIG9jZSZjHIFAIDCaEAjyNppmI/oSCAQCfYvAdtttl/bee+++7X90vD8QcO1BN6Xb59Xd7TvNnn/mmWfSbbfdlu/AixIIBAKBQCDQGwSCvPUGx6glEAgExjkCF154YUsEeqUQN2uk2/p7qaSP9T6Nc9Ee1PCnnnrqtO666w6qjng5EAgEAoFA4H8IBHkLaQgEAoFAIBAIBAKBQCAQCAQCgUCgDxAI8tYHkxRdDAQCgUAgEAgEAoFAIBAIBAKBQCDIW8hAIBAIBAKBQCAQCAQCgUAgEAgEAn2AQJC3Ppik6GIgEAgEAoFAIBAIBAKBQCAQCAQCQd5CBgKBQCAQCAQCgUAgEAgEAoFAIBDoAwSCvPXBJEUXA4FAIBAIBAKBQCAQCAQCgUAgEAjyFjIQCAQCgUAgEAgEAoFAIBAIBAKBQB8gEOStDyYpuhgIBAKBQCAQCAQCgUAgEAgEAoFAkLeQgUAgEAgEAoFAIBAIBAKBQCAQCAT6AIEgb30wSdHFQCAQCAQCgUAgEAgEAoFAIBAIBIK8hQwEAoFAIBAIBAKBQCAQCAQCgUAg0AcIBHnrg0mKLgYCgUAgEAgEAoFAIBAIBAKBQCAQ5C1kIBAIBAKBQCAQCAQCgUAgEAgEAoE+QCDIWx9MUnQxEAgEAoFAIBAIBAKBQCAQCAQCgSBvIQOBQCAQCAQCgUAgEAgEAoFAIBAI9AECQd76YJKii4FAIBAIBAKBwEAR+M9//pN+8pOfpKeeeio9+eSTabHFFksbbLBBetvb3jbQKuO9QCAQCAQCgRFCIMjbCAEfzQYCgUAgEAgEAsOBwD333JO+973vpYMOOij94x//SNtuu23aaqut0ic/+cnhaD7aCAQCgUAgEOghAkHeeghmVBUI9AMC//rXv9IZZ5yRVl555TTffPMNuMvPP/98Ov/889MOO+yQ3vGOdwy4nqF48W9/+1t64IEH0tRTT53mmWee9Ja3vKWrZrz/17/+Nb3zne9Mk046aVfvdvrwf//73/TKK68kVpF3vetdXfex03a6eW4gffLO73//+/S73/0uLbzwwhnz0VTIu/6xOk0zzTRpwQUXHLI5Halxk6Gnn346W9WsxXnnnTfLVCl/+MMf0k9/+tP0qU99Ko999913T8sss0wmccNd/vnPf6ZXX301TTnllGmKKaYY7uZbtgfHl19+Oa9FcjzJJJOMqv6Nh84Mdu8eDxjFGAOBIG8hA2MaAafMd9xxRzr55JPTDTfckA4//PA011xz5TH/+te/TmeddVZae+2104EHHjgiODz++OO57d122y0tu+yyQ94HirYTeApe9dSdgnvNNdek3/72t+mzn/3shH54/r777sufTT755GmGGWZI66+/fppsssnyMz6Dq3c6ccEajvEilfvss0/aaKON0tFHH52tDYhqp4Vieemll6YvfelL6bvf/W5abrnlOn21q+dg/e1vfzv96le/yu1MP/30Xb3v4V7j2W2fyMcFF1yQiRFF/MEHH0zHH3/8qCDzFPHrrrsuXX755WmXXXZJ73vf+9K9996bTjjhhLzePvShD3WN91C/QPbsV9/85jfTG2+8kT73uc+lJZZYIq87n33lK1/Ja26LLbZIn/jEJzJBIz9HHnlk2n777dOqq66aDx2M0c8vfOELabrpppuo23fddVd+/hvf+EZ6z3ve05Mh3XjjjfkQx94w55xzpttuuy3vGXBGgu6+++5MoM8888z8+6GHHpp23XXX9OlPf7on7feqEgc+xx57bHr729+ef442ctmrcXZaz7///e/83fnss8+mAw44YMjxGOze3em44rlAoN8RCPLW7zMY/e8IAcrxUUcdlb7//e9PZG1yUs0K5YsJORnK8qc//SlddNFFaccdd5zQDGWZouUEnEVgqAslm2KI0BQLCfL18MMPZ2WLQlslsjfffHP6zne+k0kQK9Tpp5+eXnrppbTnnnumt771rcmX+xFHHJFWWmmltOKKK7bt/nCM1xxTJs03i8Nss83WUunwrLFUSdoLL7yQFUtYDBV5AxZ8KeQDJW9DgWc3ffrLX/6S3e/222+/bOF0WDLLLLOMuMXCYQTl++9//3smMFUlXOzXMccck84+++zc19FW7BObbbZZjkkrewWS/Mtf/jKT40022WSiw5PNN988yxCrWimsF3vssUeW669//esTyPQjjzySvvWtb2VM5phjjp4NnfwiiWuuuWaus77fkouvfvWrWVZmmmmm3LcVVlhhRMkbcnvOOeekLbfcciL50PebbropyFtKeX8/77zz0uuvv56/o8qhXc8Ep1ZRt3v3UPUj6g0ERjsCQd5G+wxF/3qCQF2Z4Lrji4lbjJPFbbbZZiI3o540WqvEifrPfvazrOiOVEFUkdT6iXdR9hCdQt7g43en80WJdOr/xS9+MVuMyqm9cf3oRz/KCuRQuRh2g5e5/s1vftORNZVSTMlfeuml+5K8dYNLp892Q96QXNahgw8+eFAuuJ32rZPnijXw4osvzkRlxhlnnOg1BGbjjTfO1p/RGPOFpLFgFasvImoss88+e3Z1LK581uchhxySiYZnZ5111onG6W8777xzTlTiPeO+8sor817nUOOxxx7r2fit/w984AMTZKDRYVl5hmVuNJA3B3ennnpqPsiqkvsgb52ssqF5ppu9e2h6ELUGAv2BQJC3/pin6OUgEagrExRUVigkhqKPtDhVRGK4Vj333HNZGeEK6CR8/vnnz38XD7HAAgtkhdD/PU8ZETtGaWTBQmYoXKuvvnr+zN+5t1FYKFhO1cXeiEtBhrhDcZkrblwU4p///OeJVYM1A7HQN1YWCgd3Kn2gjFHgFl988Y5c7pw077vvvmm77bZLiyyyyESINiJv2v/MZz6TNt100wlkT5swY72jECoUQfU6Wa8rkNVGnL5zmaqO14kuQvviiy9mTMSacAdjMWhVmmHEFdbprT7BmYtsM9cwc3TVVVdl9y1uljAtzxfLG6LK4shtiGV07rnnnqA8P/PMM+n666/P8wELMtJJjIz3uGch0TDhvlYsb2Tl0UcfzW5nyiqrrJJliAvgnXfemeVLrJC+cwUlEwXPD37wg+n+++9P+g7HaaedNn/uOe51rfrbqk/N5kG7v/jFL3L/WVRgI4uhcvvtt2dyoA+ssuTb3HCLYg0zJlYk1lr/bybX6pJsQ1l00UU7knP1brjhhumwww5L66233pu6DxOywdV3tLnt6SxrEHduMkFGzj333LTOOuu8SY7LmrWPNbLcinH76Ec/mt2k7RFIm4KoiI878cQT00c+8pFB7qz///Unnngir/1CghqRNzLG2m9PtReyaJNZ/X/ve9+b91v7Qbt9dqB7RnWg1vOXv/zlvLcjuPpFdu2zhbzttddeWYa5mHNdLXG92met5wbKFXf55ZfvyCLVaP1Zz9aEYu/Rhr1B4SprnVvPCvJufbOYWgv62mxNvfvd785YNuqn+rgTk5+pppoqW0yt0fLdpV770Ic//OHcrrX52muv5X3E8/Yi+7jvLu6l9ijfn/YDc6dd31vaabRvNhO4Znt3FTffW+apKidkx35vrQg96MR9vydCH5UEK1SVXgAAIABJREFUAiOIQJC3EQQ/mh4+BHwhO6X2hY0kcAXkZlRV3nyJCuQXu+GLyin1SSedlLglOal/6KGH8mdcrhAqhMz/xY9QRMSSOMn92te+lpVypODzn/98/hKUmIL7ksLl0BeML0JfbggCwqIvvsDULzbPFzASd8kll2SrFoX8xz/+cf7MOxRQsVmXXXZZJlPtkob4gqOQIFl1QtOIvBX3LYp5wamR1aLE1nCroSQ2K7709aGMl0Lq1JvlhuJSYhDNU6tYk1YYFavLrbfemjGjmDSri2JEkWdV5Ea25JJLTkiiUMgbkgEvpJ2SZ24WWmih7O5I+T3uuOMyMUJexRtVXdfqOOgbYklJQhYVLqdIWVG+f/CDH2TFipsqUiNWS98oRYgQMkJxIcfwRiwLnuSBSyv5EOeFVLE8IeAUv0b9ZXlq16dm81nHz5og1/oGBwqhNSV2kNxROsU8wdP4WIzga400kmvWXa6D4rusLf1nJYdDq8KS+sMf/jAn02lE3Cmd6iUf1vVAS1Gc273vUMBa7qTwCCBL1hS55M7NzbDR+i5WY+NE0N7//vdP1AT8yCss6oc1nfRlMM80c1NXZ9lrKOXm1Pqxj+60005ZZlrts0jLQPaM+liQEbGaZZ9wIFKSBpXvCnLEDdQat67ItUMmsmxPRFpg66DCmmvlUthsv0CeWSR9z/hOIifqt859B9kzfW/4HjCfZMl8I+bWkL2t0ZpyQNeon76T7Ass5daRvUb/l1pqqUzGrEUHgtao8TlQ5E5/yimn5D0KRt63nzjUI6e8M6x334HmTpxjmaf6vtlKpupzYu92EFq+/8yROUOatYH0kxt9sfc5rOHiWV8Hg5HjeDcQGK0IBHkbrTMT/eopAlVlgoXAJu/UsJCS4oLky8aXpS9iv/sSRDI8V4+Dqv/fqSjlksIllgYJYUEqboiURaUaU1YUGfEfFEqKOAtPcVN0mkmB1wdf6JQA9Rc3qW5c3BAvX9oUwXpyjEbkDTkVX+OUvE7e9t577wl/K+8iCe3iw6rj/fjHP56/fL23xhprZKWBIgGLZpY3pLgdRt24PTWLbSt/pwCxoFafo5ggnKxtZZ6QaEoOZblZ7CSLkPGSkaJMV+eP4o6oGJ82lRK35Xdjd7hA6brllluytZdCU3dBI2cyP0oc4nNkr1l/EUAKXbM+tUuiUsdPTCciRhlFLBVKJ6XOuqLsijWjgFbdGRvJNbJ84YUXZosm2aWwiQ9tlSGVMgkjpYy/vpGQD8o2ooyID7SUjKTt3u8mY2k5MEGM999//1y1RCRwoGDXSzlMEd9ZZKbICjmyx7UjFu36P5DPOyFvLCjWT3VPaLfP2hu73TOa9b/ZPuHv1nKR4epz5BaRKp85/CFviFQz0tBq/dkvHHj4iZR87GMfy1bAavxw/XuDR4R168DPT/2rrynu8Y36aa0jo2TLYZXvODLEEssDAkFlQbVXkVuHH9U9ioUVeUYYi5cFImn/0CayaQ4b7ZvtvhvMUxVrh1fGZx8osu3wjwWZy7PvcW0hbvbNKIHAeEIgyNt4mu1xPNa6MiGuxJelE0O/sxBQDNddd90JCnk3SoUvpuLydu2112by4VRT6vROyRsXJ19EVUtX6YNTSF/i3OmqCS6GkrwVxRy5qpM3WBUFo/SRq1o7N6w6psZDyeQah8BRKpCjZqWRNbCOEStEpwkH2pG3krCk+hwlzamzU3AKUFGWKcr+3szSx8Il4UuVuFTnj6suDJF47lgKxc9pPNcsSpOxUWCdkHuOy2Yj8ubdIndku1l/9ZmbXrM+dUPeWJgdWBhHNVOftWfcfnIzbTQ3dTmu/79T8lZcfVkBG2WQLYq0cY0EqWm3BZd4N1YYVqiiqHMppFjXDzXsObBlBWQtKTGnXN0o6kgdOR3u0gl5KwlLut1nu90zBkLeqjJaCAWCxcvCAZNMttaOAydeFQ7Wmrlnt1p/Zb8gl/ZB+7w1VL3apE7eSiwyK6B15sCk2l8Eyl7RqJ++3+y1Pmf5FFtpnWiXrLCEOlThUuzQwF5WXYtXXHFF3iuqbro+33rrrfPBDPfJaqKnbhM/VckbYgxnxLAQv1Kfcdj/hiOp1HCvnWgvEOgEgSBvnaAUz/Q9Aq2UCYoSH31fhNxESkKRbpUKirUTcl82FO7ypctNkiXPF39RqsUiaIsyVpRvlqh6jFndItZOyW01Ud1a3orVb7XVVptwsqkOp+XIW7EeDdTyRuGR5ry4lXIfkphBvI94j0alURxeHaOBWt7E3+gPUtrKyoo81eepkwXCOselturOV51PY2PpZDGqn1JTxCjhrHoUfG6X5IkMtSNvjTAr/W3Xp27Imz7rE6WrTt7EbZmXq6++ekjJW3E7hJP1JwaRHHMpZuGQvAMJYjmokhqKrDVp3VJAxaO2i19kqeDO2a6wkCBfnZRqvFuxbLBonHbaadllrFxzUg4MWFitFdZ4yn8hEBR6VkjXoJDlchjQSR968cxQkTfy3u2e0Ql548rMW2LmmWeeyPqDvFT3E1aruny3w6vV+ivvInjc/oytZO8tn9XJG4sUy5bvFISdBbl+INJoHaqPLOg/qyfyx62aNQtRM3YuujwuHKIhdshRdY9yMFniMcve4HPeIQ6nyGKvyJs1Wd8PqweKDvuCvLWTvvh8rCIQ5G2szmyMayIEmikTvsAoc+JMxLhJwOD0ketKOfUuX2J1hd7ptpNTJ7JFiS7ZGot7ny8z7idrrbVW/pItdzVRHpGXqtubLyrxBNr1hY3YiYnjJqR/lOPBkDf1stg4aa27+DRymwQgxZFLDYwosxRcX/hi+8pVA1xvuLRRKNrF1lQJsS9fCotTYK6A4kqQEopDs1Nsp87tMOqGvBXFiuuTOaT0UmRakTdkE3mV6Ka42Dp9N6febRZ7SBnhhutkvbjAaQ+W+iwGUnwYpR0hg7d3xHzABoku75E5Bw7cidqRN9aZZv1FLMxdsz51S97IpzklN8ZR3JGtAYcYzayi7eS6U8sbmYUXGXWIgpyKRRQ7I+kEfBGd6p2K2kaorTmxghRoJHuo06LXt+hCPO0dVffbss/Ya8xVIZXIGZdUMmXfIncOHmBuDxPPZ+2yVnPHgwurCkLCjRUu4hCtSa6uCCZPgV6UXpK36j7LhbbZnkHGzDfrfyfXICAbLElcIHlJqJtLbn3/qP6fOyGSTL4RaWvL52J9m1k4W60/+4XCld2VBeScBcy8+i5RyKV4MJZiBxA8RhwekWNjbbTfOVRo1E8WNi7XvgPIN2zJekl6VRL8OEQTU2Zvqa5N35escuSz7PWwYM2zF5LJXpE3YzcGclnc0+FvH4GXsQR568VqjTr6EYEgb/04a9HnjhFodUm3L0pfUk4bfYH7YmT18KXmxJqy48ud370vCUqRz5Eqn3vX5+JmkCIWEQoBRZgbEwXJKSaFm4LlyxBRQca4liGF7ljjv8/9zhelk/8SEC6mSmwepVPMm1N2X+oULW1QNvzuy9OXMReTEmfUCCDKIWLE5aRq2dFXGc6MDdmkUPjCRKAoftqiLFBW/E4prMZkOMn1d1/orZJJmAvWijJerjZ+5+ImjoHC8cc//jFb+Vplm+Ri1AwjX+6sPpQSZFI/W2FSEpyYO66JTt/NZ7mk29zD3sk8Aotwih/znD6w8FB4PC+5AYtNq4IYkDVJSJy2Iw0Ub/ipmxsk5RSRJBOS0cCe5YU8FVdALkpkqlx47FmKPTJK+UMmEVKuacZPQW/W33Z9aoZf9TJzOHFjKjJpLiX64eJG2aRwmRPyy0rgMAIZJW/lYvBGck1hRbSsRfIp1pL8NbPMwl68GIVWLI61R55YIsgfmWBhQICs9+JGKXGLeS6JgmDbzvLW8SbUwYMyjMLFGrLeKat+KjKiilVV/CRnhVgaV4mNs1fYp8oBCawRfLLy5z//OeNPTskJeUbM7Rnmh6s2l13xRYMp9hKHGrwZyDWLjH2MVduc1fcA7eobAmFeHN7Ye5rts632DDHH5pDc20vbFevPOjRuh2TkRExX2T/0RZ/Fk5kb2Fuj9mxeAmTad4jC/b6VvDRaf9zkHc4YKxdM82VNkT3tkgF7ElJElrnBIlkOYvzdvmNPaLSm7Gvi9ur9tD7NMdyNhSVaEhLtkh/fTw5dWMq58NuHy3eOtcE7xJ7jc98TJVbOoYi9sN2+2coCXC5Ir+7drIzaLYTcPmg/tEez4pc9mdxzt2+XpbidTMTngUC/IBDkrV9mKvo5bAj4okV0KHeUvfplsj73pcLy5KTRSXZJT0xx9EVI4W2Usli9FMaS2azZoEobzeoZKBjIJkUR2exUORVDgWw6/XWiXY/p8oVdrkLotE79Vy8cxenAzJd/qyyT9TH3EiNjU1i/uimlD+3ms1qncbNWGi9lQx1kqYqd/jgsKH8nZxT20s/68532uVl/O+lTp20UAjWQOe2mjXbPGqsDE2sOmaCwcnmVOc/hi8MJZFeWQ8qnwwnKPIJQrsFo10a/fA4LSjflt2RIHe19b7TPigVrtWdwAXRARMHvpLTbr5vVUd5j7ezmbsuB7BfFbRKZ9N3RzXdCvZ/+7x8cy/eU/sPU95WfDpDa7Wdlv0A6u90zO5mX+jP2vU76NZC6451AoB8RCPLWj7MWfR4WBErmOimbR+N9UAMBgbLKysOCUdxyBlJPeYeFh/WMNcp9O1ECgdGGQIkRotg7HGDJI6/Icrm+gbWIcshaxNLSi7Ux2nAQT8fSwxVtrFooEDcHGyWR0Gibg4H0B3lzkFNc1wdSR7wTCAQCYwuBIG9jaz5jND1CAHETn8Oq5ISei2PVVbBHzYxINVybKDksDoO50JTiCyOnuIO5L2tEQIhGxxUC1rHYQi663N1KXGKxRLCCck1jmR6JeLehnoziMs1Vz7+xWBxMiV3jwjiYfW20YOMwgVujuFgWNzGP3BZZu6IEAoHA+EYgyNv4nv8Y/ThFQHwBBUcMxECLWBnuklKad+MuOdD24r1AoNcIiFF1STo3OwlnuEy2uqqi1+0PZ33FNW4sEJvhxC3aCgQCgUBgtCEQ5G20zUj0JxAIBAKBQGDYEGCV4pbWTbzlsHUuGgoEAoFAIBAIBGoIBHkLkQgEAoFAIBAIBAKBQCAQCAQCgUCgDxAI8tYHkxRdHBsIOOGX4cvdbuPxlF+MnAQnMpW1y2Y2NmY8RhEIBAJVBGRbFE8sY2I3WRoDxUAgEAgEAoH/IRDkLaRh3CDgPqlyp5Y7qdzttNhii+UU7JJ4uP/I5dUCw13E3MvYkOr9Ru7rGa3ZK2+99dZ8j5AMZ/WLvAcrKOU+L/eKuYer3QXQg20v3h86BCjh7qNz3517owaSvdCacw+cNP3WgwvDJZ2QpMG9YC4tHuwhh5hMd+NZ29WLuXuNjMQn7tUi4y4x7kUZqrU4VPW2G7ODKwlFZE1012H1rsl278bngUAgEAgEAkHeQgbGKQI33nhjvgTVxbWLLLJIRgGxcuH2nHPOmRW8XiTfcLm1LGEuWi2lXJ5bvzdupKYCFpTuqhKFWMkg6R44l7X2utx8882ZGLYib07mpTXvhfLe6/6PtvpcwutS4/nmm68nXesUe7Ls8l6Xym+yySYDXjMuOZap1NUV5UADgXPptwt9XdBbLqQeyACRKYcR6nPH21AUlza79Bp5c7l6uUh9sG0N1Vocqno7Ge8LL7yQ5xlGQd46QSyeCQQCgUDgzQiE5S2kYlwhcOyxx+aT/XPPPTfNMMMM6cUXX0wXXHBBvgpg5pln7hkWd9xxR07Hv99++41K8saFERZSpw+nEtUJeXvyySdzWveDDjpo0JaXnk3oKKzIoQMiLFNir8jbcGPfiLyRTXcRXn755fkgodcW4KGYynIw4364XpG3oejnSNcZ5G2kZyDaDwQCgbGAQJC3sTCLMYaOECiXbs8444xZ6b3//vvT7bffnrbYYouekQSKJ1etPfbYI1uuNttsszTNNNOkhRdeOIl583dkiVvYU089lS+2ZjlxV5riEt3rr78+Xxi8zDLL5FT+zSyBYsfuvvvudN999+W7f1ZZZZV8uTD3pHvvvTe9/PLLuX4/n3/++dyHueeeO2fWu+qqqxL3zX322SctsMACaa655krTTTfdhPf8TV3qV9/ss8+e+1T6zIrx0EMPpaeffjrNMcccE42BgsY9SrsLLbRQJohlfO3I27PPPpvdqlguueO5cLe4tiIr5uuxxx5L0047bb6igOsl9zvjkwqd9fTBBx/Md/KxCpkPVxrAyF1eLu/lqsctVt/Le6uuump64okn8v+Nc/nll88y4X4lFkp1sAT5eytLkPm79tprEzc6Y19qqaXy2Jv1vcyVduaZZ54EOxjA11yZ+4IngjDVVFPleYLpeeedlwk4t0NzRY4cSKjLwYGxmFeWXn1u19Zzzz3XFPv6AqtiXsXOc3ByFYW71JZYYokJd6o1WqSNyFshQuTb+MqdbM3mojrH5MXz5tthjNjK1157LcsJq5jSbC5Y6ZBX80/+9c1aWXzxxdu6+PaavFXXsL7AtJEcrLzyyg33PvJnDsi4fchadBE5ufG7f+q1F9orPM9N3L4EH+8qZMo6qK8Be5n3Wslto44V8lbu2nvppZeyB4T9xWelXWvVuieT5qT0TaxclEAgEAgExjsCQd7GuwSMo/FTzpApl1P/v/buBdqasq4f+JikluYNxZSKtFBWBaViaVgKCGgiAiJpgigqGqKUIDctEAlQkcQLoICAoomR8kaYiVBCqAGmReY1QS0yL5CaF9K09X36z/nvd7P3ue5z3jPP85m1WMA5e8/M8/nNPmu++7lMbvCOOuqoEl4ypGpWW78oxytf+cqyy9yk5MYjN5UJFwlvucF/3eteV24sDzrooHI+O++8c5dgk5+/5jWvKb/L+eXGOA+dHd9ys3XqqaeWm57M0UswzTf+eW3CYdqaIZsJARl6li37yw1bho3mHPL7ww8/vASaLKKSAJjgmXM66aSTyhDShJZDDz20nM9xxx03d845bvaTm8q08bGPfWw5doa8ZQhcglduBE8++eQSHPKaDNFcKLzlRjs9oZmXk4Cd88qxc3Pcty+hLcEkoeWwww4r4THP6MqxTjnllO6qq64qIS7tzb5yzPwu/vn3F77whe7MM88s5/X617++BNKEhNyoZz8Jpfn/nEv2/4xnPKME4wy1TXicNpQvN7inn376XP1imBv/xzzmMVPPPYEtx8ucrDxfLL2NubGO36tf/eoS1HLOsU9gTSjOOeS8cvOcnt0cJ3XIjW2uv+wj4TUP9M3w1Lw+12PqO9+x8jD6SfZ98B69BmMzahW7WG7YsKH0mqXNuY5zc54wPm1OXB/env/853d77713WdAmztlfrsO0P1vC/LRaJIynnal9/vuss84qNUq9Y5bPeObTZbhewsa06yhfdFx88cXlvUcccUT5W5GHe19yySWlbX2InPS3YtbhLZ/v0c9i6jvpOhjt2e/PK+/tr51cu7l2El7zGc1nKcGw/4wnzOU6yt/AtHu33XYr4S3XUD5nuX5zjPHPQGqcLzumXbf54mK+8Jb25GHoWbQk10lsDzzwwDInOcfO38EcO3XP5zznl79Ts5yHPKu/+fZDgACBtRYQ3tZa3PE2mUBurnNDktCSMJGei3zTe84555SbvFluCR7ZRodQ9Td4+UY55zA6B27PPffsDjnkkNLb1s+Ty41j5tHkRizfRI9uGZaZm5zcQPdz0y677LLujDPOKO1Jr8X43JK8J4spnH/++aVXYtLck/FhTdPOOe/PTXl6hkbbmpvv/P/jHve4EjxjfuKJJ87NcVsovKWNuRFPAEuA6hesyPzB3FhnoYP+2/fMuUoYSTDJDf95553Xvf3tby+9CdnSA5d5cwlU6QHLFtP8fz/nbvxYo/+ffX3gAx+YO2YCcYJsQsL4UL60OzfECXl9bROEEmDzvvnOPUEotUg42WWXXUoPRF+b9B4m8B9zzDHl5jXBLoEnPYf5d26eM6erHzaZG+/TTjutXBP77bdfmYuVHtaEj7ym3/ekYyX0T7Kf9rmYZJfrta/RYvY1Ht6++tWvljCaEPHkJz957mY91/SkWuS1CWv5/Oazlv3FLu3NZ2l8nulC19F1113XvfSlLy0OMVzM9RqfWYe37HOx18F4ffovqfK56GuaazFDxeM0/hlPUE4Yy5bPdK7l/I3IFwj5GzntM5B9Tbtupw3FnjRsMtdojpWaJUDn72B6uBPY0uuWXuT89yzmIs/yb7x9ESBAYFMJCG+bSt5x11wgYSA3l1kMY4sttugSZvbdd98SdtLz1W8JPrlJzr+XuqWXIt9u971dk8Jbv2DJ6I1leirSg5aesdykZ8uNeHpL8vPxVffShoSL0YU/cqP5zGc+swSZDKMbD2c33XRT+Vl6zPIt/FLC26Rz7heYGA+quUFLkMzwv/TExbk/z8XcDI/f9PdzoDKEajTQ5XVnn3122XeGmo4HvtHf9wF3/PjTwlsCc4JBeq1yjaQOucnNjW16iNJLNbr1IeRVr3pVCWD9tphzTw/gaC1Gb3AT0tKblaCe3tLMzcw1ld7GSeEtx03vUhbRSHjtA2uu8dHw1i8YMX4zvZjA1bdtvuCb63Ux+5o0bDKBP4ugpMcrvS/5HKb902qR12UobcJK9peetnyJkSAw+hlLT1pCynzXUcLC6II6i7lep4W3fln8pf4NyevT45ze9P66mO86GN9//0VCrttcq/mSIz59j/GkAJXPaHobzz333BKYsmVI5nzuGcI77bpdSnhL71pqk9697C8BO6Ex12yGd+cLkGk9ecux9R4CBAgMXUB4G3oFnf+iBMbnu2UYV25y8y1vhjTmxm8lq9qNn8RooMnNaObb5JjpRZkUhDLELQtPJKgt5jECF154YbnRGg9vGX6W32Xu03g4yzCs3BTnhiw3V/3vc3OUFegy1G5az9tiw1tuEtMDlaFa6eXsb35zrpn7l+MstNrk6E1/vpXPcvR5f3oUxsNbehPy+ve+9723CW/pZTv++OM3WvRiseEtx8lwrvFjTrvY+t6O9IRl9cTRLSFwvnPPa6fdBGfOY96b3tosrpNew4TwDJnN8M++5y1fGCQsZzhrelf32muvci19+tOfLq/J6xNmMpRwvhvuSfbTFvJZrfCW+Wp5lEd6gfrPwiTD3vjaa68t10eG4qUXMwE38ztHQ1V//S5Ui1xvswpvi/rDNM+LRj+L810H41/s5AuDLPiT2udLnPRYpQe6H4I6Kbz1fwsT2HKNJPilZ20+9/H9LGYxkkmv6T87Cd15fEuu4wS5DKPMf6dXbpZ/m1daF+8nQIDAphYQ3jZ1BRx/TQSm3VznW94MoUxvVRZXmNWWm57MLcmNYIY25hvwfJs+Lbzlm+cMf8uiAn2QzDfoee9znvOc28y3SUjKTXp6iPpHHuSb6o997GPl/f239hnmlyGM2fItdm7i02uXYZgJi/l9gmUccpyVhrfc0PeBKvNsst/cSOYGLDeFCRcLhbeEz0svvbQMv8scr9y4ZjhdniuWNqYXrR/qlSGUqV9WJRzveUtPVW4CMwdv1113LQb9+UwaNhmThLbc9Obf6blKb0SOmYU/clOc96U3KD2ko1vmGSVsZEvvTubmZF5eQmVCRYaOTjv3zAubFqgSwuOZnrLcwKZXJHOF8k96LBKUEzLzuwSPvL4P8OlpS49Kapz5fwl7uc7mC2+T7KetZLla4a3vjUsIy3DR1DU9nzGYVItc87nW+hqP1mV82GTC+3zXUebMrcfwNt91kOA+3uZcH/k8J7yNb9NCVj4b+bIj78s1lC3DSKd9BjJ6Ybk9b7lu8zcxW67RHDfDX/NFTb8SboYnpwcuw69tBAgQIPD/BYQ3V0PVAlk57iMf+UgZgpUb6NwQpJcrN98JBBlSlBud3XffvQy3Si/ULLasxpcertykZJhWbkQzlC03KRkWmVCR4+fY6dnIsR/4wAeWcJUQkRub9BwleOXnk7bcaObGPjdbWVUuc0MyuT9zvvobtASdBKc45OYox0kYyg1S5sHEJvNLctOUoUk5Zr9AQOaZ5MZ40jknzGQuVW6OMxwr3/4nJGUoVW720u7sMysvprctPUcZ+pXHNGT+VwJOhm5OWj0uoScLqWTOU755z2qgMcn7cjOZuVxpexZTSXBLoEkdc5OfkJIhqLnZzZZjp7cq55OhsGlfgm8f3tIbmTlOaXPqlN/HMW2KfWqWZ6nlOAkV2bIwy6T5N+kZS5jOYinpxczQ0dQxN9DTzj1DAkfNM/cxISxBMD65VnMuuV7y//HLzXp6KPqFKRIUMzcui0+kFzl2OX7qmn1nXmdWrszP4tnXd/xY6YXOwhHj9pMelJ19JuDGPtd5enUy1y7/n2ss/pmDmJqkFzaW470n+YzkcQDZTz4f6RXOFygxSWhLOE1tMucq12KupUm1yLzHhIg45HrOtRavXDcf/OAH567ffHGS63ZaLfq/B/31mc9J/juBMcExvVGTrte0Ix5pf9qdz2NWaRwfWruUvyv54mf0ushQ3H7hkPHrYNJ+86VPv2hSemrT057PZ3zzt7C/BvK3of+s5NpIaEt47Ycp5u9EhpqPuydQje5n0rWULy0mBcdcX1moJ23K/jO/Ln9L4t1v+eIk558vJmY9H3kpdfBaAgQIrEcB4W09VsU5VSGQ5bQzHCk325NW7JvWyASi9FIt5n39/Lz0TCQ49dvot+sJpOmpyo39eOjIMLNso+9dKX6/4mZWkpt047+Y/SeY5AY2N8ujK8z1P0+YW+y+e6MEkwyxG+/563+ffWZoa+o26tEfM+9PmxbaYjrJeznnnvfkn1w/vcfoOUyzXkldp9kv1O5Z/j41SZhOoMpNfd/m8Vok4OXLhQSThOZs/YqSGQKYkDtpW04tZtm+pe5roetgdH/pXcwXBwl7fWBOb3ICaALRtFCZayl/e/L52pqVAAAgAElEQVS5Gv87sdTPwGLaN+1zkvcmvGUVzPQU2wgQIEBgYwHhzRVBoEKBPrylByM9Lrb/Exhf/ZLLsAXSG5oerwxT7ocPJoTkURD5smIx80eHLXDbs0+vcoZc5xEkfQhLr3PCXIbQzuqB7rN2y1zHrDiZntz0MKd3L/M0bQQIECAgvLkGCFQtkOCWOXyZ45Zv2TPkrJ8XV3XDF2hcbg4zBC7zHzOML4tiZK6UbbgCCWoJ5JkbmWGj6Wm6/vrry/DPDK9dbO/scAVue+bpPctcsfRAZuGW/qHkCUP5Ime9LrmfIcx5ll2GeGbod57Nt17PtabrRVsIEBiegJ634dXMGRMgQIAAAQIECBAg0KCA8NZg0TWZAAECBAgQIECAAIHhCQhvw6uZMyZAgAABAgQIECBAoEEB4a3BomsyAQIECBAgQIAAAQLDExDehlczZ0yAAAECBAgQIECAQIMCwluDRddkAgQIECBAgAABAgSGJyC8Da9mzpgAAQIECBAgQIAAgQYFhLcGi67JBAgQIECAAAECBAgMT0B4G17NnDEBAgQIECBAgAABAg0KCG8NFl2TCRAgQIAAAQIECBAYnoDwNryaOWMCBAgQIECAAAECBBoUEN4aLLomEyBAgAABAgQIECAwPAHhbXg1c8YECBAgQIAAAQIECDQoILw1WHRNJkCAAAECBAgQIEBgeALC2/Bq5owJECBAgAABAgQIEGhQQHhrsOiaTIAAAQIECBAgQIDA8ASEt+HVzBkTIDBwgRNPPLH70pe+tO5b8cMf/nBVztF+/491iA633nprt/fee3d77LHHqlwbdkqAAAEC8wsIb64QAgQIrLHA7//+73d//Md/vMZHdTgCKxf46Ec/2n3uc5/rnvSkJ618Z/ZAgAABAksWEN6WTOYNBAgQWJmA8LYyP+/edALC26azd2QCBAhEQHhzHRAgQGCNBYS3NQZ3uJkJCG8zo7QjAgQILEtAeFsWmzcRIEBg+QLC2/LtvHPTCghvm9bf0QkQICC8uQYIECCwxgLC2/LAs8DHFVdc0d10003d17/+9e7ud79795SnPKXbbLPNlrdD71qygPC2ZDJvIECAwEwFhLeZctoZAQIEFhZoObxlsYsvf/nL3cMf/vCFocZekfc+61nPKou9bLnllt3v/M7vdEcddVS38847T9zXd77zne5Tn/pU981vfrPbeuutu/vc5z7l2Le//e27e93rXvMe/z/+4z+6t7/97d1BBx3U3fnOd5577fe///3u4x//ePnZz/3cz3W3u93tltyOpb7hBz/4QQmrOeYd7nCHpb59wdd/61vf6t70pjcVzxjNtwlvC3J6AQECBFZVQHhbVV47J0CAwG0FWg1v3/jGN7oXvOAF3c///M93f/AHf7ARTALWNddc073+9a/vfvRHf7R7znOeU35/5ZVXdl/96le7Y445pvvpn/7puffktSeffHL32te+tvupn/qpjfb1la98pTvttNO6BK1nP/vZJahdddVVXYLHZz7zme6lL31p96AHPWjqpZkw88pXvrJ75jOf2f3sz/7s3Ouy3xNOOKHs8/3vf3/3i7/4i92uu+666pd4wluOd+qpp3ZvfOMbu6222mrmx/y3f/u37s1vfnP3ohe9aKOwOn4g4W3m9HZIgACBJQkIb0vi8mICBAisXKDV8PaOd7yj9GQl/CR4jfciJaTtv//+3Z577tk997nPLdD/8z//U4Lev//7v5dgl56uSy+9tLv66qu7nXbaqdt99927H/mRH5krSnraDjnkkBJCHvvYx871jGXIZXrsPvShD3Vnn312d7e73W1qITds2FAC44EHHjj3/jzf7CUveUn34Ac/uHva057Wve1tbys9cC9/+ctLT95qbwm3z3/+87tHPepRpfdxNbZzzjmnu9Od7lTaN20T3lZD3j4JECCweAHhbfFWXkmAAIGZCLQY3tKz8yd/8ifl4eT/9V//VYLUj/3Yj23k+Y//+I9lDlt6gPphlf/93/9dhkZ++tOf7t761rd297jHPcp7MowwYeZxj3vcXNjIUMeEvsc//vElII4PaUwvXv5JCJs23DG9bunlO/jggzfqncv70ht31llndfe9731LeEtv3qR2zOQimbCThKv3vve9C4bP5R7/hhtuKKE67ZwWboW35ep6HwECBGYjILzNxtFeCBAgsGiBIYS3LArywQ9+sHvEIx7R/cRP/EQZcvi9732v9Dxtvvnmc23NkL5/+Zd/6T7xiU+UsPPABz7wNsEovWcZ7rfLLrt06X37u7/7u42CWL+zBKL0iuXf97vf/cqPs9/0xqUnLcEtQwcvuOCC7q53vWsXxwwhPOKII8prX/ayl5Wetbe85S0lYI1vH/nIR0qP2m677Ta1Vp/85CfLUMxXvOIVpd3Z0uuWY9z73veeC34nnXRS9/nPf35Nw1t6+g444IDu9NNP7371V3910dfbYl+Y3r3DDz+8hOLttttu4tuEt8Vqeh0BAgRWR0B4Wx1XeyVAgMBUgfUe3tL7lLC1zTbbdMcdd1y33377lR6thK5zzz23DF/M4hl53ate9aru137t17odd9yxzCXbY489ut/8zd/cqO3XXXddGWL49Kc/vYS2LASSgDYaAvvhkemZy1DErCCZIPbXf/3XZfhiwkQWG3nDG97QPeMZzyjDKNMTdeyxx5YAlyCVBTee9KQnlVC33IVELrvssu4v//IvNxrW2e/7iU98YglN6Q0844wzyn8fffTRa3alZwGWtC0BeSVtnHbCGVqaAPyQhzyk1HHSJrytWbkdiAABAhMFhDcXBgECBNZYYL2Ht89+9rPd3//935f5T+985ztLYMowugSbrEqY3rH0fOXfX/ziF0uAyryvhK5so4uRJOAl6GSeVnrOEtoS+C688MKNhiX28936YZDp7cqiI1kwJIuX9I8D6FdezHHSM9b/PHPgHvnIR3bve9/7Sg/fcrecX1a1HG1Dhky+8IUvLGEx55PfJ8ymHdNWulzu8ed7Xyxz7cQ8IXihFTOXcw6p4QMe8ICp896Et+Woeg8BAgRmJyC8zc7SnggQILAogfUe3tKIvicsQwVzvtkyVDBD63KDf8stt5QesPQ87bDDDt23v/3t7tBDDy03/qO9UVlcJD1v/QqJCT4ZOnnRRRdtNDQv893SM5eA9NCHPrQcL4Es+8zrs0LlfFuCZXoI/+Iv/qJ72MMedpuXfu1rX+v+6Z/+qSz4Md82KbzlZxdffPHcXLM///M/7173utdNHZ650EUQwxtvvLH7hV/4hUUvdtL3cv7Kr/xKCY3HH3/8soNjavvP//zPJYj2Q0P7c05tM2R12qIowttC1fV7AgQIrK6A8La6vvZOgACB2wgMIbxlQZAs+pGl/TMMsl/tcJ999ilD6jJ/LAt/ZHGR3OxnsYuEp9FQkUVKEnwSwO54xzsWh7zvCU94Qvenf/qnJfT126T5bhm6mQVCFhPepu233/8ll1xS5sFtv/32ywpv/eIkWdky898yjHO5qz4m/OVh45lX17vMd1IJbnH9rd/6rTIHMQu43OUud5nr8VzqRyzDQDOH8JRTTunuf//7b/R2PW9L1fR6AgQIrK2A8La23o5GgACB0pOVVQrX85aesISU/rliueHPUMGsRJjgkrD1N3/zN2VoY1aNzBDKj33sY+X3mQ+XZ6ydeeaZZQjj6DPVspT/b//2b5cw0s+r6nv5Ehhf/epXl+Ga/SqT6SHKsTLHLUM3R5/1NuqX+WA53wTJ/Ht0+f7Mt/vbv/3bErYyzDK9R1kIJT18CX152HZ66xLMPvzhD88N7cx5ZEuv3p/92Z+VmmVfWdAk7e5XvsxQzuwzv0tbs694xSdDOTMENQ+/zlyytCcLqiS05Tlyv/RLv1Tm5+U5bt/97nfL6pn9UNAcO8Etcwmzz6c+9anltTmfE088cW5hl0nHj8e73/3uMm8xq3tmJc7HPOYxZd5ghoG+613vKouT/Pqv//rcc91685zDtKGnet7W86fWuREg0IKA8NZClbWRAIF1JTCE8Jbeodz894uTjM53S1hL70/CWoZIJnRce+213e/93u9197znPbt/+Id/KGEui40kpGWhj4SpBJrMoUsIysIiWYjk7ne/e1kIJUvUJxQmIKZ3LOHm/PPPL48XyJy79FRlQZIEw2lbHqKd89l6663n5mxl2GZ63PrnwSUEZp9ZTTMLf+y7776lLVnRMj2BOccs0pKhif2csuw3vWRpR4ZPZv5bPww0c/OyAmYe2J1HFCTUpU3/+Z//WQJoeizz6IG8JkNKcx55/+/+7u9u9DiEzLFLwMxiLv2+8/4sIJL5hYcddthcqEsbMsQ0+8gxx4+foJiQl/enxzHnnvCWeXKxT6hOUM3z8EZDbsJzAt2RRx45dZiq8Lau/pQM7mRyHeYaz/Me5/ssL9Sw9ITnc7nXXnste3GihY7h9wTWq4Dwtl4r47wIEKhWYKHwll6h9NrkJjo371nJcdttty032uk1yZC3LHefIYyZA7XclRXnA86Nf3rE+mex5aY/N/dZnCTzxzLfLT1C6TnKeY0/s20Wxcvqh7nZS29RepDGH+o96Rh5zze+8Y0SwhIkf/Inf3Kjnqz0CGafCVQJm+kpy7DOhLj0NvWBqV9Zsj9G3pdesMwRG30o+OWXX16CakJuVs+M080331yGm2aO4K677loeFp46JkQ++tGP7v7wD/+we81rXnObxxlkEZc8364Pb33PW4LsaG9cfp6etdQnwXf8+JmPmBCWwH3NNdd0f/RHf1Qe+5DXZahkaphrZ3yxlfRCJtjm9dOGcwpvs7iy29xHPj/pmU+Pc+Zb9luu5Xypky898rkb3fJ5zgJK5513Xrmm+97u/Dw92NnPQvNY29TW6poFhLeaq6ttBAisS4GFwltOOjcmWZZ/9JlnufnJzxPmEmbWaltovttancesjpMhoQlW6SWLaYZZpqetv6HMAivvec97SsAbD03j55D6ZLhk5oolNOYZaek9TO9fAlyGN26xxRYlKKanK71m6UXMMT/zmc/M3XjmPNIjkR61xcyD689j2vEzXDO9eekRTI9lQmX2myGRL37xi0tP5xe+8IUSFvthrjnXzKubb16g8Darq7C9/WzYsKE8ZzE97vnCKc+NzGM58pnI37p8Xp72tKfNweT6zOcwX8Tkuht/vEjed8IJJ5QvI/IZsxFoRUB4a6XS2kmAwLoRWCi89XOPsoJjbrrTq5UbmNzo5OZmfIXA1W5Yjp2hfvnWPD1V6SHKkMj+3Fb7+LPef4aEpvcrgS09nAk0GTLZ92DmW/0sqJIbwvSUzbdl2f4MS8wNaXrh0hOZHrwMHU2tEogS0uKWIZN/9Vd/VV6X1TOzEExeny2eW265ZRnKuZRt2vETBvOIhYTIPI8uK20mPKb3ND2m6XXLddQPaf3ABz5QhsGOD6UcPxfhbSnV8dpeINdjvgw5+OCDN5oDm9+nJz+flQxdHg1vo19QZMjveHjL5zR/g/JZmvZcQhUgUKOA8FZjVbWJAIF1LbBQeMtcjvSWZGhb5obkxj5DB/P/C/UErUbDsyBGbr6ywmE/l2p0SOVqHHO19tkvjpIeqcyXyaIko8Mg++NmmGTmoGVYaoZzLbQlaI/uKwu9ZPhkQu/4sMfMEUwdZ1nL8eP3vYtZACbDR/vFV9KOtC3/9D/L/Lws1JIFTRY6J+FtoSvB7ycJfPKTnywL/eSLjvEvn5Yb3nKcDA3O38f0fI/O31QFAjULCG81V1fbCBBYlwILhbfMPcqCHnnmWW56Mgcp3zwv5oHQGeKYXp/cnM+35Qbql3/5lxe8WV+XgCs4qdhmQZIE4ac85SlLGqK42MPmWXY5RnrVsqjIWveU5hrIIxwyzy09f1lNc1ab8DYrybb2k5CVkQMZrjs+d3Ul4S1/HzMiID1wWY3WRqAFAeGthSprIwEC60pgofCWeW1ZATGLguRZa/lWOSsO5iZloflQ6SXL0Lj8e74tPSzZ52osdrKusJ3MTAWEt5lyNrOzDHnMlxqZhzm+rSS85dEj+aKkXzCoGVANbVpAeGu6/BpPgMCmEJgvvPXz3fJsrnybnMUk8kyuzFPKPKwM91vtLUvPZ7GAWW+Zo7KSrfX3x24lBkt5b55Jlzlz45vwtpIruN33rmZ4y9/GhLc8IsNGoAUB4a2FKmsjAQLrSmC+8DY63y2rFmbrn+uVhTXy3vl6y/ItdpZ7zxy1+bYsoZ+HZY/OhVpXSE5mXQoIb+uyLOv+pFYzvOl5W/fld4IzFhDeZgxqdwQIEFhIYL7w1s93e8c73jH3EOd+VbX0wF1wwQUbPSNpoWP5/doI3HDDDd373ve+srhJ5uFk2fMsFFLbJrzVVtG1aU8WxEmAywqv418YrWTYZP5enn766eW5iWs9t3Rt5ByFwG0FhDdXBQECBNZYYFJ4S0/ZtddeW25wLr300rJIyU477VQe2Jy5IhkWlGGUeW+Wc3/AAx6wxmfd9uH6h39nsYXxB5Lfeuut5dlpWeY/z3nLA7mzYMzxxx8/cSXLIUsKb0Ou3qY79zxuJD1kCW/3ute9yolk5dfrr7++SwDLqqh5XMe+++7bPfjBDy6vyTPhcr3lAd5XX311d9hhh3UPfehDu2233XZuZck89iPPWTz66KM3XeMcmcAaCwhvawzucAQIEFhowRJCkwXyTLPcyOWxCXnA7wEHHNBtt912E4eR5mYxS/0nSGW4ab/YS4JWnmmWIJzVILPiZB4HsNAy4wlvWX4/D9s+5ZRTyk3kpO2WW24pAS7ntttuu1VXSuGtupKuSYMylzefxTxXMM8dnMWWfWYBlKzMO6t9zuK87IPAagsIb6stbP8ECBAYExDeln5JZC5glr9Pr2MWcbniiivKM9TyPLV8Yz9pu/LKK8uQqoSu0cVectOX9+23337dPe5xj0WfTP+MuKzUeeyxx94m8OV4CYwJeoceemh5Ll5tm/BWW0XXrj3XXXdd9573vKc8rHuh5wku5qzyub7ooou6l7zkJQuuwruY/XkNgaEICG9DqZTzJECgGgHhbemlTDA64ogjShjLSojp4dp///277bffvgSpSYu4nH322WUoY4ZkPepRj5pb7OWmm27qLrzwwhL+FupxGz/Tyy+/vBwvw1szpHV8S3A788wzy7P20rs3PsRy6S1fX+8Q3tZXPYZ0Nvls5EuULbbYonv0ox+9olPPMPM8wzCPU9l6661XtC9vJjA0AeFtaBVzvgQIDF5AeFt6CTMMMgu27L333iU05Vl2eQZebtzyHLzxEPbtb3+79K7lNRlqmQVg8vy8+973vmWOzZe+9KXu8Y9//JJPpF/5Mw/fzrlk+9d//dcSJLNkeR6knmCXY5511lnlRrWmTXirqZpr35bMBU3vdIYqZ3Gf5W55AH1WzDX3d7mC3jdkAeFtyNVz7gQIDFJAeFt52a655pqyuME555xTAtP4lrB3ySWXlPlnN954Y/fUpz619NwlcJ1//vllUYTMl1vqlt6DLCaTYZz9PLrckJ5xxhllDl1uJvPzJzzhCWXOW20PQRfelnrFeD0BAgRmKyC8zdbT3ggQILCggPC2ING8L8iQqSOPPLLbZpttuuc973kT589kmGUWJ9lll13KqnZZLCELnuQB5OkZS0/Z3e52tyWfSILaySefXObaZOjlgx70oLl95MHqOeaP//iPVzdcsm+k8LbkS8YbCBAgMFMB4W2mnHZGgACBhQWEt4WNpr0i4SkBbPPNNy8rOk5b+CDz3X7jN35jLlylp+7pT396WZ0uq1UuZ75bjv2GN7yh23LLLUsA3H333btnPetZy2/MAN8pvA2waE6ZAIGqBIS3qsqpMQQIDEFAeFtelTJkMT1eCWx77rlnlx64PPx3xx133GjO2+h8t/7BvXltVqr80Ic+VBYwWep8twS30047rbvf/e5XHi+QhwJntbs8fy+rXy5n+8QnPtHd+973nnvu1XL2sdbvEd7WWtzxCBAgsLGA8OaKIECAwBoLCG9LB09wu+yyy7qbb765DIXMlrlsCRNZlGR0u+GGG7qLL764PJNtdM5ZFjw56qijSgAcne+WYJdFFL75zW+WBVCyQuXoKpEJblk5Mufwohe9qITHBLeDDjqoe9Ob3rSsuXNZcCW9f1n45OEPf/jSQTbRO4S3TQTvsAQIEPh/AsKbS4EAAQJrLCC8LR08z4jaZ599uixEMrpt2LCh22OPPcqPErKyCl2W6k/v2+GHH9494hGPmOuVy0qRr3jFK8r8t36+WxYeySqRCYDppTvssMNKb9r973//ucNkMZKPf/zj5b19L1vfk7ftttvOPYLga1/7WnfVVVeVB4jvtNNO5Rg5v/Su3eEOd+g+97nPdY985CNLCEwPYFbDTG9geg7vec97Lh1lE7xDeNsE6A5JgACBEQHhzeVAgACBNRYQ3tYYfJ7DZbXK66+/vgSzBMTMlcvwyLve9a5z7/rOd75TAmAC2OiWh33nd3ltnuuWRxEcffTRXRYuOe6448rQzvQU5sHEWekyS6Pn5wmHV199dXnQeI57xzvecf2ALHAmwttgSuVECRCoVEB4q7SwmkWAwPoVEN7WT21OOumk0uv13Oc+t/SEffe73y29YUt5eHffC5cewL322qv0DmYVzDxSIPvL894yRy49fwl3CW/nnntueebc0BY8Ed7Wz7XrTAgQaFNAeGuz7lpNgMAmFBDeNiH+2KE/9alPda997Wu77bffvvS45Rltu+6665JOMMMlM//t2GOPLfPfMrfu8ssvL/u64IILSu9bet4yhDLDJV/84heXfzLfLY8xyDy7oTzMW3hb0qXhxQQIEJi5gPA2c1I7JECAwPwCwtv6uEIy9yzDHrM4SXrFshhJeuJG57st5kyzn/POO6/LMMosdpIhkQceeGBZRTILpGRxkqxQmWGSL3jBC7q73OUu5Vg77LBD94Mf/KDbb7/9BjN0UnhbzBXhNQQIEFg9AeFt9WztmQABAhMFhLf1cWF89rOf7Y455pjywO/3v//93c/8zM90T37yk6c+O26hs86CKfnnTne6U3npTTfdVMLaCSec0G211Vbl4d39ltCWIZWjP1to/+vh98LbeqiCcyBAoGUB4a3l6ms7AQKbREB42yTsEw+aEJU5a+kNG32swErP8NZbb+3e/e53d+eff353/PHHdw972MNWust18X7hbV2UwUkQINCwgPDWcPE1nQCBTSMgvG0ad0dduYDwtnJDeyBAgMBKBIS3leh5LwECBJYhILwtA81b1oWA8LYuyuAkCBBoWEB4a7j4mk6AwKYREN42jbujrlxAeFu5oT0QIEBgJQLC20r0vJcAAQLLEBDeloHmLetCQHhbF2VwEgQINCwgvDVcfE0nQGDTCBx88MHdfe5zn01zcEclsAKBPFIhj0PIow5sBAgQILD2AsLb2ps7IgECjQtkOXkbgSELbLbZZkM+fedOgACBwQoIb4MtnRMnQIAAAQIECBAgQKAlAeGtpWprKwECBAgQIECAAAECgxUQ3gZbOidOgAABAgQIECBAgEBLAsJbS9XWVgIECBAgQIAAAQIEBisgvA22dE6cAAECBAgQIECAAIGWBIS3lqqtrQQIECBAgAABAgQIDFZAeBts6Zw4AQIECBAgQIAAAQItCQhvLVVbWwkQIECAAAECBAgQGKyA8DbY0jlxAgQIECBAgAABAgRaEhDeWqq2thIgQIAAAQIECBAgMFgB4W2wpXPiBAgQIECAAAECBAi0JCC8tVRtbSVAgAABAgQIECBAYLACwttgS+fECRAgQIAAAQIECBBoSUB4a6na2kqAAAECBAgQIECAwGAFhLfBls6JEyBAgAABAgQIECDQkoDw1lK1tZUAAQIECBAgQIAAgcEKCG+DLZ0TJ0CAAAECBAgQIECgJQHhraVqaysBAgQIECBAgAABAoMVEN4GWzonToAAAQIECBAgQIBASwLCW0vV1lYCBAgQIECAAAECBAYrILwNtnROnAABAgQIECBAgACBlgSEt5aqra0ECBAgQIAAAQIECAxWQHgbbOmcOAECBAgQIECAAAECLQkIby1VW1sJECBAgAABAgQIEBisgPA22NI5cQIECBAgQIAAAQIEWhIQ3lqqtrYSIECAAAECBAgQIDBYAeFtsKVz4gQIECBAgAABAgQItCQgvLVUbW0lQIAAAQIECBAgQGCwAsLbYEvnxAkQIECAAAECBAgQaElAeGup2tpKgAABAgQIECBAgMBgBYS3wZbOiRMgQIAAAQIECBAg0JKA8NZStbWVAAECBAgQIECAAIHBCghvgy2dEydAgAABAgQIECBAoCUB4a2lamsrAQIECBAgQIAAAQKDFRDeBls6J06AAAECBAgQIECAQEsCwltL1dZWAgQIECBAgAABAgQGKyC8DbZ0TpwAAQIECBAgQIAAgZYEhLeWqq2tBAgQIECAAAECBAgMVkB4G2zpnDgBAgQIECBAgAABAi0JCG8tVVtbCRAgQIAAAQIECBAYrIDwNtjSOXECBAgQIECAAAECBFoSEN5aqra2EiBAgAABAgQIECAwWAHhbbClc+IECBAgQIAAAQIECLQkILy1VG1tJUCAAAECBAgQIEBgsALC22BL58QJECBAgAABAgQIEGhJQHhrqdraSoAAAQIECBAgQIDAYAWEt8GWzokTIECAAAECBAgQINCSgPDWUrW1lQABAgQIECBAgACBwQoIb4MtnRMnQIAAAQIECBAgQKAlAeGtpWprKwECBAgQIECAAAECgxUQ3gZbOidOgAABAgQIECBAgEBLAsJbS9XWVgIECBAgQIAAAQIEBisgvA22dE6cAAECBAgQIECAAIGWBIS3lqqtrQQIECBAgAABAgQIDFZAeBts6Zw4AQIECBAgQIAAAQItCQhvLVVbWwkQIECAAAECBAgQGJXJxj8AABJUSURBVKyA8DbY0jlxAgQIECBAgAABAgRaEhDeWqq2thIgQIAAAQIECBAgMFgB4W2wpXPiBAgQIECAAAECBAi0JCC8tVRtbSVAgAABAgQIECBAYLACwttgS+fECRAgQIAAAQIECBBoSUB4a6na2kqAAAECBAgQIECAwGAFhLfBls6JEyBAgAABAgQIECDQkoDw1lK1tZUAAQIECBAgQIAAgcEKCG+DLZ0TJ0CAAAECBAgQIECgJQHhraVqaysBAgQIECBAgAABAoMVEN4GWzonToAAAQIECBAgQIBASwLCW0vV1lYCBAgQIECAAAECBAYrILwNtnROnAABAgQIECBAgACBlgSEt5aqra0ECBAgQIAAAQIECAxWQHgbbOmcOAECBAgQIECAAAECLQkIby1VW1sJECBAgAABAgQIEBisgPA22NI5cQIECBAgQIAAAQIEWhIQ3lqqtrYSIECAAAECBAgQIDBYAeFtsKVz4gQIECBAgAABAgQItCQgvLVUbW0lQIAAAQIECBAgQGCwAsLbYEvnxAkQIECAAAECBAgQaElAeGup2tpKgAABAgQIECBAgMBgBYS3wZbOiRMgQIAAAQIECBAg0JKA8NZStbWVAAECBAgQIECAAIHBCghvgy2dEydAgAABAgQIECBAoCUB4a2lamsrAQIECBAgQIAAAQKDFRDeBls6J06AAAECBAgQIECAQEsCwltL1dZWAgQIECBAgAABAgQGKyC8DbZ0TpwAAQIECBAgQIAAgZYEhLeWqq2tBAgQIECAAAECBAgMVkB4G2zpnDgBAgQIECBAgAABAi0JCG8tVVtbCRAgQIAAAQIECBAYrIDwNtjSOXECBAgQIECAAAECBFoSEN5aqra2EiBAgAABAgQIECAwWAHhbbClc+IECBAgQIAAAQIECLQkILy1VG1tJUCAAAECBAgQIEBgsALC22BL58QJECBAgAABAgQIEGhJQHhrqdraSoAAAQIECBAgQIDAYAWEt8GWzokTIECAAAECBAgQINCSgPDWUrW1lQABAgQIECBAgACBwQoIb4MtnRMnQIAAAQIECBAgQKAlAeGtpWprKwECBAgQIECAAAECgxUQ3gZbOidOgAABAgQIECBAgEBLAsJbS9XWVgIECBAgQIAAAQIEBisgvA22dE6cAAECBAgQIECAAIGWBIS3lqqtrQQIECBAgAABAgQIDFZAeBts6Zw4AQIECBAgQIAAAQItCQhvLVVbWwkQIECAAAECBAgQGKyA8DbY0jlxAgQIECBAgAABAgRaEhDeWqq2thIgQIAAAQIECBAgMFgB4W2wpXPiBAgQIECAAAECBAi0JCC8tVRtbSVAgAABAgQIECBAYLACwttgS+fECRAgQIAAAQIECBBoSUB4a6na2kqAAAECBAgQIECAwGAFhLfBls6JEyBAgAABAgQIECDQkoDw1lK1tZUAAQIECBAgQIAAgcEKCG+DLZ0TJ0CAAAECBAgQIECgJQHhraVqaysBAgQIECBAgAABAoMVEN4GWzonToAAAQIECBAgQIBASwLCW0vV1lYCBAgQIECAAAECBAYrILwNtnROnAABAgQIECBAgACBlgSEt5aqra0ECBAgQIAAAQIECAxWQHgbbOmcOAECBAgQIECAAAECLQkIby1VW1sJECBAgAABAgQIEBisgPA22NI5cQIECBAgQIAAAQIEWhIQ3lqqtrYSIECAAAECBAgQIDBYAeFtsKVz4gQIECBAgAABAgQItCQgvLVUbW0lQIAAAQIECBAgQGCwAsLbYEvnxAkQIECAAAECBAgQaElAeGup2tpKgAABAgQIECBAgMBgBYS3wZbOiRMgQIAAAQIECBAg0JKA8NZStbWVAAECBAgQIECAAIHBCghvgy2dEydAgAABAgQIECBAoCUB4a2lamsrAQIECBAgQIAAAQKDFRDeBls6J06AAAECBAgQIECAQEsCwltL1dZWAgQIECBAgAABAgQGKyC8DbZ0TpwAAQIECBAgQIAAgZYEhLeWqq2tBAgQIECAAAECBAgMVkB4G2zpnDgBAgQIECBAgAABAi0JCG8tVVtbCRAgQIAAAQIECBAYrIDwNtjSOXECBAgQIECAAAECBFoSEN5aqra2EiBAoGKBL37xi9073/nO7stf/nL3ve99rzvggAO67bbbrrvd7W5Xcas1jQABAgRaEhDeWqq2thIgQKBSga985Svdm9/85u6QQw7p7nznO3dXXHFF98IXvrB74xvf2O2www6VtlqzCBAgQKA1AeGttYprLwECBCoUuPLKK7sjjjiiO/3007uHPOQh3S233NLtv//+3fbbb98de+yxet8qrLkmESBAoEUB4a3FqmszAQIEKhP4/Oc/373rXe/q9t57726rrbbqvv71r3fPfvazu6233rp7+ctf3t3+9revrMWaQ4AAAQItCghvLVZdmwkQIFC5wDXXXNPtu+++3TnnnNPtvPPOlbdW8wgQIECgFQHhrZVKaycBAgQaEfjWt77VHXnkkd0222zTPe95z+s222yzRlqumQQIECBQu4DwVnuFtY8AAQINCXz/+9/vTj311G7zzTcvq00Kbg0VX1MJECDQgIDw1kCRNZEAAQItCPzwhz/sLrroohLY9txzzy49cB/+8Ie7HXfc0Zy3Fi4AbSRAgEADAsJbA0XWRAIECNQukOB22WWXdTfffHO3yy67lObeeOON3Uc/+tGycImNAAECBAjUICC81VBFbSBAgEDjAtddd123zz77dFl1cnTbsGFDt8ceezSuo/k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v8LrBgghRNRbs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D2E505-0670-4670-B3AF-9D5AB0F6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20" name="Rektangel 50">
            <a:extLst>
              <a:ext uri="{FF2B5EF4-FFF2-40B4-BE49-F238E27FC236}">
                <a16:creationId xmlns:a16="http://schemas.microsoft.com/office/drawing/2014/main" id="{355F3DCB-FE1A-4406-851C-5A81D3C955B7}"/>
              </a:ext>
            </a:extLst>
          </p:cNvPr>
          <p:cNvSpPr/>
          <p:nvPr/>
        </p:nvSpPr>
        <p:spPr bwMode="auto">
          <a:xfrm>
            <a:off x="10253119" y="103679"/>
            <a:ext cx="666623" cy="1447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2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– Transient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What will happen to the Cp,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when the turbine see a wind gust?</a:t>
                </a:r>
              </a:p>
              <a:p>
                <a:r>
                  <a:rPr lang="en-GB" dirty="0"/>
                  <a:t>Consider the nonlinear equation of drivetrain motion:</a:t>
                </a:r>
              </a:p>
              <a:p>
                <a:pPr marL="21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From the wind power law, we know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 </a:t>
                </a:r>
              </a:p>
              <a:p>
                <a:r>
                  <a:rPr lang="en-GB" dirty="0"/>
                  <a:t>Assume the generator torque on the </a:t>
                </a:r>
                <a:r>
                  <a:rPr lang="en-GB" b="1" dirty="0"/>
                  <a:t>low-speed side </a:t>
                </a:r>
                <a:r>
                  <a:rPr lang="en-GB" dirty="0"/>
                  <a:t>is set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Substituting Q and </a:t>
                </a:r>
                <a:r>
                  <a:rPr lang="en-GB" dirty="0" err="1"/>
                  <a:t>Qg</a:t>
                </a:r>
                <a:r>
                  <a:rPr lang="en-GB" dirty="0"/>
                  <a:t> into the nonlinear equation :</a:t>
                </a:r>
              </a:p>
              <a:p>
                <a:pPr marL="21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lvl="1"/>
                <a:endParaRPr lang="en-US" b="0" dirty="0"/>
              </a:p>
              <a:p>
                <a:pPr marL="2160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A81EC-AD3A-409A-B90F-34F2BF1F4178}"/>
              </a:ext>
            </a:extLst>
          </p:cNvPr>
          <p:cNvSpPr txBox="1"/>
          <p:nvPr/>
        </p:nvSpPr>
        <p:spPr>
          <a:xfrm>
            <a:off x="4876006" y="25908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endParaRPr lang="en-GB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boks 6">
                <a:extLst>
                  <a:ext uri="{FF2B5EF4-FFF2-40B4-BE49-F238E27FC236}">
                    <a16:creationId xmlns:a16="http://schemas.microsoft.com/office/drawing/2014/main" id="{E3A49D51-099D-4699-AF2A-CC7656B85B5C}"/>
                  </a:ext>
                </a:extLst>
              </p:cNvPr>
              <p:cNvSpPr txBox="1"/>
              <p:nvPr/>
            </p:nvSpPr>
            <p:spPr>
              <a:xfrm>
                <a:off x="9335566" y="1968670"/>
                <a:ext cx="2818923" cy="2016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200" b="0" dirty="0"/>
                  <a:t>	</a:t>
                </a:r>
                <a:r>
                  <a:rPr lang="en-US" sz="1200" b="0" dirty="0">
                    <a:latin typeface="Arial Rounded MT Bold" panose="020F0704030504030204" pitchFamily="34" charset="0"/>
                  </a:rPr>
                  <a:t>Rotor inertia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 Rounded MT Bold" panose="020F0704030504030204" pitchFamily="34" charset="0"/>
                  </a:rPr>
                  <a:t>	Generator inertia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sz="1200" dirty="0"/>
                  <a:t>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Rotor speed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𝜽</m:t>
                        </m:r>
                        <m:r>
                          <a:rPr lang="da-DK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𝛀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200" dirty="0"/>
                  <a:t>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Rotor torque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200" dirty="0"/>
                  <a:t> 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Gearbox ratio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200" dirty="0"/>
                  <a:t> 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Generator torque</a:t>
                </a:r>
              </a:p>
              <a:p>
                <a:pPr>
                  <a:spcBef>
                    <a:spcPts val="600"/>
                  </a:spcBef>
                  <a:tabLst>
                    <a:tab pos="1076325" algn="l"/>
                  </a:tabLst>
                </a:pPr>
                <a:endParaRPr lang="en-US" sz="1200" dirty="0"/>
              </a:p>
            </p:txBody>
          </p:sp>
        </mc:Choice>
        <mc:Fallback xmlns="">
          <p:sp>
            <p:nvSpPr>
              <p:cNvPr id="7" name="Tekstboks 6">
                <a:extLst>
                  <a:ext uri="{FF2B5EF4-FFF2-40B4-BE49-F238E27FC236}">
                    <a16:creationId xmlns:a16="http://schemas.microsoft.com/office/drawing/2014/main" id="{E3A49D51-099D-4699-AF2A-CC7656B85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6" y="1968670"/>
                <a:ext cx="2818923" cy="2016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A59FBC-A8DC-49FF-AFB1-44ED18EC8A48}"/>
              </a:ext>
            </a:extLst>
          </p:cNvPr>
          <p:cNvSpPr txBox="1"/>
          <p:nvPr/>
        </p:nvSpPr>
        <p:spPr>
          <a:xfrm>
            <a:off x="9860085" y="1414892"/>
            <a:ext cx="21900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Newton’s second law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02CBD-2A62-4B54-9641-2B32183222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895406" y="1706400"/>
            <a:ext cx="1944216" cy="603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35A5D-9165-44AC-BD60-C9E9EA7709E2}"/>
                  </a:ext>
                </a:extLst>
              </p:cNvPr>
              <p:cNvSpPr txBox="1"/>
              <p:nvPr/>
            </p:nvSpPr>
            <p:spPr>
              <a:xfrm>
                <a:off x="6311230" y="3182779"/>
                <a:ext cx="931089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35A5D-9165-44AC-BD60-C9E9EA770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0" y="3182779"/>
                <a:ext cx="931089" cy="246221"/>
              </a:xfrm>
              <a:prstGeom prst="rect">
                <a:avLst/>
              </a:prstGeom>
              <a:blipFill>
                <a:blip r:embed="rId6"/>
                <a:stretch>
                  <a:fillRect l="-318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22D3-03DB-479A-9ADE-BE6D9914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-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F4043-7B4B-42BF-88C8-8C1651BD8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9466" y="2866155"/>
                <a:ext cx="9182894" cy="3991845"/>
              </a:xfrm>
            </p:spPr>
            <p:txBody>
              <a:bodyPr/>
              <a:lstStyle/>
              <a:p>
                <a:r>
                  <a:rPr lang="en-GB" dirty="0"/>
                  <a:t>Based on the nonlinear equation,</a:t>
                </a:r>
              </a:p>
              <a:p>
                <a:pPr lvl="1"/>
                <a:r>
                  <a:rPr lang="en-GB" dirty="0"/>
                  <a:t>the rotor will accelerate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,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;</a:t>
                </a:r>
              </a:p>
              <a:p>
                <a:pPr lvl="1"/>
                <a:r>
                  <a:rPr lang="en-GB" dirty="0"/>
                  <a:t>the rotor will decelerate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,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; </a:t>
                </a:r>
              </a:p>
              <a:p>
                <a:pPr lvl="1"/>
                <a:r>
                  <a:rPr lang="en-GB" dirty="0"/>
                  <a:t>the rotor will remain constant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,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F4043-7B4B-42BF-88C8-8C1651BD8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9466" y="2866155"/>
                <a:ext cx="9182894" cy="3991845"/>
              </a:xfrm>
              <a:blipFill>
                <a:blip r:embed="rId2"/>
                <a:stretch>
                  <a:fillRect l="-1461" t="-1985" r="-1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3A71-760F-464E-9ED3-CD3B8C473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D7704F-DAA0-4287-92B3-15A7282EA388}"/>
                  </a:ext>
                </a:extLst>
              </p:cNvPr>
              <p:cNvSpPr/>
              <p:nvPr/>
            </p:nvSpPr>
            <p:spPr>
              <a:xfrm>
                <a:off x="4266406" y="1752600"/>
                <a:ext cx="4351128" cy="65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D7704F-DAA0-4287-92B3-15A7282EA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06" y="1752600"/>
                <a:ext cx="4351128" cy="659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46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B52-F289-4C5D-BBB7-9B8D5714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- Transient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8967-C707-48EC-BE94-78A527C7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surface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8F7B7-4B93-4037-9FE5-50A53C761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225D76-08DA-46AB-AB57-3FE65CC6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93" y="2292926"/>
            <a:ext cx="3937730" cy="320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boks 2">
                <a:extLst>
                  <a:ext uri="{FF2B5EF4-FFF2-40B4-BE49-F238E27FC236}">
                    <a16:creationId xmlns:a16="http://schemas.microsoft.com/office/drawing/2014/main" id="{5EFB0DE3-CA88-416D-BF6C-73020D2F7583}"/>
                  </a:ext>
                </a:extLst>
              </p:cNvPr>
              <p:cNvSpPr txBox="1"/>
              <p:nvPr/>
            </p:nvSpPr>
            <p:spPr>
              <a:xfrm>
                <a:off x="5310157" y="1545241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kstboks 2">
                <a:extLst>
                  <a:ext uri="{FF2B5EF4-FFF2-40B4-BE49-F238E27FC236}">
                    <a16:creationId xmlns:a16="http://schemas.microsoft.com/office/drawing/2014/main" id="{5EFB0DE3-CA88-416D-BF6C-73020D2F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57" y="1545241"/>
                <a:ext cx="1120756" cy="394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F2C1F-A83F-49EE-9DF2-D551769B72D8}"/>
                  </a:ext>
                </a:extLst>
              </p:cNvPr>
              <p:cNvSpPr txBox="1"/>
              <p:nvPr/>
            </p:nvSpPr>
            <p:spPr>
              <a:xfrm>
                <a:off x="4655046" y="5524062"/>
                <a:ext cx="4086817" cy="86934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dirty="0"/>
                  <a:t> Rotor accelerates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GB" sz="1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1400" dirty="0"/>
              </a:p>
              <a:p>
                <a:r>
                  <a:rPr lang="en-GB" sz="1400" dirty="0"/>
                  <a:t> Rotor decelerates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GB" sz="1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F2C1F-A83F-49EE-9DF2-D551769B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46" y="5524062"/>
                <a:ext cx="4086817" cy="8693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91D8618-E554-42A7-8D92-0BDD3DAD917D}"/>
              </a:ext>
            </a:extLst>
          </p:cNvPr>
          <p:cNvGrpSpPr/>
          <p:nvPr/>
        </p:nvGrpSpPr>
        <p:grpSpPr>
          <a:xfrm>
            <a:off x="18678" y="2565555"/>
            <a:ext cx="4439021" cy="3028469"/>
            <a:chOff x="1" y="1768683"/>
            <a:chExt cx="7648361" cy="4612645"/>
          </a:xfrm>
        </p:grpSpPr>
        <p:pic>
          <p:nvPicPr>
            <p:cNvPr id="8" name="Pladsholder til indhold 6">
              <a:extLst>
                <a:ext uri="{FF2B5EF4-FFF2-40B4-BE49-F238E27FC236}">
                  <a16:creationId xmlns:a16="http://schemas.microsoft.com/office/drawing/2014/main" id="{7E9DE6BB-048F-4B38-8EC0-195CFDE88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1920496"/>
              <a:ext cx="7648361" cy="44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boks 2">
                  <a:extLst>
                    <a:ext uri="{FF2B5EF4-FFF2-40B4-BE49-F238E27FC236}">
                      <a16:creationId xmlns:a16="http://schemas.microsoft.com/office/drawing/2014/main" id="{632E4FFE-E921-49A6-9DA2-4D1BFB26A619}"/>
                    </a:ext>
                  </a:extLst>
                </p:cNvPr>
                <p:cNvSpPr txBox="1"/>
                <p:nvPr/>
              </p:nvSpPr>
              <p:spPr>
                <a:xfrm rot="19880038">
                  <a:off x="844708" y="5237577"/>
                  <a:ext cx="695569" cy="345037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kstboks 2">
                  <a:extLst>
                    <a:ext uri="{FF2B5EF4-FFF2-40B4-BE49-F238E27FC236}">
                      <a16:creationId xmlns:a16="http://schemas.microsoft.com/office/drawing/2014/main" id="{632E4FFE-E921-49A6-9DA2-4D1BFB26A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0038">
                  <a:off x="844708" y="5237577"/>
                  <a:ext cx="695569" cy="3450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kstboks 4">
                  <a:extLst>
                    <a:ext uri="{FF2B5EF4-FFF2-40B4-BE49-F238E27FC236}">
                      <a16:creationId xmlns:a16="http://schemas.microsoft.com/office/drawing/2014/main" id="{5EF00623-ED6F-4478-AC95-821F07525E7C}"/>
                    </a:ext>
                  </a:extLst>
                </p:cNvPr>
                <p:cNvSpPr txBox="1"/>
                <p:nvPr/>
              </p:nvSpPr>
              <p:spPr>
                <a:xfrm rot="887170">
                  <a:off x="5905583" y="4994891"/>
                  <a:ext cx="684521" cy="345037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kstboks 4">
                  <a:extLst>
                    <a:ext uri="{FF2B5EF4-FFF2-40B4-BE49-F238E27FC236}">
                      <a16:creationId xmlns:a16="http://schemas.microsoft.com/office/drawing/2014/main" id="{5EF00623-ED6F-4478-AC95-821F0752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87170">
                  <a:off x="5905583" y="4994891"/>
                  <a:ext cx="684521" cy="3450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kstboks 3">
              <a:extLst>
                <a:ext uri="{FF2B5EF4-FFF2-40B4-BE49-F238E27FC236}">
                  <a16:creationId xmlns:a16="http://schemas.microsoft.com/office/drawing/2014/main" id="{D26F166A-E2EB-473D-BE4C-492FC7DB1C90}"/>
                </a:ext>
              </a:extLst>
            </p:cNvPr>
            <p:cNvSpPr txBox="1"/>
            <p:nvPr/>
          </p:nvSpPr>
          <p:spPr>
            <a:xfrm>
              <a:off x="3448918" y="1768683"/>
              <a:ext cx="1519625" cy="39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Region 2</a:t>
              </a:r>
            </a:p>
          </p:txBody>
        </p:sp>
        <p:sp>
          <p:nvSpPr>
            <p:cNvPr id="12" name="Tekstboks 7">
              <a:extLst>
                <a:ext uri="{FF2B5EF4-FFF2-40B4-BE49-F238E27FC236}">
                  <a16:creationId xmlns:a16="http://schemas.microsoft.com/office/drawing/2014/main" id="{D58CB8A9-223B-4E9C-8394-B442AB492BF6}"/>
                </a:ext>
              </a:extLst>
            </p:cNvPr>
            <p:cNvSpPr txBox="1"/>
            <p:nvPr/>
          </p:nvSpPr>
          <p:spPr>
            <a:xfrm>
              <a:off x="1420854" y="2213635"/>
              <a:ext cx="1782008" cy="39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Region 2.5</a:t>
              </a:r>
            </a:p>
          </p:txBody>
        </p:sp>
        <p:sp>
          <p:nvSpPr>
            <p:cNvPr id="13" name="Tekstboks 8">
              <a:extLst>
                <a:ext uri="{FF2B5EF4-FFF2-40B4-BE49-F238E27FC236}">
                  <a16:creationId xmlns:a16="http://schemas.microsoft.com/office/drawing/2014/main" id="{B34FFD9A-DD00-423D-BC12-F3F7110D301A}"/>
                </a:ext>
              </a:extLst>
            </p:cNvPr>
            <p:cNvSpPr txBox="1"/>
            <p:nvPr/>
          </p:nvSpPr>
          <p:spPr>
            <a:xfrm>
              <a:off x="3894756" y="4017755"/>
              <a:ext cx="1519625" cy="39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Region 3</a:t>
              </a:r>
            </a:p>
          </p:txBody>
        </p:sp>
        <p:sp>
          <p:nvSpPr>
            <p:cNvPr id="14" name="Ellipse 5">
              <a:extLst>
                <a:ext uri="{FF2B5EF4-FFF2-40B4-BE49-F238E27FC236}">
                  <a16:creationId xmlns:a16="http://schemas.microsoft.com/office/drawing/2014/main" id="{A39EA75C-309F-4B70-AD55-B285E7B4C039}"/>
                </a:ext>
              </a:extLst>
            </p:cNvPr>
            <p:cNvSpPr/>
            <p:nvPr/>
          </p:nvSpPr>
          <p:spPr bwMode="auto">
            <a:xfrm>
              <a:off x="3112824" y="2105636"/>
              <a:ext cx="108000" cy="108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4BA9F9-8F54-4BBD-BF42-6B9355FD6DBB}"/>
                </a:ext>
              </a:extLst>
            </p:cNvPr>
            <p:cNvSpPr txBox="1"/>
            <p:nvPr/>
          </p:nvSpPr>
          <p:spPr>
            <a:xfrm>
              <a:off x="204891" y="3790865"/>
              <a:ext cx="281718" cy="2343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000" dirty="0">
                  <a:latin typeface="+mn-lt"/>
                </a:rPr>
                <a:t>Cp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C1862-5A5A-4579-8631-4A854743EFC1}"/>
                  </a:ext>
                </a:extLst>
              </p:cNvPr>
              <p:cNvSpPr txBox="1"/>
              <p:nvPr/>
            </p:nvSpPr>
            <p:spPr>
              <a:xfrm>
                <a:off x="9263558" y="3926785"/>
                <a:ext cx="1711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dirty="0">
                    <a:latin typeface="+mn-lt"/>
                  </a:rPr>
                  <a:t>/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C1862-5A5A-4579-8631-4A854743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558" y="3926785"/>
                <a:ext cx="171137" cy="246221"/>
              </a:xfrm>
              <a:prstGeom prst="rect">
                <a:avLst/>
              </a:prstGeom>
              <a:blipFill>
                <a:blip r:embed="rId8"/>
                <a:stretch>
                  <a:fillRect l="-75000" t="-24390" r="-35714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F0D66C-64E3-46C3-AF31-06957E9C15FF}"/>
              </a:ext>
            </a:extLst>
          </p:cNvPr>
          <p:cNvCxnSpPr>
            <a:cxnSpLocks/>
          </p:cNvCxnSpPr>
          <p:nvPr/>
        </p:nvCxnSpPr>
        <p:spPr bwMode="auto">
          <a:xfrm>
            <a:off x="8543478" y="2177167"/>
            <a:ext cx="0" cy="2780064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4489D9-0A77-4174-BF38-423763BF7FB2}"/>
                  </a:ext>
                </a:extLst>
              </p:cNvPr>
              <p:cNvSpPr/>
              <p:nvPr/>
            </p:nvSpPr>
            <p:spPr>
              <a:xfrm>
                <a:off x="7535366" y="2146649"/>
                <a:ext cx="797206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US" b="1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4489D9-0A77-4174-BF38-423763BF7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6" y="2146649"/>
                <a:ext cx="797206" cy="347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2F2FF0-3E7A-460B-BB9A-745113FF1BD8}"/>
                  </a:ext>
                </a:extLst>
              </p:cNvPr>
              <p:cNvSpPr/>
              <p:nvPr/>
            </p:nvSpPr>
            <p:spPr>
              <a:xfrm>
                <a:off x="8697015" y="2146305"/>
                <a:ext cx="797206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2F2FF0-3E7A-460B-BB9A-745113FF1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015" y="2146305"/>
                <a:ext cx="797206" cy="347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2035-269C-4A01-92F1-5DA339A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E353D-75A1-4956-87D1-0B83D1B60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607" y="1706328"/>
                <a:ext cx="7315200" cy="4545578"/>
              </a:xfrm>
            </p:spPr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Imagine the turbine operating a steady-state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when a gust hits the turbine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E353D-75A1-4956-87D1-0B83D1B60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607" y="1706328"/>
                <a:ext cx="7315200" cy="4545578"/>
              </a:xfrm>
              <a:blipFill>
                <a:blip r:embed="rId2"/>
                <a:stretch>
                  <a:fillRect l="-1750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BB89E-C447-4F4E-971F-D955BE4EE6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69EFEC86-2721-4E25-9144-59B7117BDEBE}"/>
              </a:ext>
            </a:extLst>
          </p:cNvPr>
          <p:cNvSpPr/>
          <p:nvPr/>
        </p:nvSpPr>
        <p:spPr bwMode="auto">
          <a:xfrm>
            <a:off x="441226" y="3429000"/>
            <a:ext cx="2667000" cy="697366"/>
          </a:xfrm>
          <a:prstGeom prst="borderCallout1">
            <a:avLst>
              <a:gd name="adj1" fmla="val 101308"/>
              <a:gd name="adj2" fmla="val 58777"/>
              <a:gd name="adj3" fmla="val 182288"/>
              <a:gd name="adj4" fmla="val 10125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Rotor speed does not change instantaneously due to large inertia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llout: Line 20">
                <a:extLst>
                  <a:ext uri="{FF2B5EF4-FFF2-40B4-BE49-F238E27FC236}">
                    <a16:creationId xmlns:a16="http://schemas.microsoft.com/office/drawing/2014/main" id="{6CDE4694-4558-432F-894C-E7F79212F7A6}"/>
                  </a:ext>
                </a:extLst>
              </p:cNvPr>
              <p:cNvSpPr/>
              <p:nvPr/>
            </p:nvSpPr>
            <p:spPr bwMode="auto">
              <a:xfrm>
                <a:off x="1294607" y="5474395"/>
                <a:ext cx="3429000" cy="563364"/>
              </a:xfrm>
              <a:prstGeom prst="borderCallout1">
                <a:avLst>
                  <a:gd name="adj1" fmla="val 2218"/>
                  <a:gd name="adj2" fmla="val 66234"/>
                  <a:gd name="adj3" fmla="val -51608"/>
                  <a:gd name="adj4" fmla="val 666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FFFFFF"/>
                    </a:solidFill>
                  </a:rPr>
                  <a:t>, turbine operating at the left section of the figure</a:t>
                </a:r>
              </a:p>
            </p:txBody>
          </p:sp>
        </mc:Choice>
        <mc:Fallback xmlns="">
          <p:sp>
            <p:nvSpPr>
              <p:cNvPr id="21" name="Callout: Line 20">
                <a:extLst>
                  <a:ext uri="{FF2B5EF4-FFF2-40B4-BE49-F238E27FC236}">
                    <a16:creationId xmlns:a16="http://schemas.microsoft.com/office/drawing/2014/main" id="{6CDE4694-4558-432F-894C-E7F79212F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607" y="5474395"/>
                <a:ext cx="3429000" cy="563364"/>
              </a:xfrm>
              <a:prstGeom prst="borderCallout1">
                <a:avLst>
                  <a:gd name="adj1" fmla="val 2218"/>
                  <a:gd name="adj2" fmla="val 66234"/>
                  <a:gd name="adj3" fmla="val -51608"/>
                  <a:gd name="adj4" fmla="val 66641"/>
                </a:avLst>
              </a:prstGeom>
              <a:blipFill>
                <a:blip r:embed="rId3"/>
                <a:stretch>
                  <a:fillRect r="-1416" b="-9859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llout: Line 21">
            <a:extLst>
              <a:ext uri="{FF2B5EF4-FFF2-40B4-BE49-F238E27FC236}">
                <a16:creationId xmlns:a16="http://schemas.microsoft.com/office/drawing/2014/main" id="{452E50C7-238D-483F-BAAC-5CE416ACC4E5}"/>
              </a:ext>
            </a:extLst>
          </p:cNvPr>
          <p:cNvSpPr/>
          <p:nvPr/>
        </p:nvSpPr>
        <p:spPr bwMode="auto">
          <a:xfrm>
            <a:off x="3568349" y="3481803"/>
            <a:ext cx="3429000" cy="563364"/>
          </a:xfrm>
          <a:prstGeom prst="borderCallout1">
            <a:avLst>
              <a:gd name="adj1" fmla="val 98402"/>
              <a:gd name="adj2" fmla="val 18827"/>
              <a:gd name="adj3" fmla="val 248966"/>
              <a:gd name="adj4" fmla="val 1651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From the figure, we know that the rotor will accelerate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FD1F55-0AAE-4A5F-98B2-097CF68FCD64}"/>
              </a:ext>
            </a:extLst>
          </p:cNvPr>
          <p:cNvGrpSpPr/>
          <p:nvPr/>
        </p:nvGrpSpPr>
        <p:grpSpPr>
          <a:xfrm>
            <a:off x="989806" y="3962124"/>
            <a:ext cx="8686800" cy="2151307"/>
            <a:chOff x="753289" y="1719623"/>
            <a:chExt cx="9145311" cy="2464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DDCC398-B97B-4EF5-BB3D-90B538BF8B77}"/>
                    </a:ext>
                  </a:extLst>
                </p:cNvPr>
                <p:cNvSpPr/>
                <p:nvPr/>
              </p:nvSpPr>
              <p:spPr bwMode="auto">
                <a:xfrm>
                  <a:off x="753289" y="2369773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432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𝜆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kumimoji="0" lang="en-GB" sz="1600" b="0" i="0" u="none" strike="noStrike" cap="none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+mn-lt"/>
                    <a:ea typeface="ＭＳ Ｐゴシック" pitchFamily="-80" charset="-128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DDCC398-B97B-4EF5-BB3D-90B538BF8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3289" y="2369773"/>
                  <a:ext cx="1143000" cy="838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17F468-4E54-4193-AE6C-94F83A9B26B4}"/>
                </a:ext>
              </a:extLst>
            </p:cNvPr>
            <p:cNvCxnSpPr>
              <a:stCxn id="24" idx="6"/>
              <a:endCxn id="27" idx="2"/>
            </p:cNvCxnSpPr>
            <p:nvPr/>
          </p:nvCxnSpPr>
          <p:spPr bwMode="auto">
            <a:xfrm>
              <a:off x="1896289" y="2788873"/>
              <a:ext cx="8682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8F3655-5281-458A-BBD0-48F4C9F5592D}"/>
                    </a:ext>
                  </a:extLst>
                </p:cNvPr>
                <p:cNvSpPr/>
                <p:nvPr/>
              </p:nvSpPr>
              <p:spPr>
                <a:xfrm>
                  <a:off x="2055911" y="2397807"/>
                  <a:ext cx="5731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8F3655-5281-458A-BBD0-48F4C9F559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911" y="2397807"/>
                  <a:ext cx="57310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1C6E592-9DC8-414D-AF4C-B5178EE662A1}"/>
                    </a:ext>
                  </a:extLst>
                </p:cNvPr>
                <p:cNvSpPr/>
                <p:nvPr/>
              </p:nvSpPr>
              <p:spPr bwMode="auto">
                <a:xfrm>
                  <a:off x="2764582" y="2369773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1C6E592-9DC8-414D-AF4C-B5178EE66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4582" y="2369773"/>
                  <a:ext cx="1143000" cy="838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AD860F-694A-42E4-B02F-CCD5BB2FE4AB}"/>
                </a:ext>
              </a:extLst>
            </p:cNvPr>
            <p:cNvCxnSpPr>
              <a:stCxn id="27" idx="6"/>
            </p:cNvCxnSpPr>
            <p:nvPr/>
          </p:nvCxnSpPr>
          <p:spPr bwMode="auto">
            <a:xfrm>
              <a:off x="3907582" y="2788873"/>
              <a:ext cx="511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501F9F5-647C-416A-AC19-35D2C6395722}"/>
                    </a:ext>
                  </a:extLst>
                </p:cNvPr>
                <p:cNvSpPr/>
                <p:nvPr/>
              </p:nvSpPr>
              <p:spPr bwMode="auto">
                <a:xfrm>
                  <a:off x="4410737" y="2324100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501F9F5-647C-416A-AC19-35D2C6395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0737" y="2324100"/>
                  <a:ext cx="1143000" cy="838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7DE8A6-9E1A-4A9F-A6FD-40E229D862E2}"/>
                </a:ext>
              </a:extLst>
            </p:cNvPr>
            <p:cNvCxnSpPr/>
            <p:nvPr/>
          </p:nvCxnSpPr>
          <p:spPr bwMode="auto">
            <a:xfrm>
              <a:off x="5561806" y="2743200"/>
              <a:ext cx="46482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C035787-BDE0-4D86-98FA-4362B64C97A4}"/>
                    </a:ext>
                  </a:extLst>
                </p:cNvPr>
                <p:cNvSpPr/>
                <p:nvPr/>
              </p:nvSpPr>
              <p:spPr>
                <a:xfrm>
                  <a:off x="7010607" y="2099683"/>
                  <a:ext cx="9487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i</a:t>
                  </a:r>
                  <a:r>
                    <a:rPr lang="en-US" b="0" dirty="0"/>
                    <a:t>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C035787-BDE0-4D86-98FA-4362B64C9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07" y="2099683"/>
                  <a:ext cx="948721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3378" t="-6250" b="-4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93955A4-3B26-4AEC-9E16-CBE054C8EC50}"/>
                    </a:ext>
                  </a:extLst>
                </p:cNvPr>
                <p:cNvSpPr/>
                <p:nvPr/>
              </p:nvSpPr>
              <p:spPr bwMode="auto">
                <a:xfrm>
                  <a:off x="6010493" y="2324100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93955A4-3B26-4AEC-9E16-CBE054C8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0493" y="2324100"/>
                  <a:ext cx="1143000" cy="838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D996FCA-19F3-4FDC-9EB5-E6E33CBA1201}"/>
                </a:ext>
              </a:extLst>
            </p:cNvPr>
            <p:cNvCxnSpPr/>
            <p:nvPr/>
          </p:nvCxnSpPr>
          <p:spPr bwMode="auto">
            <a:xfrm flipV="1">
              <a:off x="7153493" y="2287340"/>
              <a:ext cx="1075313" cy="4399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D8AAAEF-2674-401A-88B7-3554127A9E75}"/>
                    </a:ext>
                  </a:extLst>
                </p:cNvPr>
                <p:cNvSpPr/>
                <p:nvPr/>
              </p:nvSpPr>
              <p:spPr bwMode="auto">
                <a:xfrm>
                  <a:off x="8201033" y="1719623"/>
                  <a:ext cx="1697567" cy="93644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GB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D8AAAEF-2674-401A-88B7-3554127A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1033" y="1719623"/>
                  <a:ext cx="1697567" cy="93644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0951875-313D-421E-940E-9827CBCA078E}"/>
                    </a:ext>
                  </a:extLst>
                </p:cNvPr>
                <p:cNvSpPr/>
                <p:nvPr/>
              </p:nvSpPr>
              <p:spPr>
                <a:xfrm>
                  <a:off x="7153493" y="2892603"/>
                  <a:ext cx="1559625" cy="6698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if overshoot,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0951875-313D-421E-940E-9827CBCA0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493" y="2892603"/>
                  <a:ext cx="1559625" cy="669814"/>
                </a:xfrm>
                <a:prstGeom prst="rect">
                  <a:avLst/>
                </a:prstGeom>
                <a:blipFill>
                  <a:blip r:embed="rId13"/>
                  <a:stretch>
                    <a:fillRect l="-2469" t="-3125" r="-8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B2DB05-BD36-46E0-B688-D2C4AB03E31D}"/>
                    </a:ext>
                  </a:extLst>
                </p:cNvPr>
                <p:cNvSpPr/>
                <p:nvPr/>
              </p:nvSpPr>
              <p:spPr bwMode="auto">
                <a:xfrm>
                  <a:off x="8454604" y="3345576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B2DB05-BD36-46E0-B688-D2C4AB03E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54604" y="3345576"/>
                  <a:ext cx="1143000" cy="838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DE02CE32-E405-4466-BF9B-254C3B74755C}"/>
                </a:ext>
              </a:extLst>
            </p:cNvPr>
            <p:cNvCxnSpPr>
              <a:stCxn id="37" idx="2"/>
              <a:endCxn id="27" idx="5"/>
            </p:cNvCxnSpPr>
            <p:nvPr/>
          </p:nvCxnSpPr>
          <p:spPr bwMode="auto">
            <a:xfrm rot="10800000">
              <a:off x="3740193" y="3085222"/>
              <a:ext cx="4714411" cy="67945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697EADD6-9149-4292-A411-DAB42F6999A1}"/>
              </a:ext>
            </a:extLst>
          </p:cNvPr>
          <p:cNvSpPr/>
          <p:nvPr/>
        </p:nvSpPr>
        <p:spPr bwMode="auto">
          <a:xfrm>
            <a:off x="9833904" y="3685796"/>
            <a:ext cx="2287015" cy="1016197"/>
          </a:xfrm>
          <a:prstGeom prst="borderCallout1">
            <a:avLst>
              <a:gd name="adj1" fmla="val 100068"/>
              <a:gd name="adj2" fmla="val 687"/>
              <a:gd name="adj3" fmla="val 91497"/>
              <a:gd name="adj4" fmla="val -1680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Higher rotor speed, </a:t>
            </a:r>
          </a:p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Higher torques, </a:t>
            </a:r>
          </a:p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Higher power</a:t>
            </a:r>
          </a:p>
        </p:txBody>
      </p:sp>
      <p:sp>
        <p:nvSpPr>
          <p:cNvPr id="43" name="Callout: Line 42">
            <a:extLst>
              <a:ext uri="{FF2B5EF4-FFF2-40B4-BE49-F238E27FC236}">
                <a16:creationId xmlns:a16="http://schemas.microsoft.com/office/drawing/2014/main" id="{7C495BFD-F3FE-4FA8-9E9E-C0DD12DCD0BA}"/>
              </a:ext>
            </a:extLst>
          </p:cNvPr>
          <p:cNvSpPr/>
          <p:nvPr/>
        </p:nvSpPr>
        <p:spPr bwMode="auto">
          <a:xfrm>
            <a:off x="9555928" y="5191160"/>
            <a:ext cx="2562855" cy="731783"/>
          </a:xfrm>
          <a:prstGeom prst="borderCallout1">
            <a:avLst>
              <a:gd name="adj1" fmla="val 57508"/>
              <a:gd name="adj2" fmla="val 988"/>
              <a:gd name="adj3" fmla="val 1564"/>
              <a:gd name="adj4" fmla="val -3280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From </a:t>
            </a:r>
            <a:r>
              <a:rPr lang="en-GB">
                <a:solidFill>
                  <a:srgbClr val="FFFFFF"/>
                </a:solidFill>
              </a:rPr>
              <a:t>the figure, </a:t>
            </a:r>
            <a:r>
              <a:rPr lang="en-GB" dirty="0">
                <a:solidFill>
                  <a:srgbClr val="FFFFFF"/>
                </a:solidFill>
              </a:rPr>
              <a:t>we know that the rotor will decelerate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A00468A-6473-48ED-9A47-9E151B2F6630}"/>
              </a:ext>
            </a:extLst>
          </p:cNvPr>
          <p:cNvCxnSpPr>
            <a:stCxn id="32" idx="6"/>
            <a:endCxn id="37" idx="0"/>
          </p:cNvCxnSpPr>
          <p:nvPr/>
        </p:nvCxnSpPr>
        <p:spPr bwMode="auto">
          <a:xfrm>
            <a:off x="7069128" y="4855749"/>
            <a:ext cx="1778725" cy="52589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645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Region 2: Optimal Cp tracking </a:t>
            </a:r>
            <a:endParaRPr lang="da-DK" dirty="0"/>
          </a:p>
        </p:txBody>
      </p:sp>
      <p:sp>
        <p:nvSpPr>
          <p:cNvPr id="17" name="Rektangel 4"/>
          <p:cNvSpPr/>
          <p:nvPr/>
        </p:nvSpPr>
        <p:spPr bwMode="auto">
          <a:xfrm>
            <a:off x="830453" y="2850883"/>
            <a:ext cx="10656388" cy="2347342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Region 2 controller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Open part_3.m, and run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 InitWT</a:t>
            </a: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_10MW to find the parameters</a:t>
            </a:r>
            <a:endParaRPr kumimoji="0" lang="en-GB" sz="2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baseline="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Calculate the value for </a:t>
            </a:r>
            <a:r>
              <a:rPr lang="en-GB" sz="2400" baseline="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Kopt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Can you get the steady-state Cp value?</a:t>
            </a: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How close can you get to the actual optimal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Cp,max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?</a:t>
            </a:r>
            <a:endParaRPr lang="en-GB" sz="2400" baseline="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F4B0F-FC0E-4838-AC6B-A1FF0D7434E7}"/>
                  </a:ext>
                </a:extLst>
              </p:cNvPr>
              <p:cNvSpPr txBox="1"/>
              <p:nvPr/>
            </p:nvSpPr>
            <p:spPr>
              <a:xfrm>
                <a:off x="6095206" y="1484784"/>
                <a:ext cx="2911694" cy="6008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F4B0F-FC0E-4838-AC6B-A1FF0D743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06" y="1484784"/>
                <a:ext cx="2911694" cy="600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2AF7D82-51C1-4600-90F5-EA81BF4DF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52" y="588549"/>
            <a:ext cx="2067213" cy="17433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15163F-4BD9-4D04-ADF7-CFB6561B00E5}"/>
              </a:ext>
            </a:extLst>
          </p:cNvPr>
          <p:cNvSpPr/>
          <p:nvPr/>
        </p:nvSpPr>
        <p:spPr bwMode="auto">
          <a:xfrm>
            <a:off x="9407574" y="1916832"/>
            <a:ext cx="1944216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033322-8DCD-4CBB-A25B-EC21C04BA748}"/>
              </a:ext>
            </a:extLst>
          </p:cNvPr>
          <p:cNvSpPr/>
          <p:nvPr/>
        </p:nvSpPr>
        <p:spPr bwMode="auto">
          <a:xfrm>
            <a:off x="9674830" y="1075592"/>
            <a:ext cx="1944216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71DC3E-E73D-40BB-9F56-E781FD17DEA3}"/>
              </a:ext>
            </a:extLst>
          </p:cNvPr>
          <p:cNvSpPr/>
          <p:nvPr/>
        </p:nvSpPr>
        <p:spPr bwMode="auto">
          <a:xfrm>
            <a:off x="9767614" y="745357"/>
            <a:ext cx="1944216" cy="21813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9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Region 2: Optimal Cp tracking </a:t>
            </a:r>
            <a:endParaRPr lang="da-DK" dirty="0"/>
          </a:p>
        </p:txBody>
      </p:sp>
      <p:sp>
        <p:nvSpPr>
          <p:cNvPr id="8" name="Tekstboks 6"/>
          <p:cNvSpPr txBox="1"/>
          <p:nvPr/>
        </p:nvSpPr>
        <p:spPr>
          <a:xfrm>
            <a:off x="7535366" y="693049"/>
            <a:ext cx="3384376" cy="52588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 err="1">
                <a:latin typeface="Arial Rounded MT Bold" panose="020F0704030504030204" pitchFamily="34" charset="0"/>
              </a:rPr>
              <a:t>Kopt</a:t>
            </a:r>
            <a:r>
              <a:rPr lang="en-US" sz="2000" dirty="0">
                <a:latin typeface="Arial Rounded MT Bold" panose="020F0704030504030204" pitchFamily="34" charset="0"/>
              </a:rPr>
              <a:t> = </a:t>
            </a:r>
            <a:r>
              <a:rPr lang="en-GB" sz="2000" dirty="0">
                <a:latin typeface="Arial Rounded MT Bold" panose="020F0704030504030204" pitchFamily="34" charset="0"/>
              </a:rPr>
              <a:t>9.8182e+06 </a:t>
            </a:r>
            <a:r>
              <a:rPr lang="en-US" sz="2000" dirty="0">
                <a:latin typeface="Arial Rounded MT Bold" panose="020F0704030504030204" pitchFamily="34" charset="0"/>
              </a:rPr>
              <a:t>Nm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F421-C2AE-4A16-A581-95B3F82B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2" y="1631164"/>
            <a:ext cx="9278888" cy="4338739"/>
          </a:xfrm>
          <a:prstGeom prst="rect">
            <a:avLst/>
          </a:prstGeom>
        </p:spPr>
      </p:pic>
      <p:sp>
        <p:nvSpPr>
          <p:cNvPr id="9" name="Tekstboks 6">
            <a:extLst>
              <a:ext uri="{FF2B5EF4-FFF2-40B4-BE49-F238E27FC236}">
                <a16:creationId xmlns:a16="http://schemas.microsoft.com/office/drawing/2014/main" id="{C26AD52E-AA04-413A-A0C1-247281009CEE}"/>
              </a:ext>
            </a:extLst>
          </p:cNvPr>
          <p:cNvSpPr txBox="1"/>
          <p:nvPr/>
        </p:nvSpPr>
        <p:spPr>
          <a:xfrm>
            <a:off x="7679383" y="5811346"/>
            <a:ext cx="4392488" cy="52588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Why Cp =/= </a:t>
            </a:r>
            <a:r>
              <a:rPr lang="en-US" sz="2000" dirty="0" err="1">
                <a:latin typeface="Arial Rounded MT Bold" panose="020F0704030504030204" pitchFamily="34" charset="0"/>
              </a:rPr>
              <a:t>Cp,max</a:t>
            </a:r>
            <a:r>
              <a:rPr lang="en-US" sz="2000" dirty="0">
                <a:latin typeface="Arial Rounded MT Bold" panose="020F0704030504030204" pitchFamily="34" charset="0"/>
              </a:rPr>
              <a:t> 0.4935? </a:t>
            </a:r>
          </a:p>
        </p:txBody>
      </p:sp>
    </p:spTree>
    <p:extLst>
      <p:ext uri="{BB962C8B-B14F-4D97-AF65-F5344CB8AC3E}">
        <p14:creationId xmlns:p14="http://schemas.microsoft.com/office/powerpoint/2010/main" val="31751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2593-4AEA-4FD5-8D32-5F8A5742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1: Optimal Cp tracking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57A42-3134-45F0-8C73-486755B78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Because 		 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degree for this turbine model</a:t>
                </a:r>
              </a:p>
              <a:p>
                <a:pPr marL="216000" lvl="1" indent="0">
                  <a:buNone/>
                </a:pPr>
                <a:endParaRPr lang="en-GB" dirty="0"/>
              </a:p>
              <a:p>
                <a:pPr marL="2160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57A42-3134-45F0-8C73-486755B78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99AE-2476-4962-B66D-FBE586086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boks 2">
                <a:extLst>
                  <a:ext uri="{FF2B5EF4-FFF2-40B4-BE49-F238E27FC236}">
                    <a16:creationId xmlns:a16="http://schemas.microsoft.com/office/drawing/2014/main" id="{9F12ECB9-FEB0-409E-A20D-24A733B32770}"/>
                  </a:ext>
                </a:extLst>
              </p:cNvPr>
              <p:cNvSpPr txBox="1"/>
              <p:nvPr/>
            </p:nvSpPr>
            <p:spPr>
              <a:xfrm>
                <a:off x="2926854" y="1706400"/>
                <a:ext cx="1611274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kstboks 2">
                <a:extLst>
                  <a:ext uri="{FF2B5EF4-FFF2-40B4-BE49-F238E27FC236}">
                    <a16:creationId xmlns:a16="http://schemas.microsoft.com/office/drawing/2014/main" id="{9F12ECB9-FEB0-409E-A20D-24A733B32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854" y="1706400"/>
                <a:ext cx="1611274" cy="394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4">
            <a:extLst>
              <a:ext uri="{FF2B5EF4-FFF2-40B4-BE49-F238E27FC236}">
                <a16:creationId xmlns:a16="http://schemas.microsoft.com/office/drawing/2014/main" id="{98B372FE-01AB-40E2-A389-C2FBFA82EA2D}"/>
              </a:ext>
            </a:extLst>
          </p:cNvPr>
          <p:cNvSpPr/>
          <p:nvPr/>
        </p:nvSpPr>
        <p:spPr bwMode="auto">
          <a:xfrm>
            <a:off x="1101329" y="2636912"/>
            <a:ext cx="10656388" cy="2024176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Region 2 controller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In InitWT_10MW,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 change </a:t>
            </a:r>
            <a:r>
              <a:rPr kumimoji="0" lang="en-GB" sz="2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controller.minPitch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 = -1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In wpdata_DTU10MW.100, change it as follows.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Re-run part_3.m</a:t>
            </a:r>
            <a:endParaRPr lang="en-GB" sz="2400" baseline="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4D6FF-8801-4469-94DD-BB49E9172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44" y="4354354"/>
            <a:ext cx="335326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GB" b="0" dirty="0"/>
              <a:t>Controller design and tuning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8612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D5E37C-DC5D-42DA-AB37-588E522F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9" y="1432903"/>
            <a:ext cx="8244220" cy="45455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5777-4D1F-42E4-8700-46CE1A2F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46244-FA1F-4B52-875E-E28B2DD2D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C4F39F4-7592-4932-89EA-AA2375EC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425450"/>
            <a:ext cx="9312275" cy="973138"/>
          </a:xfrm>
        </p:spPr>
        <p:txBody>
          <a:bodyPr/>
          <a:lstStyle/>
          <a:p>
            <a:r>
              <a:rPr lang="en-US" dirty="0"/>
              <a:t>Region 2: Optimal Cp tracking </a:t>
            </a:r>
            <a:endParaRPr lang="da-DK" dirty="0"/>
          </a:p>
        </p:txBody>
      </p:sp>
      <p:sp>
        <p:nvSpPr>
          <p:cNvPr id="7" name="Tekstboks 6">
            <a:extLst>
              <a:ext uri="{FF2B5EF4-FFF2-40B4-BE49-F238E27FC236}">
                <a16:creationId xmlns:a16="http://schemas.microsoft.com/office/drawing/2014/main" id="{5D82FC58-C309-4E6B-ABD1-05E738EE37D9}"/>
              </a:ext>
            </a:extLst>
          </p:cNvPr>
          <p:cNvSpPr txBox="1"/>
          <p:nvPr/>
        </p:nvSpPr>
        <p:spPr>
          <a:xfrm>
            <a:off x="7655656" y="4149080"/>
            <a:ext cx="4392488" cy="52588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Now,  Cp = </a:t>
            </a:r>
            <a:r>
              <a:rPr lang="en-US" sz="2000" dirty="0" err="1">
                <a:latin typeface="Arial Rounded MT Bold" panose="020F0704030504030204" pitchFamily="34" charset="0"/>
              </a:rPr>
              <a:t>Cp,max</a:t>
            </a:r>
            <a:r>
              <a:rPr lang="en-US" sz="2000" dirty="0">
                <a:latin typeface="Arial Rounded MT Bold" panose="020F0704030504030204" pitchFamily="34" charset="0"/>
              </a:rPr>
              <a:t> (0.4935) </a:t>
            </a:r>
          </a:p>
        </p:txBody>
      </p:sp>
    </p:spTree>
    <p:extLst>
      <p:ext uri="{BB962C8B-B14F-4D97-AF65-F5344CB8AC3E}">
        <p14:creationId xmlns:p14="http://schemas.microsoft.com/office/powerpoint/2010/main" val="40555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3BE-731F-47E4-B6E0-8B3D48A5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7E60-DC37-4D38-9FB2-7F1126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By now, we should be able to: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Explain the reason behind the generator torque controller design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Describe the generator torque design in Region 2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Calculate the gain for the generator torque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2DD2-EB93-413C-AD1D-12732EA4D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51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b="1" dirty="0"/>
              <a:t>After this session you should be able to: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Understand how to maximise the power captured by a turbine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Describe what types of controllers are used in Region 2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Understand the design philosophy behind a generator torque controller in Region 2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Calculate the torque controller gain in Region 2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7176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0055" y="195181"/>
            <a:ext cx="6615305" cy="776997"/>
          </a:xfrm>
        </p:spPr>
        <p:txBody>
          <a:bodyPr/>
          <a:lstStyle/>
          <a:p>
            <a:r>
              <a:rPr lang="en-GB" dirty="0"/>
              <a:t>Let’s control a wind turbine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607" y="1371600"/>
            <a:ext cx="478695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Three actuators: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Blade pitch motor</a:t>
            </a:r>
            <a:endParaRPr lang="en-GB" sz="1400" b="1" dirty="0">
              <a:solidFill>
                <a:srgbClr val="1903BD"/>
              </a:solidFill>
              <a:latin typeface="+mn-lt"/>
            </a:endParaRP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Generator torque converter</a:t>
            </a:r>
            <a:endParaRPr lang="en-GB" sz="1400" b="1" dirty="0">
              <a:solidFill>
                <a:srgbClr val="1903BD"/>
              </a:solidFill>
              <a:latin typeface="+mn-lt"/>
            </a:endParaRP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Yaw motor</a:t>
            </a:r>
          </a:p>
          <a:p>
            <a:endParaRPr lang="en-GB" b="1" dirty="0">
              <a:solidFill>
                <a:srgbClr val="1903BD"/>
              </a:solidFill>
              <a:latin typeface="+mn-lt"/>
            </a:endParaRPr>
          </a:p>
          <a:p>
            <a:r>
              <a:rPr lang="en-GB" dirty="0">
                <a:latin typeface="+mn-lt"/>
              </a:rPr>
              <a:t>Sensors: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Generator/Rotor speed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Anemometers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+mn-lt"/>
            </a:endParaRPr>
          </a:p>
          <a:p>
            <a:r>
              <a:rPr lang="en-GB" dirty="0">
                <a:latin typeface="+mn-lt"/>
              </a:rPr>
              <a:t>More actuators and sensors available for large turbine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Actuators: Trailing-edge flap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Sensors: LiDAR, tower and blade load sensors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15E8384-82CA-44A8-967E-6FF94D9E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26" y="1229377"/>
            <a:ext cx="6303587" cy="4267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FF1FC96-2FB2-458C-A8E7-94D319F9A183}"/>
              </a:ext>
            </a:extLst>
          </p:cNvPr>
          <p:cNvSpPr txBox="1"/>
          <p:nvPr/>
        </p:nvSpPr>
        <p:spPr>
          <a:xfrm>
            <a:off x="9876464" y="5762711"/>
            <a:ext cx="21448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Source: Pao et al. 2009</a:t>
            </a:r>
          </a:p>
        </p:txBody>
      </p:sp>
    </p:spTree>
    <p:extLst>
      <p:ext uri="{BB962C8B-B14F-4D97-AF65-F5344CB8AC3E}">
        <p14:creationId xmlns:p14="http://schemas.microsoft.com/office/powerpoint/2010/main" val="15604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22C4-48C6-4C19-B1A2-AB21C21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in the wind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983F-5DF0-438B-A40E-0D88ADA86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Power available in the wind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𝜌𝜋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Power captured by wind turbine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𝜌𝜋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983F-5DF0-438B-A40E-0D88ADA86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F461-85C6-4888-8EFD-BCAF4C1DD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C078312-0632-4AFB-8953-A8BE16407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06" y="1016662"/>
            <a:ext cx="5105400" cy="3807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101AC-2774-466C-B8EB-BAC32A10F285}"/>
                  </a:ext>
                </a:extLst>
              </p:cNvPr>
              <p:cNvSpPr txBox="1"/>
              <p:nvPr/>
            </p:nvSpPr>
            <p:spPr>
              <a:xfrm>
                <a:off x="4613216" y="2920264"/>
                <a:ext cx="1932645" cy="14742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b="0" dirty="0"/>
                  <a:t>: air density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: rotor radius</a:t>
                </a:r>
              </a:p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: wind speed</a:t>
                </a:r>
              </a:p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: Power coefficient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: tip-speed ratio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101AC-2774-466C-B8EB-BAC32A10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16" y="2920264"/>
                <a:ext cx="1932645" cy="1474250"/>
              </a:xfrm>
              <a:prstGeom prst="rect">
                <a:avLst/>
              </a:prstGeom>
              <a:blipFill>
                <a:blip r:embed="rId4"/>
                <a:stretch>
                  <a:fillRect l="-935" t="-3252" r="-3115" b="-5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30898E7-BD5C-4590-A468-69884FA4B7DB}"/>
              </a:ext>
            </a:extLst>
          </p:cNvPr>
          <p:cNvSpPr/>
          <p:nvPr/>
        </p:nvSpPr>
        <p:spPr bwMode="auto">
          <a:xfrm>
            <a:off x="7333932" y="3886200"/>
            <a:ext cx="590074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817C1-5959-4C19-A54B-D810222D4736}"/>
              </a:ext>
            </a:extLst>
          </p:cNvPr>
          <p:cNvSpPr/>
          <p:nvPr/>
        </p:nvSpPr>
        <p:spPr bwMode="auto">
          <a:xfrm>
            <a:off x="8381206" y="3886200"/>
            <a:ext cx="6858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B6845-F440-43AD-932F-63412492D0C1}"/>
              </a:ext>
            </a:extLst>
          </p:cNvPr>
          <p:cNvSpPr/>
          <p:nvPr/>
        </p:nvSpPr>
        <p:spPr bwMode="auto">
          <a:xfrm>
            <a:off x="8838406" y="3062833"/>
            <a:ext cx="996474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Region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DB513-F935-467B-BA3E-91F1039B6239}"/>
              </a:ext>
            </a:extLst>
          </p:cNvPr>
          <p:cNvSpPr txBox="1"/>
          <p:nvPr/>
        </p:nvSpPr>
        <p:spPr>
          <a:xfrm>
            <a:off x="1542003" y="4629572"/>
            <a:ext cx="5272018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973263" algn="l"/>
              </a:tabLst>
            </a:pPr>
            <a:r>
              <a:rPr lang="en-GB" b="1" dirty="0"/>
              <a:t>Control Objectives</a:t>
            </a:r>
            <a:r>
              <a:rPr lang="en-GB" dirty="0"/>
              <a:t>: 	</a:t>
            </a:r>
          </a:p>
          <a:p>
            <a:pPr>
              <a:tabLst>
                <a:tab pos="1973263" algn="l"/>
              </a:tabLst>
            </a:pPr>
            <a:r>
              <a:rPr lang="en-GB" dirty="0"/>
              <a:t>(1) Optimize power production at below rated wind speeds (region 1)</a:t>
            </a:r>
          </a:p>
          <a:p>
            <a:pPr>
              <a:tabLst>
                <a:tab pos="1973263" algn="l"/>
              </a:tabLst>
            </a:pPr>
            <a:r>
              <a:rPr lang="en-GB" dirty="0"/>
              <a:t>(2) Limit power and loads at above rated wind speeds (region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2B993-C82F-41B3-B199-BB5123820467}"/>
                  </a:ext>
                </a:extLst>
              </p:cNvPr>
              <p:cNvSpPr txBox="1"/>
              <p:nvPr/>
            </p:nvSpPr>
            <p:spPr>
              <a:xfrm>
                <a:off x="1990750" y="3715586"/>
                <a:ext cx="1348126" cy="6022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rotor speed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2B993-C82F-41B3-B199-BB5123820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50" y="3715586"/>
                <a:ext cx="1348126" cy="602216"/>
              </a:xfrm>
              <a:prstGeom prst="rect">
                <a:avLst/>
              </a:prstGeom>
              <a:blipFill>
                <a:blip r:embed="rId5"/>
                <a:stretch>
                  <a:fillRect l="-444" r="-5778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8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0496"/>
            <a:ext cx="7648361" cy="4460832"/>
          </a:xfrm>
        </p:spPr>
      </p:pic>
      <p:sp>
        <p:nvSpPr>
          <p:cNvPr id="54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Variable-speed Pitch-regulated control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kstboks 2"/>
              <p:cNvSpPr txBox="1"/>
              <p:nvPr/>
            </p:nvSpPr>
            <p:spPr>
              <a:xfrm rot="19880038">
                <a:off x="937455" y="5263292"/>
                <a:ext cx="510076" cy="29360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kstboks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0038">
                <a:off x="937455" y="5263292"/>
                <a:ext cx="510076" cy="29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kstboks 4"/>
              <p:cNvSpPr txBox="1"/>
              <p:nvPr/>
            </p:nvSpPr>
            <p:spPr>
              <a:xfrm rot="887170">
                <a:off x="5997616" y="5020608"/>
                <a:ext cx="500458" cy="29360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kstbok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7170">
                <a:off x="5997616" y="5020608"/>
                <a:ext cx="500458" cy="293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kstboks 3"/>
          <p:cNvSpPr txBox="1"/>
          <p:nvPr/>
        </p:nvSpPr>
        <p:spPr>
          <a:xfrm>
            <a:off x="3448918" y="17686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Region 2</a:t>
            </a:r>
          </a:p>
        </p:txBody>
      </p:sp>
      <p:sp>
        <p:nvSpPr>
          <p:cNvPr id="59" name="Tekstboks 7"/>
          <p:cNvSpPr txBox="1"/>
          <p:nvPr/>
        </p:nvSpPr>
        <p:spPr>
          <a:xfrm>
            <a:off x="1420854" y="221363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Region 2.5</a:t>
            </a:r>
          </a:p>
        </p:txBody>
      </p:sp>
      <p:sp>
        <p:nvSpPr>
          <p:cNvPr id="60" name="Tekstboks 8"/>
          <p:cNvSpPr txBox="1"/>
          <p:nvPr/>
        </p:nvSpPr>
        <p:spPr>
          <a:xfrm>
            <a:off x="3894756" y="401775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Region 3</a:t>
            </a:r>
          </a:p>
        </p:txBody>
      </p:sp>
      <p:sp>
        <p:nvSpPr>
          <p:cNvPr id="62" name="Ellipse 5"/>
          <p:cNvSpPr/>
          <p:nvPr/>
        </p:nvSpPr>
        <p:spPr bwMode="auto">
          <a:xfrm>
            <a:off x="3112824" y="2105636"/>
            <a:ext cx="108000" cy="1080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F48400-9D0E-4472-8831-2BFFD0C131D0}"/>
              </a:ext>
            </a:extLst>
          </p:cNvPr>
          <p:cNvGrpSpPr/>
          <p:nvPr/>
        </p:nvGrpSpPr>
        <p:grpSpPr>
          <a:xfrm>
            <a:off x="6743278" y="1291616"/>
            <a:ext cx="5867988" cy="3989152"/>
            <a:chOff x="6114409" y="863473"/>
            <a:chExt cx="6496857" cy="441729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82ADE30-BA3F-4000-89E5-DB01F854C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D8DA8B-6C92-4D07-866A-AF44FC32F12B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C3A75F-63D2-432D-A4AE-6708823D3E3C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D884C-5E2B-47E6-81A0-A7EAE5124483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592019-E679-4BD4-B27D-CD1CD563DEC1}"/>
              </a:ext>
            </a:extLst>
          </p:cNvPr>
          <p:cNvSpPr txBox="1"/>
          <p:nvPr/>
        </p:nvSpPr>
        <p:spPr>
          <a:xfrm>
            <a:off x="204892" y="3790865"/>
            <a:ext cx="261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D851C0-A213-4319-922C-BC7588D0440D}"/>
                  </a:ext>
                </a:extLst>
              </p:cNvPr>
              <p:cNvSpPr/>
              <p:nvPr/>
            </p:nvSpPr>
            <p:spPr>
              <a:xfrm>
                <a:off x="7757347" y="5198356"/>
                <a:ext cx="218957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D851C0-A213-4319-922C-BC7588D04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7" y="5198356"/>
                <a:ext cx="2189574" cy="553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/>
      <p:bldP spid="59" grpId="0"/>
      <p:bldP spid="60" grpId="0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8507-BBEE-45C4-8C3A-EEA7595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 controller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201B4-B44F-4BC5-9F17-D696BC9E8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Control objective: Maximising Cp by operating the turbine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Control input: </a:t>
                </a:r>
              </a:p>
              <a:p>
                <a:pPr lvl="1"/>
                <a:r>
                  <a:rPr lang="en-GB" dirty="0"/>
                  <a:t>pitch angle is kept at optimal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𝜽</m:t>
                    </m:r>
                    <m:r>
                      <a:rPr lang="en-GB" b="1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Generator torque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endParaRPr lang="en-GB" b="1" dirty="0"/>
              </a:p>
              <a:p>
                <a:pPr lvl="1"/>
                <a:endParaRPr lang="en-GB" b="1" dirty="0"/>
              </a:p>
              <a:p>
                <a:pPr lvl="1"/>
                <a:endParaRPr lang="en-GB" b="1" dirty="0"/>
              </a:p>
              <a:p>
                <a:r>
                  <a:rPr lang="en-GB" dirty="0"/>
                  <a:t>If we know the wind speed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, we can track the optimal tip-speed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GB" dirty="0"/>
                  <a:t> using a PI controller.</a:t>
                </a:r>
              </a:p>
              <a:p>
                <a:endParaRPr lang="en-GB" dirty="0"/>
              </a:p>
              <a:p>
                <a:r>
                  <a:rPr lang="en-GB" dirty="0"/>
                  <a:t>But what if we don’t know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201B4-B44F-4BC5-9F17-D696BC9E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C2DB-08DF-4CB5-ACDF-AA294FA9D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ladsholder til indhold 6">
            <a:extLst>
              <a:ext uri="{FF2B5EF4-FFF2-40B4-BE49-F238E27FC236}">
                <a16:creationId xmlns:a16="http://schemas.microsoft.com/office/drawing/2014/main" id="{A74A0AF1-90C0-4008-A848-7DE64C84BF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r="6500" b="6727"/>
          <a:stretch/>
        </p:blipFill>
        <p:spPr bwMode="auto">
          <a:xfrm>
            <a:off x="9210604" y="199801"/>
            <a:ext cx="241001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B51B9-0E4F-452E-9272-6EB0E63EE834}"/>
                  </a:ext>
                </a:extLst>
              </p:cNvPr>
              <p:cNvSpPr txBox="1"/>
              <p:nvPr/>
            </p:nvSpPr>
            <p:spPr>
              <a:xfrm>
                <a:off x="9407574" y="3182779"/>
                <a:ext cx="931089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B51B9-0E4F-452E-9272-6EB0E63EE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574" y="3182779"/>
                <a:ext cx="931089" cy="246221"/>
              </a:xfrm>
              <a:prstGeom prst="rect">
                <a:avLst/>
              </a:prstGeom>
              <a:blipFill>
                <a:blip r:embed="rId4"/>
                <a:stretch>
                  <a:fillRect l="-318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CE09568-2084-4EF5-A26F-2C647F37E3F3}"/>
              </a:ext>
            </a:extLst>
          </p:cNvPr>
          <p:cNvSpPr/>
          <p:nvPr/>
        </p:nvSpPr>
        <p:spPr bwMode="auto">
          <a:xfrm>
            <a:off x="9333316" y="4755556"/>
            <a:ext cx="158417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Wind turbine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754DB-577D-4BA1-8A5A-FCA7ABA6D842}"/>
              </a:ext>
            </a:extLst>
          </p:cNvPr>
          <p:cNvSpPr/>
          <p:nvPr/>
        </p:nvSpPr>
        <p:spPr bwMode="auto">
          <a:xfrm>
            <a:off x="7245084" y="4755556"/>
            <a:ext cx="158417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PI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88C6C-5FE3-4EBE-B2BD-1E90C615C08F}"/>
              </a:ext>
            </a:extLst>
          </p:cNvPr>
          <p:cNvCxnSpPr>
            <a:stCxn id="11" idx="3"/>
            <a:endCxn id="10" idx="1"/>
          </p:cNvCxnSpPr>
          <p:nvPr/>
        </p:nvCxnSpPr>
        <p:spPr bwMode="auto">
          <a:xfrm>
            <a:off x="8829260" y="515160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8D8918-98B3-477E-A560-850B1AE60DDA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 flipH="1">
            <a:off x="7245084" y="5151600"/>
            <a:ext cx="3672408" cy="12700"/>
          </a:xfrm>
          <a:prstGeom prst="bentConnector5">
            <a:avLst>
              <a:gd name="adj1" fmla="val -6225"/>
              <a:gd name="adj2" fmla="val 4918457"/>
              <a:gd name="adj3" fmla="val 1256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1F46B-B332-4AEF-A53B-08A2C1EB7596}"/>
                  </a:ext>
                </a:extLst>
              </p:cNvPr>
              <p:cNvSpPr/>
              <p:nvPr/>
            </p:nvSpPr>
            <p:spPr>
              <a:xfrm>
                <a:off x="11391745" y="4796927"/>
                <a:ext cx="4074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1F46B-B332-4AEF-A53B-08A2C1EB7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45" y="4796927"/>
                <a:ext cx="4074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C187D7-1C7E-4DFC-A831-F376A5F28614}"/>
                  </a:ext>
                </a:extLst>
              </p:cNvPr>
              <p:cNvSpPr/>
              <p:nvPr/>
            </p:nvSpPr>
            <p:spPr>
              <a:xfrm>
                <a:off x="8877546" y="4809627"/>
                <a:ext cx="515398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C187D7-1C7E-4DFC-A831-F376A5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46" y="4809627"/>
                <a:ext cx="515398" cy="36189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92F458-7D73-491D-92FF-1289F1F9FAD2}"/>
                  </a:ext>
                </a:extLst>
              </p:cNvPr>
              <p:cNvSpPr/>
              <p:nvPr/>
            </p:nvSpPr>
            <p:spPr bwMode="auto">
              <a:xfrm>
                <a:off x="7929130" y="5620273"/>
                <a:ext cx="1260170" cy="4061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92F458-7D73-491D-92FF-1289F1F9F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9130" y="5620273"/>
                <a:ext cx="1260170" cy="406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D561A8-E059-47F5-87EB-963FBE34A27D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V="1">
            <a:off x="10917492" y="5148181"/>
            <a:ext cx="931089" cy="3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7C4705-A28F-42FC-BE72-B108E7F20A9C}"/>
              </a:ext>
            </a:extLst>
          </p:cNvPr>
          <p:cNvSpPr/>
          <p:nvPr/>
        </p:nvSpPr>
        <p:spPr bwMode="auto">
          <a:xfrm>
            <a:off x="6164964" y="5007799"/>
            <a:ext cx="288032" cy="246221"/>
          </a:xfrm>
          <a:prstGeom prst="ellipse">
            <a:avLst/>
          </a:prstGeom>
          <a:solidFill>
            <a:schemeClr val="bg1"/>
          </a:solidFill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417776-A43D-432F-9340-A220822C8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3875" y="5130909"/>
            <a:ext cx="931089" cy="3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AA2CAD-A498-45DB-B5C9-E9C020034581}"/>
                  </a:ext>
                </a:extLst>
              </p:cNvPr>
              <p:cNvSpPr/>
              <p:nvPr/>
            </p:nvSpPr>
            <p:spPr>
              <a:xfrm>
                <a:off x="5189813" y="5164300"/>
                <a:ext cx="657295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AA2CAD-A498-45DB-B5C9-E9C02003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13" y="5164300"/>
                <a:ext cx="657295" cy="357534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5BD000-7892-4B1B-9851-BDAD972D59BE}"/>
              </a:ext>
            </a:extLst>
          </p:cNvPr>
          <p:cNvCxnSpPr>
            <a:cxnSpLocks/>
            <a:endCxn id="20" idx="2"/>
          </p:cNvCxnSpPr>
          <p:nvPr/>
        </p:nvCxnSpPr>
        <p:spPr bwMode="auto">
          <a:xfrm flipV="1">
            <a:off x="8559215" y="6026424"/>
            <a:ext cx="0" cy="307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1F6BE0-35E0-4FF5-8567-80594043D443}"/>
                  </a:ext>
                </a:extLst>
              </p:cNvPr>
              <p:cNvSpPr/>
              <p:nvPr/>
            </p:nvSpPr>
            <p:spPr>
              <a:xfrm>
                <a:off x="8559215" y="6099053"/>
                <a:ext cx="3802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1F6BE0-35E0-4FF5-8567-80594043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215" y="6099053"/>
                <a:ext cx="3802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8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8" grpId="0"/>
      <p:bldP spid="19" grpId="0"/>
      <p:bldP spid="20" grpId="0" animBg="1"/>
      <p:bldP spid="27" grpId="0" animBg="1"/>
      <p:bldP spid="29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FDC-81F9-41B1-B422-B99B3945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 Problem with wind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024E5-978B-41C3-9498-56D10BBFB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800" y="1706400"/>
                <a:ext cx="5015678" cy="4545578"/>
              </a:xfrm>
            </p:spPr>
            <p:txBody>
              <a:bodyPr/>
              <a:lstStyle/>
              <a:p>
                <a:r>
                  <a:rPr lang="en-GB" dirty="0"/>
                  <a:t>Wind speed measurement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Wind cup: subject to noise</a:t>
                </a:r>
              </a:p>
              <a:p>
                <a:pPr lvl="1"/>
                <a:r>
                  <a:rPr lang="en-GB" dirty="0"/>
                  <a:t>Lidar: expensive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024E5-978B-41C3-9498-56D10BBFB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00" y="1706400"/>
                <a:ext cx="5015678" cy="4545578"/>
              </a:xfrm>
              <a:blipFill>
                <a:blip r:embed="rId2"/>
                <a:stretch>
                  <a:fillRect l="-2552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69DC8-616B-4D06-A3D5-4A53B1840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 descr="A picture containing sky, outdoor, outdoor object, windmill&#10;&#10;Description automatically generated">
            <a:extLst>
              <a:ext uri="{FF2B5EF4-FFF2-40B4-BE49-F238E27FC236}">
                <a16:creationId xmlns:a16="http://schemas.microsoft.com/office/drawing/2014/main" id="{80E4E535-353D-489E-BDA4-A29844A0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1484784"/>
            <a:ext cx="3409184" cy="45455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D3F87EE-6F78-480E-8411-3F96556FD35F}"/>
              </a:ext>
            </a:extLst>
          </p:cNvPr>
          <p:cNvSpPr/>
          <p:nvPr/>
        </p:nvSpPr>
        <p:spPr bwMode="auto">
          <a:xfrm>
            <a:off x="8543478" y="3140968"/>
            <a:ext cx="576064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9A8507-7801-4E08-A656-456F64162FF1}"/>
              </a:ext>
            </a:extLst>
          </p:cNvPr>
          <p:cNvSpPr/>
          <p:nvPr/>
        </p:nvSpPr>
        <p:spPr bwMode="auto">
          <a:xfrm>
            <a:off x="7823398" y="3429000"/>
            <a:ext cx="576064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9210F-560A-4E36-B726-6C6C0CCCAD7B}"/>
              </a:ext>
            </a:extLst>
          </p:cNvPr>
          <p:cNvCxnSpPr/>
          <p:nvPr/>
        </p:nvCxnSpPr>
        <p:spPr bwMode="auto">
          <a:xfrm flipH="1">
            <a:off x="9335566" y="2708920"/>
            <a:ext cx="180020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C1931F-47A2-44B2-A839-81AC010962A2}"/>
              </a:ext>
            </a:extLst>
          </p:cNvPr>
          <p:cNvSpPr txBox="1"/>
          <p:nvPr/>
        </p:nvSpPr>
        <p:spPr>
          <a:xfrm>
            <a:off x="11135766" y="2448223"/>
            <a:ext cx="5899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LiDAR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1FD8CF-56B0-49D3-B649-5D6B953DE89C}"/>
              </a:ext>
            </a:extLst>
          </p:cNvPr>
          <p:cNvCxnSpPr/>
          <p:nvPr/>
        </p:nvCxnSpPr>
        <p:spPr bwMode="auto">
          <a:xfrm flipV="1">
            <a:off x="7306754" y="3757573"/>
            <a:ext cx="468052" cy="36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B3658-420C-4C9D-A732-477405B2E1D9}"/>
              </a:ext>
            </a:extLst>
          </p:cNvPr>
          <p:cNvSpPr txBox="1"/>
          <p:nvPr/>
        </p:nvSpPr>
        <p:spPr>
          <a:xfrm>
            <a:off x="5795733" y="4094144"/>
            <a:ext cx="16767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Wind anemometer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610AA-4B51-4805-BAFA-EB7EF8E3E917}"/>
              </a:ext>
            </a:extLst>
          </p:cNvPr>
          <p:cNvSpPr txBox="1"/>
          <p:nvPr/>
        </p:nvSpPr>
        <p:spPr>
          <a:xfrm>
            <a:off x="478582" y="5146586"/>
            <a:ext cx="6527920" cy="78996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b="1" dirty="0">
                <a:solidFill>
                  <a:schemeClr val="bg1"/>
                </a:solidFill>
              </a:rPr>
              <a:t>Can we track the optimal Cp (or optimal tip-speed ratio) without using the wind speed measurement?</a:t>
            </a:r>
          </a:p>
          <a:p>
            <a:pPr algn="l">
              <a:spcBef>
                <a:spcPts val="432"/>
              </a:spcBef>
            </a:pPr>
            <a:endParaRPr lang="en-GB" b="1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70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8363-4D04-4BDC-B681-A15821C4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 controller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89EF-45C2-4AAA-82AC-091C44C6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the power law and the optimal power </a:t>
            </a:r>
          </a:p>
          <a:p>
            <a:pPr lvl="2"/>
            <a:endParaRPr lang="en-GB" dirty="0"/>
          </a:p>
          <a:p>
            <a:endParaRPr lang="en-GB" dirty="0"/>
          </a:p>
          <a:p>
            <a:r>
              <a:rPr lang="en-GB" dirty="0"/>
              <a:t>Substituting the tip-speed ratio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terms of electrical power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US" dirty="0"/>
              <a:t>Neglect transient response, then </a:t>
            </a:r>
            <a:r>
              <a:rPr lang="en-US" dirty="0" err="1"/>
              <a:t>Qe</a:t>
            </a:r>
            <a:r>
              <a:rPr lang="en-US" dirty="0"/>
              <a:t> becomes: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429C4-26E0-45A1-BFCD-EF203CD836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289609-248C-4CB2-B18F-92EA9D2F14FB}"/>
                  </a:ext>
                </a:extLst>
              </p:cNvPr>
              <p:cNvSpPr/>
              <p:nvPr/>
            </p:nvSpPr>
            <p:spPr>
              <a:xfrm>
                <a:off x="2062758" y="1628800"/>
                <a:ext cx="1220912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289609-248C-4CB2-B18F-92EA9D2F1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58" y="1628800"/>
                <a:ext cx="1220912" cy="361894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F112F8-8A67-4CA8-ABE7-046A04E188CA}"/>
                  </a:ext>
                </a:extLst>
              </p:cNvPr>
              <p:cNvSpPr/>
              <p:nvPr/>
            </p:nvSpPr>
            <p:spPr>
              <a:xfrm>
                <a:off x="2854846" y="2274911"/>
                <a:ext cx="218957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F112F8-8A67-4CA8-ABE7-046A04E18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46" y="2274911"/>
                <a:ext cx="2189574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E22235-4721-461F-BBA2-FE1D7666C097}"/>
                  </a:ext>
                </a:extLst>
              </p:cNvPr>
              <p:cNvSpPr/>
              <p:nvPr/>
            </p:nvSpPr>
            <p:spPr>
              <a:xfrm>
                <a:off x="5519142" y="2274911"/>
                <a:ext cx="306410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E22235-4721-461F-BBA2-FE1D7666C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42" y="2274911"/>
                <a:ext cx="3064108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8563E-7684-482C-894C-240E4B2AAC5D}"/>
                  </a:ext>
                </a:extLst>
              </p:cNvPr>
              <p:cNvSpPr/>
              <p:nvPr/>
            </p:nvSpPr>
            <p:spPr>
              <a:xfrm>
                <a:off x="2614961" y="3376583"/>
                <a:ext cx="3346044" cy="674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8563E-7684-482C-894C-240E4B2AA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61" y="3376583"/>
                <a:ext cx="3346044" cy="674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C25AF-04F5-4B93-A906-7836438FA753}"/>
                  </a:ext>
                </a:extLst>
              </p:cNvPr>
              <p:cNvSpPr/>
              <p:nvPr/>
            </p:nvSpPr>
            <p:spPr>
              <a:xfrm>
                <a:off x="2463766" y="4417012"/>
                <a:ext cx="1632626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C25AF-04F5-4B93-A906-7836438FA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66" y="4417012"/>
                <a:ext cx="1632626" cy="471283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ED1EDE-B398-4472-88DC-0F8C97002CCF}"/>
                  </a:ext>
                </a:extLst>
              </p:cNvPr>
              <p:cNvSpPr txBox="1"/>
              <p:nvPr/>
            </p:nvSpPr>
            <p:spPr>
              <a:xfrm>
                <a:off x="5660563" y="4268253"/>
                <a:ext cx="2607830" cy="56374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b="0" dirty="0"/>
                  <a:t>: generator torque at LSS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dirty="0"/>
                  <a:t>: efficiency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ED1EDE-B398-4472-88DC-0F8C9700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63" y="4268253"/>
                <a:ext cx="2607830" cy="563744"/>
              </a:xfrm>
              <a:prstGeom prst="rect">
                <a:avLst/>
              </a:prstGeom>
              <a:blipFill>
                <a:blip r:embed="rId7"/>
                <a:stretch>
                  <a:fillRect l="-928" t="-8247" r="-3248" b="-18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9048CA-27D5-4DE7-8F57-D786C3E6CC53}"/>
                  </a:ext>
                </a:extLst>
              </p:cNvPr>
              <p:cNvSpPr/>
              <p:nvPr/>
            </p:nvSpPr>
            <p:spPr>
              <a:xfrm>
                <a:off x="2566814" y="5334495"/>
                <a:ext cx="3477683" cy="562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𝜂𝜌𝜋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9048CA-27D5-4DE7-8F57-D786C3E6C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14" y="5334495"/>
                <a:ext cx="3477683" cy="562142"/>
              </a:xfrm>
              <a:prstGeom prst="rect">
                <a:avLst/>
              </a:prstGeom>
              <a:blipFill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45B22-ABDB-4690-A32F-CAB156D60FF6}"/>
                  </a:ext>
                </a:extLst>
              </p:cNvPr>
              <p:cNvSpPr txBox="1"/>
              <p:nvPr/>
            </p:nvSpPr>
            <p:spPr>
              <a:xfrm>
                <a:off x="6397719" y="5565447"/>
                <a:ext cx="2911694" cy="6008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45B22-ABDB-4690-A32F-CAB156D60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19" y="5565447"/>
                <a:ext cx="2911694" cy="600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PnsfeoxcHdexsFDJRc+F1w=="},{"name":"PresentationTitle","value":"5qZa9KNE5dI4CZIuE8IxJrsQ70zUCsU1321BQATlq68="}]}]]></TemplafyFormConfiguration>
</file>

<file path=customXml/item2.xml><?xml version="1.0" encoding="utf-8"?>
<TemplafyTemplateConfiguration><![CDATA[{"elementsMetadata":[{"type":"shape","id":"32e20b93-f8f0-4438-9d21-6230dbd4e858","elementConfiguration":{"binding":"UserProfile.Offices.Workarea_{{DocumentLanguage}}","disableUpdates":false,"type":"text"}},{"type":"shape","id":"405b9a8a-8b41-41ab-8c32-d93f4eb448bf","elementConfiguration":{"binding":"Form.Date","format":"{{DateFormats.GeneralDate}}","disableUpdates":false,"type":"date"}},{"type":"shape","id":"bd0d50e4-bc21-458e-ac32-a32373239190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8167AF79-0CD6-4530-97CB-040E9C640D9A}">
  <ds:schemaRefs/>
</ds:datastoreItem>
</file>

<file path=customXml/itemProps6.xml><?xml version="1.0" encoding="utf-8"?>
<ds:datastoreItem xmlns:ds="http://schemas.openxmlformats.org/officeDocument/2006/customXml" ds:itemID="{EDA39089-0955-4719-9CC9-3655C95B79E7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5174</TotalTime>
  <Words>1202</Words>
  <Application>Microsoft Office PowerPoint</Application>
  <PresentationFormat>Custom</PresentationFormat>
  <Paragraphs>232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Cambria Math</vt:lpstr>
      <vt:lpstr>Verdana</vt:lpstr>
      <vt:lpstr>Blank</vt:lpstr>
      <vt:lpstr>PowerPoint Presentation</vt:lpstr>
      <vt:lpstr>Controller design and tuning</vt:lpstr>
      <vt:lpstr>Learning objectives</vt:lpstr>
      <vt:lpstr>Let’s control a wind turbine</vt:lpstr>
      <vt:lpstr>Power in the wind </vt:lpstr>
      <vt:lpstr>Variable-speed Pitch-regulated control</vt:lpstr>
      <vt:lpstr>Region 2 controller design</vt:lpstr>
      <vt:lpstr>Region 2 Problem with wind measurement</vt:lpstr>
      <vt:lpstr>Region 2 controller design</vt:lpstr>
      <vt:lpstr>Region 2: Alternative form</vt:lpstr>
      <vt:lpstr>Region 2: Optimal Cp tracking</vt:lpstr>
      <vt:lpstr>Region 2: Derivation of generator torque constant</vt:lpstr>
      <vt:lpstr>Region 2: Cp tracking – Transient behaviour</vt:lpstr>
      <vt:lpstr>Region 2: Cp tracking - Analysis</vt:lpstr>
      <vt:lpstr>Region 2: Cp tracking - Transient behaviour</vt:lpstr>
      <vt:lpstr>Region 2: Cp tracking - Analysis</vt:lpstr>
      <vt:lpstr>Region 2: Optimal Cp tracking </vt:lpstr>
      <vt:lpstr>Region 2: Optimal Cp tracking </vt:lpstr>
      <vt:lpstr>Region 1: Optimal Cp tracking </vt:lpstr>
      <vt:lpstr>Region 2: Optimal Cp tracking </vt:lpstr>
      <vt:lpstr>Summary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Alan Wai Hou Lio</cp:lastModifiedBy>
  <cp:revision>214</cp:revision>
  <dcterms:created xsi:type="dcterms:W3CDTF">2017-07-31T08:31:56Z</dcterms:created>
  <dcterms:modified xsi:type="dcterms:W3CDTF">2021-06-08T14:04:37Z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636845406195940696</vt:lpwstr>
  </property>
  <property fmtid="{D5CDD505-2E9C-101B-9397-08002B2CF9AE}" pid="6" name="TemplafyLanguageCode">
    <vt:lpwstr>en-GB</vt:lpwstr>
  </property>
</Properties>
</file>