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  <p:sldMasterId id="2147483665" r:id="rId5"/>
  </p:sldMasterIdLst>
  <p:notesMasterIdLst>
    <p:notesMasterId r:id="rId28"/>
  </p:notesMasterIdLst>
  <p:handoutMasterIdLst>
    <p:handoutMasterId r:id="rId29"/>
  </p:handoutMasterIdLst>
  <p:sldIdLst>
    <p:sldId id="258" r:id="rId6"/>
    <p:sldId id="1026" r:id="rId7"/>
    <p:sldId id="540" r:id="rId8"/>
    <p:sldId id="1038" r:id="rId9"/>
    <p:sldId id="1034" r:id="rId10"/>
    <p:sldId id="1049" r:id="rId11"/>
    <p:sldId id="1033" r:id="rId12"/>
    <p:sldId id="1048" r:id="rId13"/>
    <p:sldId id="1040" r:id="rId14"/>
    <p:sldId id="1041" r:id="rId15"/>
    <p:sldId id="1035" r:id="rId16"/>
    <p:sldId id="1036" r:id="rId17"/>
    <p:sldId id="1037" r:id="rId18"/>
    <p:sldId id="1042" r:id="rId19"/>
    <p:sldId id="1043" r:id="rId20"/>
    <p:sldId id="1047" r:id="rId21"/>
    <p:sldId id="1050" r:id="rId22"/>
    <p:sldId id="1044" r:id="rId23"/>
    <p:sldId id="1045" r:id="rId24"/>
    <p:sldId id="1027" r:id="rId25"/>
    <p:sldId id="1028" r:id="rId26"/>
    <p:sldId id="1029" r:id="rId27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承洋 張" initials="承洋" lastIdx="1" clrIdx="0">
    <p:extLst>
      <p:ext uri="{19B8F6BF-5375-455C-9EA6-DF929625EA0E}">
        <p15:presenceInfo xmlns:p15="http://schemas.microsoft.com/office/powerpoint/2012/main" userId="878b0b28cfadbe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2F5597"/>
    <a:srgbClr val="DBDBDB"/>
    <a:srgbClr val="7C7C7C"/>
    <a:srgbClr val="BF9000"/>
    <a:srgbClr val="FFF0F0"/>
    <a:srgbClr val="00B050"/>
    <a:srgbClr val="008000"/>
    <a:srgbClr val="1B1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78984" autoAdjust="0"/>
  </p:normalViewPr>
  <p:slideViewPr>
    <p:cSldViewPr>
      <p:cViewPr>
        <p:scale>
          <a:sx n="75" d="100"/>
          <a:sy n="75" d="100"/>
        </p:scale>
        <p:origin x="2346" y="408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洋 張" userId="961d3b75-2a2d-4685-9a82-2c5651876991" providerId="ADAL" clId="{F00436B8-D9F2-458A-823D-2E5B9F204C18}"/>
    <pc:docChg chg="undo custSel addSld delSld modSld">
      <pc:chgData name="承洋 張" userId="961d3b75-2a2d-4685-9a82-2c5651876991" providerId="ADAL" clId="{F00436B8-D9F2-458A-823D-2E5B9F204C18}" dt="2022-12-29T08:54:57.928" v="521" actId="20577"/>
      <pc:docMkLst>
        <pc:docMk/>
      </pc:docMkLst>
      <pc:sldChg chg="modTransition">
        <pc:chgData name="承洋 張" userId="961d3b75-2a2d-4685-9a82-2c5651876991" providerId="ADAL" clId="{F00436B8-D9F2-458A-823D-2E5B9F204C18}" dt="2022-12-29T08:17:25.841" v="36"/>
        <pc:sldMkLst>
          <pc:docMk/>
          <pc:sldMk cId="1923259113" sldId="258"/>
        </pc:sldMkLst>
      </pc:sldChg>
      <pc:sldChg chg="modTransition">
        <pc:chgData name="承洋 張" userId="961d3b75-2a2d-4685-9a82-2c5651876991" providerId="ADAL" clId="{F00436B8-D9F2-458A-823D-2E5B9F204C18}" dt="2022-12-29T08:17:25.846" v="38"/>
        <pc:sldMkLst>
          <pc:docMk/>
          <pc:sldMk cId="2478461950" sldId="540"/>
        </pc:sldMkLst>
      </pc:sldChg>
      <pc:sldChg chg="modSp modTransition">
        <pc:chgData name="承洋 張" userId="961d3b75-2a2d-4685-9a82-2c5651876991" providerId="ADAL" clId="{F00436B8-D9F2-458A-823D-2E5B9F204C18}" dt="2022-12-29T08:54:57.928" v="521" actId="20577"/>
        <pc:sldMkLst>
          <pc:docMk/>
          <pc:sldMk cId="2336430962" sldId="1026"/>
        </pc:sldMkLst>
        <pc:spChg chg="mod">
          <ac:chgData name="承洋 張" userId="961d3b75-2a2d-4685-9a82-2c5651876991" providerId="ADAL" clId="{F00436B8-D9F2-458A-823D-2E5B9F204C18}" dt="2022-12-29T08:54:57.928" v="521" actId="20577"/>
          <ac:spMkLst>
            <pc:docMk/>
            <pc:sldMk cId="2336430962" sldId="1026"/>
            <ac:spMk id="4" creationId="{A20C4B2D-0B78-4EE0-9220-EE4B222F30C4}"/>
          </ac:spMkLst>
        </pc:spChg>
        <pc:spChg chg="mod">
          <ac:chgData name="承洋 張" userId="961d3b75-2a2d-4685-9a82-2c5651876991" providerId="ADAL" clId="{F00436B8-D9F2-458A-823D-2E5B9F204C18}" dt="2022-12-29T06:59:10.788" v="11" actId="14100"/>
          <ac:spMkLst>
            <pc:docMk/>
            <pc:sldMk cId="2336430962" sldId="1026"/>
            <ac:spMk id="12" creationId="{00000000-0000-0000-0000-000000000000}"/>
          </ac:spMkLst>
        </pc:spChg>
      </pc:sldChg>
      <pc:sldChg chg="modTransition">
        <pc:chgData name="承洋 張" userId="961d3b75-2a2d-4685-9a82-2c5651876991" providerId="ADAL" clId="{F00436B8-D9F2-458A-823D-2E5B9F204C18}" dt="2022-12-29T08:17:25.853" v="54"/>
        <pc:sldMkLst>
          <pc:docMk/>
          <pc:sldMk cId="1502483362" sldId="1027"/>
        </pc:sldMkLst>
      </pc:sldChg>
      <pc:sldChg chg="modTransition">
        <pc:chgData name="承洋 張" userId="961d3b75-2a2d-4685-9a82-2c5651876991" providerId="ADAL" clId="{F00436B8-D9F2-458A-823D-2E5B9F204C18}" dt="2022-12-29T08:17:25.854" v="55"/>
        <pc:sldMkLst>
          <pc:docMk/>
          <pc:sldMk cId="3587778024" sldId="1028"/>
        </pc:sldMkLst>
      </pc:sldChg>
      <pc:sldChg chg="modTransition">
        <pc:chgData name="承洋 張" userId="961d3b75-2a2d-4685-9a82-2c5651876991" providerId="ADAL" clId="{F00436B8-D9F2-458A-823D-2E5B9F204C18}" dt="2022-12-29T08:17:25.854" v="56"/>
        <pc:sldMkLst>
          <pc:docMk/>
          <pc:sldMk cId="3177650101" sldId="1029"/>
        </pc:sldMkLst>
      </pc:sldChg>
      <pc:sldChg chg="modSp modTransition">
        <pc:chgData name="承洋 張" userId="961d3b75-2a2d-4685-9a82-2c5651876991" providerId="ADAL" clId="{F00436B8-D9F2-458A-823D-2E5B9F204C18}" dt="2022-12-29T08:52:49.157" v="518" actId="1076"/>
        <pc:sldMkLst>
          <pc:docMk/>
          <pc:sldMk cId="482827571" sldId="1033"/>
        </pc:sldMkLst>
        <pc:spChg chg="mod">
          <ac:chgData name="承洋 張" userId="961d3b75-2a2d-4685-9a82-2c5651876991" providerId="ADAL" clId="{F00436B8-D9F2-458A-823D-2E5B9F204C18}" dt="2022-12-29T08:52:27.788" v="516" actId="20577"/>
          <ac:spMkLst>
            <pc:docMk/>
            <pc:sldMk cId="482827571" sldId="1033"/>
            <ac:spMk id="109" creationId="{F08E784A-51F0-4E3F-A820-46FF8D33785E}"/>
          </ac:spMkLst>
        </pc:spChg>
        <pc:grpChg chg="mod">
          <ac:chgData name="承洋 張" userId="961d3b75-2a2d-4685-9a82-2c5651876991" providerId="ADAL" clId="{F00436B8-D9F2-458A-823D-2E5B9F204C18}" dt="2022-12-29T08:52:49.157" v="518" actId="1076"/>
          <ac:grpSpMkLst>
            <pc:docMk/>
            <pc:sldMk cId="482827571" sldId="1033"/>
            <ac:grpSpMk id="7" creationId="{9C40BC87-F814-4829-B36E-90251DFCAC01}"/>
          </ac:grpSpMkLst>
        </pc:grpChg>
      </pc:sldChg>
      <pc:sldChg chg="addSp modSp modTransition modAnim">
        <pc:chgData name="承洋 張" userId="961d3b75-2a2d-4685-9a82-2c5651876991" providerId="ADAL" clId="{F00436B8-D9F2-458A-823D-2E5B9F204C18}" dt="2022-12-29T08:17:25.846" v="40"/>
        <pc:sldMkLst>
          <pc:docMk/>
          <pc:sldMk cId="1762088269" sldId="1034"/>
        </pc:sldMkLst>
        <pc:spChg chg="mod">
          <ac:chgData name="承洋 張" userId="961d3b75-2a2d-4685-9a82-2c5651876991" providerId="ADAL" clId="{F00436B8-D9F2-458A-823D-2E5B9F204C18}" dt="2022-12-29T07:27:36.872" v="35" actId="1076"/>
          <ac:spMkLst>
            <pc:docMk/>
            <pc:sldMk cId="1762088269" sldId="1034"/>
            <ac:spMk id="185" creationId="{C82595EF-7928-4819-B5F9-52F9C00EEDD1}"/>
          </ac:spMkLst>
        </pc:spChg>
        <pc:spChg chg="mod">
          <ac:chgData name="承洋 張" userId="961d3b75-2a2d-4685-9a82-2c5651876991" providerId="ADAL" clId="{F00436B8-D9F2-458A-823D-2E5B9F204C18}" dt="2022-12-29T07:27:31.690" v="32" actId="1076"/>
          <ac:spMkLst>
            <pc:docMk/>
            <pc:sldMk cId="1762088269" sldId="1034"/>
            <ac:spMk id="256" creationId="{5DD94C39-D2F2-49DF-A278-AFCC39453272}"/>
          </ac:spMkLst>
        </pc:spChg>
        <pc:spChg chg="mod">
          <ac:chgData name="承洋 張" userId="961d3b75-2a2d-4685-9a82-2c5651876991" providerId="ADAL" clId="{F00436B8-D9F2-458A-823D-2E5B9F204C18}" dt="2022-12-29T07:27:31.690" v="32" actId="1076"/>
          <ac:spMkLst>
            <pc:docMk/>
            <pc:sldMk cId="1762088269" sldId="1034"/>
            <ac:spMk id="257" creationId="{597D65A8-95D6-471B-A2B0-95DAA52C2E0C}"/>
          </ac:spMkLst>
        </pc:spChg>
        <pc:spChg chg="mod">
          <ac:chgData name="承洋 張" userId="961d3b75-2a2d-4685-9a82-2c5651876991" providerId="ADAL" clId="{F00436B8-D9F2-458A-823D-2E5B9F204C18}" dt="2022-12-29T07:27:31.690" v="32" actId="1076"/>
          <ac:spMkLst>
            <pc:docMk/>
            <pc:sldMk cId="1762088269" sldId="1034"/>
            <ac:spMk id="261" creationId="{E2746CC5-0051-453C-9402-D4190B197942}"/>
          </ac:spMkLst>
        </pc:spChg>
        <pc:spChg chg="mod">
          <ac:chgData name="承洋 張" userId="961d3b75-2a2d-4685-9a82-2c5651876991" providerId="ADAL" clId="{F00436B8-D9F2-458A-823D-2E5B9F204C18}" dt="2022-12-29T07:27:34.351" v="34" actId="1076"/>
          <ac:spMkLst>
            <pc:docMk/>
            <pc:sldMk cId="1762088269" sldId="1034"/>
            <ac:spMk id="275" creationId="{CFB176C9-00BD-43DE-9171-C3AB7592588A}"/>
          </ac:spMkLst>
        </pc:spChg>
        <pc:spChg chg="add mod">
          <ac:chgData name="承洋 張" userId="961d3b75-2a2d-4685-9a82-2c5651876991" providerId="ADAL" clId="{F00436B8-D9F2-458A-823D-2E5B9F204C18}" dt="2022-12-29T07:27:29.906" v="31" actId="571"/>
          <ac:spMkLst>
            <pc:docMk/>
            <pc:sldMk cId="1762088269" sldId="1034"/>
            <ac:spMk id="298" creationId="{899BA9C6-D736-4A53-8137-18E89ED4A4B2}"/>
          </ac:spMkLst>
        </pc:spChg>
        <pc:spChg chg="add mod">
          <ac:chgData name="承洋 張" userId="961d3b75-2a2d-4685-9a82-2c5651876991" providerId="ADAL" clId="{F00436B8-D9F2-458A-823D-2E5B9F204C18}" dt="2022-12-29T07:27:29.906" v="31" actId="571"/>
          <ac:spMkLst>
            <pc:docMk/>
            <pc:sldMk cId="1762088269" sldId="1034"/>
            <ac:spMk id="325" creationId="{A85F43C7-5CFB-402F-AC33-6264AD2682D4}"/>
          </ac:spMkLst>
        </pc:spChg>
        <pc:spChg chg="add mod">
          <ac:chgData name="承洋 張" userId="961d3b75-2a2d-4685-9a82-2c5651876991" providerId="ADAL" clId="{F00436B8-D9F2-458A-823D-2E5B9F204C18}" dt="2022-12-29T07:27:29.906" v="31" actId="571"/>
          <ac:spMkLst>
            <pc:docMk/>
            <pc:sldMk cId="1762088269" sldId="1034"/>
            <ac:spMk id="326" creationId="{06D23165-CDA8-4267-BE03-E84BCEC5F05B}"/>
          </ac:spMkLst>
        </pc:spChg>
        <pc:spChg chg="add mod">
          <ac:chgData name="承洋 張" userId="961d3b75-2a2d-4685-9a82-2c5651876991" providerId="ADAL" clId="{F00436B8-D9F2-458A-823D-2E5B9F204C18}" dt="2022-12-29T07:27:29.906" v="31" actId="571"/>
          <ac:spMkLst>
            <pc:docMk/>
            <pc:sldMk cId="1762088269" sldId="1034"/>
            <ac:spMk id="327" creationId="{120ED4AC-7495-4656-9C01-7086B8C7A283}"/>
          </ac:spMkLst>
        </pc:spChg>
        <pc:spChg chg="add mod">
          <ac:chgData name="承洋 張" userId="961d3b75-2a2d-4685-9a82-2c5651876991" providerId="ADAL" clId="{F00436B8-D9F2-458A-823D-2E5B9F204C18}" dt="2022-12-29T07:27:29.906" v="31" actId="571"/>
          <ac:spMkLst>
            <pc:docMk/>
            <pc:sldMk cId="1762088269" sldId="1034"/>
            <ac:spMk id="328" creationId="{8DB35493-E697-4B5F-845A-446D027395AD}"/>
          </ac:spMkLst>
        </pc:spChg>
        <pc:grpChg chg="mod">
          <ac:chgData name="承洋 張" userId="961d3b75-2a2d-4685-9a82-2c5651876991" providerId="ADAL" clId="{F00436B8-D9F2-458A-823D-2E5B9F204C18}" dt="2022-12-29T07:27:31.690" v="32" actId="1076"/>
          <ac:grpSpMkLst>
            <pc:docMk/>
            <pc:sldMk cId="1762088269" sldId="1034"/>
            <ac:grpSpMk id="186" creationId="{9AF9B6D1-E4B7-439D-9998-FECCB7918F03}"/>
          </ac:grpSpMkLst>
        </pc:grpChg>
        <pc:grpChg chg="mod">
          <ac:chgData name="承洋 張" userId="961d3b75-2a2d-4685-9a82-2c5651876991" providerId="ADAL" clId="{F00436B8-D9F2-458A-823D-2E5B9F204C18}" dt="2022-12-29T07:27:31.690" v="32" actId="1076"/>
          <ac:grpSpMkLst>
            <pc:docMk/>
            <pc:sldMk cId="1762088269" sldId="1034"/>
            <ac:grpSpMk id="197" creationId="{91A6E369-CFC5-4FAC-88F0-464E2FEE1991}"/>
          </ac:grpSpMkLst>
        </pc:grpChg>
        <pc:grpChg chg="mod">
          <ac:chgData name="承洋 張" userId="961d3b75-2a2d-4685-9a82-2c5651876991" providerId="ADAL" clId="{F00436B8-D9F2-458A-823D-2E5B9F204C18}" dt="2022-12-29T07:27:31.690" v="32" actId="1076"/>
          <ac:grpSpMkLst>
            <pc:docMk/>
            <pc:sldMk cId="1762088269" sldId="1034"/>
            <ac:grpSpMk id="200" creationId="{89BF0499-DF4A-48D7-AC8F-393981482AC8}"/>
          </ac:grpSpMkLst>
        </pc:grpChg>
        <pc:grpChg chg="mod">
          <ac:chgData name="承洋 張" userId="961d3b75-2a2d-4685-9a82-2c5651876991" providerId="ADAL" clId="{F00436B8-D9F2-458A-823D-2E5B9F204C18}" dt="2022-12-29T07:27:31.690" v="32" actId="1076"/>
          <ac:grpSpMkLst>
            <pc:docMk/>
            <pc:sldMk cId="1762088269" sldId="1034"/>
            <ac:grpSpMk id="203" creationId="{1A5D2448-24BA-4777-91C0-BFE24716778F}"/>
          </ac:grpSpMkLst>
        </pc:grpChg>
        <pc:grpChg chg="add mod">
          <ac:chgData name="承洋 張" userId="961d3b75-2a2d-4685-9a82-2c5651876991" providerId="ADAL" clId="{F00436B8-D9F2-458A-823D-2E5B9F204C18}" dt="2022-12-29T07:27:29.906" v="31" actId="571"/>
          <ac:grpSpMkLst>
            <pc:docMk/>
            <pc:sldMk cId="1762088269" sldId="1034"/>
            <ac:grpSpMk id="299" creationId="{F4D6194F-F0DE-4BA9-A364-0AC7F52E63C9}"/>
          </ac:grpSpMkLst>
        </pc:grpChg>
        <pc:grpChg chg="add mod">
          <ac:chgData name="承洋 張" userId="961d3b75-2a2d-4685-9a82-2c5651876991" providerId="ADAL" clId="{F00436B8-D9F2-458A-823D-2E5B9F204C18}" dt="2022-12-29T07:27:29.906" v="31" actId="571"/>
          <ac:grpSpMkLst>
            <pc:docMk/>
            <pc:sldMk cId="1762088269" sldId="1034"/>
            <ac:grpSpMk id="309" creationId="{7F0D4205-9A8D-42DF-96C8-42905F7FFE9E}"/>
          </ac:grpSpMkLst>
        </pc:grpChg>
        <pc:grpChg chg="add mod">
          <ac:chgData name="承洋 張" userId="961d3b75-2a2d-4685-9a82-2c5651876991" providerId="ADAL" clId="{F00436B8-D9F2-458A-823D-2E5B9F204C18}" dt="2022-12-29T07:27:29.906" v="31" actId="571"/>
          <ac:grpSpMkLst>
            <pc:docMk/>
            <pc:sldMk cId="1762088269" sldId="1034"/>
            <ac:grpSpMk id="312" creationId="{F240ABCA-F7BD-4215-88EB-84A282149004}"/>
          </ac:grpSpMkLst>
        </pc:grpChg>
        <pc:grpChg chg="add mod">
          <ac:chgData name="承洋 張" userId="961d3b75-2a2d-4685-9a82-2c5651876991" providerId="ADAL" clId="{F00436B8-D9F2-458A-823D-2E5B9F204C18}" dt="2022-12-29T07:27:29.906" v="31" actId="571"/>
          <ac:grpSpMkLst>
            <pc:docMk/>
            <pc:sldMk cId="1762088269" sldId="1034"/>
            <ac:grpSpMk id="315" creationId="{57EA765A-B085-4BA7-B155-653481B247A0}"/>
          </ac:grpSpMkLst>
        </pc:grpChg>
        <pc:graphicFrameChg chg="mod">
          <ac:chgData name="承洋 張" userId="961d3b75-2a2d-4685-9a82-2c5651876991" providerId="ADAL" clId="{F00436B8-D9F2-458A-823D-2E5B9F204C18}" dt="2022-12-29T07:27:31.690" v="32" actId="1076"/>
          <ac:graphicFrameMkLst>
            <pc:docMk/>
            <pc:sldMk cId="1762088269" sldId="1034"/>
            <ac:graphicFrameMk id="182" creationId="{D6D5A06C-3CF6-4ABD-B7E4-AF5275515F6B}"/>
          </ac:graphicFrameMkLst>
        </pc:graphicFrameChg>
        <pc:graphicFrameChg chg="add mod">
          <ac:chgData name="承洋 張" userId="961d3b75-2a2d-4685-9a82-2c5651876991" providerId="ADAL" clId="{F00436B8-D9F2-458A-823D-2E5B9F204C18}" dt="2022-12-29T07:27:29.906" v="31" actId="571"/>
          <ac:graphicFrameMkLst>
            <pc:docMk/>
            <pc:sldMk cId="1762088269" sldId="1034"/>
            <ac:graphicFrameMk id="308" creationId="{FE97EE33-09DF-402F-9EE7-D2CA71741340}"/>
          </ac:graphicFrameMkLst>
        </pc:graphicFrameChg>
        <pc:cxnChg chg="mod">
          <ac:chgData name="承洋 張" userId="961d3b75-2a2d-4685-9a82-2c5651876991" providerId="ADAL" clId="{F00436B8-D9F2-458A-823D-2E5B9F204C18}" dt="2022-12-29T07:27:31.690" v="32" actId="1076"/>
          <ac:cxnSpMkLst>
            <pc:docMk/>
            <pc:sldMk cId="1762088269" sldId="1034"/>
            <ac:cxnSpMk id="206" creationId="{16EBA1D3-F92F-4339-BB91-D1FC17E72FFA}"/>
          </ac:cxnSpMkLst>
        </pc:cxnChg>
        <pc:cxnChg chg="mod">
          <ac:chgData name="承洋 張" userId="961d3b75-2a2d-4685-9a82-2c5651876991" providerId="ADAL" clId="{F00436B8-D9F2-458A-823D-2E5B9F204C18}" dt="2022-12-29T07:27:31.690" v="32" actId="1076"/>
          <ac:cxnSpMkLst>
            <pc:docMk/>
            <pc:sldMk cId="1762088269" sldId="1034"/>
            <ac:cxnSpMk id="209" creationId="{5BD69073-DB8D-4475-A906-67D59313EC77}"/>
          </ac:cxnSpMkLst>
        </pc:cxnChg>
        <pc:cxnChg chg="mod">
          <ac:chgData name="承洋 張" userId="961d3b75-2a2d-4685-9a82-2c5651876991" providerId="ADAL" clId="{F00436B8-D9F2-458A-823D-2E5B9F204C18}" dt="2022-12-29T07:27:31.690" v="32" actId="1076"/>
          <ac:cxnSpMkLst>
            <pc:docMk/>
            <pc:sldMk cId="1762088269" sldId="1034"/>
            <ac:cxnSpMk id="210" creationId="{2FF6CB6D-8F31-4402-BAFA-00461F5C1756}"/>
          </ac:cxnSpMkLst>
        </pc:cxnChg>
        <pc:cxnChg chg="mod">
          <ac:chgData name="承洋 張" userId="961d3b75-2a2d-4685-9a82-2c5651876991" providerId="ADAL" clId="{F00436B8-D9F2-458A-823D-2E5B9F204C18}" dt="2022-12-29T07:27:31.690" v="32" actId="1076"/>
          <ac:cxnSpMkLst>
            <pc:docMk/>
            <pc:sldMk cId="1762088269" sldId="1034"/>
            <ac:cxnSpMk id="211" creationId="{D2D7EECC-FE5C-4C8E-86DD-EBCF95304FEB}"/>
          </ac:cxnSpMkLst>
        </pc:cxnChg>
        <pc:cxnChg chg="mod">
          <ac:chgData name="承洋 張" userId="961d3b75-2a2d-4685-9a82-2c5651876991" providerId="ADAL" clId="{F00436B8-D9F2-458A-823D-2E5B9F204C18}" dt="2022-12-29T07:27:31.690" v="32" actId="1076"/>
          <ac:cxnSpMkLst>
            <pc:docMk/>
            <pc:sldMk cId="1762088269" sldId="1034"/>
            <ac:cxnSpMk id="217" creationId="{C998EF86-49BC-44D5-B531-05992CAAE845}"/>
          </ac:cxnSpMkLst>
        </pc:cxnChg>
        <pc:cxnChg chg="mod">
          <ac:chgData name="承洋 張" userId="961d3b75-2a2d-4685-9a82-2c5651876991" providerId="ADAL" clId="{F00436B8-D9F2-458A-823D-2E5B9F204C18}" dt="2022-12-29T07:27:31.690" v="32" actId="1076"/>
          <ac:cxnSpMkLst>
            <pc:docMk/>
            <pc:sldMk cId="1762088269" sldId="1034"/>
            <ac:cxnSpMk id="218" creationId="{8C37FE21-5A2C-475F-8CE5-A334C1C45AC4}"/>
          </ac:cxnSpMkLst>
        </pc:cxnChg>
        <pc:cxnChg chg="add mod">
          <ac:chgData name="承洋 張" userId="961d3b75-2a2d-4685-9a82-2c5651876991" providerId="ADAL" clId="{F00436B8-D9F2-458A-823D-2E5B9F204C18}" dt="2022-12-29T07:27:29.906" v="31" actId="571"/>
          <ac:cxnSpMkLst>
            <pc:docMk/>
            <pc:sldMk cId="1762088269" sldId="1034"/>
            <ac:cxnSpMk id="318" creationId="{54D606FA-7CF9-49B2-9B05-6B332BACC431}"/>
          </ac:cxnSpMkLst>
        </pc:cxnChg>
        <pc:cxnChg chg="add mod">
          <ac:chgData name="承洋 張" userId="961d3b75-2a2d-4685-9a82-2c5651876991" providerId="ADAL" clId="{F00436B8-D9F2-458A-823D-2E5B9F204C18}" dt="2022-12-29T07:27:29.906" v="31" actId="571"/>
          <ac:cxnSpMkLst>
            <pc:docMk/>
            <pc:sldMk cId="1762088269" sldId="1034"/>
            <ac:cxnSpMk id="319" creationId="{757F8F46-5214-40A5-B95D-973DA2ACCF87}"/>
          </ac:cxnSpMkLst>
        </pc:cxnChg>
        <pc:cxnChg chg="add mod">
          <ac:chgData name="承洋 張" userId="961d3b75-2a2d-4685-9a82-2c5651876991" providerId="ADAL" clId="{F00436B8-D9F2-458A-823D-2E5B9F204C18}" dt="2022-12-29T07:27:29.906" v="31" actId="571"/>
          <ac:cxnSpMkLst>
            <pc:docMk/>
            <pc:sldMk cId="1762088269" sldId="1034"/>
            <ac:cxnSpMk id="320" creationId="{BF468538-25E4-4DC1-A5F7-A62F0A89F7F8}"/>
          </ac:cxnSpMkLst>
        </pc:cxnChg>
        <pc:cxnChg chg="add mod">
          <ac:chgData name="承洋 張" userId="961d3b75-2a2d-4685-9a82-2c5651876991" providerId="ADAL" clId="{F00436B8-D9F2-458A-823D-2E5B9F204C18}" dt="2022-12-29T07:27:29.906" v="31" actId="571"/>
          <ac:cxnSpMkLst>
            <pc:docMk/>
            <pc:sldMk cId="1762088269" sldId="1034"/>
            <ac:cxnSpMk id="321" creationId="{1168CEF0-6C3F-48F1-8727-74F6CF4FCD6A}"/>
          </ac:cxnSpMkLst>
        </pc:cxnChg>
        <pc:cxnChg chg="add mod">
          <ac:chgData name="承洋 張" userId="961d3b75-2a2d-4685-9a82-2c5651876991" providerId="ADAL" clId="{F00436B8-D9F2-458A-823D-2E5B9F204C18}" dt="2022-12-29T07:27:29.906" v="31" actId="571"/>
          <ac:cxnSpMkLst>
            <pc:docMk/>
            <pc:sldMk cId="1762088269" sldId="1034"/>
            <ac:cxnSpMk id="322" creationId="{55F3A0F5-D479-4203-A79A-2C21F8E6B619}"/>
          </ac:cxnSpMkLst>
        </pc:cxnChg>
        <pc:cxnChg chg="add mod">
          <ac:chgData name="承洋 張" userId="961d3b75-2a2d-4685-9a82-2c5651876991" providerId="ADAL" clId="{F00436B8-D9F2-458A-823D-2E5B9F204C18}" dt="2022-12-29T07:27:29.906" v="31" actId="571"/>
          <ac:cxnSpMkLst>
            <pc:docMk/>
            <pc:sldMk cId="1762088269" sldId="1034"/>
            <ac:cxnSpMk id="324" creationId="{5980D98F-75F6-4ED2-948F-5CE5576B08B8}"/>
          </ac:cxnSpMkLst>
        </pc:cxnChg>
      </pc:sldChg>
      <pc:sldChg chg="modTransition">
        <pc:chgData name="承洋 張" userId="961d3b75-2a2d-4685-9a82-2c5651876991" providerId="ADAL" clId="{F00436B8-D9F2-458A-823D-2E5B9F204C18}" dt="2022-12-29T08:17:25.850" v="47"/>
        <pc:sldMkLst>
          <pc:docMk/>
          <pc:sldMk cId="713571216" sldId="1035"/>
        </pc:sldMkLst>
      </pc:sldChg>
      <pc:sldChg chg="modTransition">
        <pc:chgData name="承洋 張" userId="961d3b75-2a2d-4685-9a82-2c5651876991" providerId="ADAL" clId="{F00436B8-D9F2-458A-823D-2E5B9F204C18}" dt="2022-12-29T08:17:25.850" v="48"/>
        <pc:sldMkLst>
          <pc:docMk/>
          <pc:sldMk cId="3236851007" sldId="1036"/>
        </pc:sldMkLst>
      </pc:sldChg>
      <pc:sldChg chg="modTransition">
        <pc:chgData name="承洋 張" userId="961d3b75-2a2d-4685-9a82-2c5651876991" providerId="ADAL" clId="{F00436B8-D9F2-458A-823D-2E5B9F204C18}" dt="2022-12-29T08:17:25.851" v="49"/>
        <pc:sldMkLst>
          <pc:docMk/>
          <pc:sldMk cId="185390240" sldId="1037"/>
        </pc:sldMkLst>
      </pc:sldChg>
      <pc:sldChg chg="modTransition">
        <pc:chgData name="承洋 張" userId="961d3b75-2a2d-4685-9a82-2c5651876991" providerId="ADAL" clId="{F00436B8-D9F2-458A-823D-2E5B9F204C18}" dt="2022-12-29T08:17:25.846" v="39"/>
        <pc:sldMkLst>
          <pc:docMk/>
          <pc:sldMk cId="1378771034" sldId="1038"/>
        </pc:sldMkLst>
      </pc:sldChg>
      <pc:sldChg chg="addSp delSp modSp del modTransition">
        <pc:chgData name="承洋 張" userId="961d3b75-2a2d-4685-9a82-2c5651876991" providerId="ADAL" clId="{F00436B8-D9F2-458A-823D-2E5B9F204C18}" dt="2022-12-29T08:53:52.564" v="519" actId="2696"/>
        <pc:sldMkLst>
          <pc:docMk/>
          <pc:sldMk cId="1305184417" sldId="1039"/>
        </pc:sldMkLst>
        <pc:spChg chg="mod">
          <ac:chgData name="承洋 張" userId="961d3b75-2a2d-4685-9a82-2c5651876991" providerId="ADAL" clId="{F00436B8-D9F2-458A-823D-2E5B9F204C18}" dt="2022-12-29T07:11:36.702" v="26" actId="1076"/>
          <ac:spMkLst>
            <pc:docMk/>
            <pc:sldMk cId="1305184417" sldId="1039"/>
            <ac:spMk id="62" creationId="{8702B931-1E03-4261-9EC2-4584E62C56E2}"/>
          </ac:spMkLst>
        </pc:spChg>
        <pc:grpChg chg="add del">
          <ac:chgData name="承洋 張" userId="961d3b75-2a2d-4685-9a82-2c5651876991" providerId="ADAL" clId="{F00436B8-D9F2-458A-823D-2E5B9F204C18}" dt="2022-12-29T07:09:31.431" v="17" actId="478"/>
          <ac:grpSpMkLst>
            <pc:docMk/>
            <pc:sldMk cId="1305184417" sldId="1039"/>
            <ac:grpSpMk id="3" creationId="{81B4F96E-7943-429C-856D-28A5179012F5}"/>
          </ac:grpSpMkLst>
        </pc:grpChg>
        <pc:grpChg chg="add del mod">
          <ac:chgData name="承洋 張" userId="961d3b75-2a2d-4685-9a82-2c5651876991" providerId="ADAL" clId="{F00436B8-D9F2-458A-823D-2E5B9F204C18}" dt="2022-12-29T08:50:24.401" v="479" actId="478"/>
          <ac:grpSpMkLst>
            <pc:docMk/>
            <pc:sldMk cId="1305184417" sldId="1039"/>
            <ac:grpSpMk id="14" creationId="{8969CB18-0BD8-4134-957B-19C5DEA61592}"/>
          </ac:grpSpMkLst>
        </pc:grpChg>
        <pc:picChg chg="del">
          <ac:chgData name="承洋 張" userId="961d3b75-2a2d-4685-9a82-2c5651876991" providerId="ADAL" clId="{F00436B8-D9F2-458A-823D-2E5B9F204C18}" dt="2022-12-29T08:50:24.401" v="479" actId="478"/>
          <ac:picMkLst>
            <pc:docMk/>
            <pc:sldMk cId="1305184417" sldId="1039"/>
            <ac:picMk id="5" creationId="{0D36213F-004A-4E66-9AA7-72A4A23278D0}"/>
          </ac:picMkLst>
        </pc:picChg>
        <pc:picChg chg="add del">
          <ac:chgData name="承洋 張" userId="961d3b75-2a2d-4685-9a82-2c5651876991" providerId="ADAL" clId="{F00436B8-D9F2-458A-823D-2E5B9F204C18}" dt="2022-12-29T07:09:22.898" v="14"/>
          <ac:picMkLst>
            <pc:docMk/>
            <pc:sldMk cId="1305184417" sldId="1039"/>
            <ac:picMk id="9" creationId="{C97BFA17-0B25-47AD-86C1-F0C55BB54078}"/>
          </ac:picMkLst>
        </pc:picChg>
        <pc:picChg chg="add mod modCrop">
          <ac:chgData name="承洋 張" userId="961d3b75-2a2d-4685-9a82-2c5651876991" providerId="ADAL" clId="{F00436B8-D9F2-458A-823D-2E5B9F204C18}" dt="2022-12-29T07:09:50.234" v="23" actId="164"/>
          <ac:picMkLst>
            <pc:docMk/>
            <pc:sldMk cId="1305184417" sldId="1039"/>
            <ac:picMk id="13" creationId="{70B88381-50A5-4EE4-9A1C-7C2B2FF65E57}"/>
          </ac:picMkLst>
        </pc:picChg>
        <pc:picChg chg="add mod">
          <ac:chgData name="承洋 張" userId="961d3b75-2a2d-4685-9a82-2c5651876991" providerId="ADAL" clId="{F00436B8-D9F2-458A-823D-2E5B9F204C18}" dt="2022-12-29T08:50:29.278" v="481" actId="1076"/>
          <ac:picMkLst>
            <pc:docMk/>
            <pc:sldMk cId="1305184417" sldId="1039"/>
            <ac:picMk id="15" creationId="{FAF0A47D-4CD8-4CEF-BCAE-F0D05202C033}"/>
          </ac:picMkLst>
        </pc:picChg>
        <pc:picChg chg="add mod modCrop">
          <ac:chgData name="承洋 張" userId="961d3b75-2a2d-4685-9a82-2c5651876991" providerId="ADAL" clId="{F00436B8-D9F2-458A-823D-2E5B9F204C18}" dt="2022-12-29T07:09:50.234" v="23" actId="164"/>
          <ac:picMkLst>
            <pc:docMk/>
            <pc:sldMk cId="1305184417" sldId="1039"/>
            <ac:picMk id="65" creationId="{076FB43D-EC84-44A5-B7D5-EA7A7B26B202}"/>
          </ac:picMkLst>
        </pc:picChg>
      </pc:sldChg>
      <pc:sldChg chg="modTransition">
        <pc:chgData name="承洋 張" userId="961d3b75-2a2d-4685-9a82-2c5651876991" providerId="ADAL" clId="{F00436B8-D9F2-458A-823D-2E5B9F204C18}" dt="2022-12-29T08:17:25.849" v="45"/>
        <pc:sldMkLst>
          <pc:docMk/>
          <pc:sldMk cId="600340204" sldId="1040"/>
        </pc:sldMkLst>
      </pc:sldChg>
      <pc:sldChg chg="modTransition">
        <pc:chgData name="承洋 張" userId="961d3b75-2a2d-4685-9a82-2c5651876991" providerId="ADAL" clId="{F00436B8-D9F2-458A-823D-2E5B9F204C18}" dt="2022-12-29T08:17:25.849" v="46"/>
        <pc:sldMkLst>
          <pc:docMk/>
          <pc:sldMk cId="2685725654" sldId="1041"/>
        </pc:sldMkLst>
      </pc:sldChg>
      <pc:sldChg chg="modTransition">
        <pc:chgData name="承洋 張" userId="961d3b75-2a2d-4685-9a82-2c5651876991" providerId="ADAL" clId="{F00436B8-D9F2-458A-823D-2E5B9F204C18}" dt="2022-12-29T08:17:25.851" v="50"/>
        <pc:sldMkLst>
          <pc:docMk/>
          <pc:sldMk cId="269122704" sldId="1042"/>
        </pc:sldMkLst>
      </pc:sldChg>
      <pc:sldChg chg="modSp modTransition">
        <pc:chgData name="承洋 張" userId="961d3b75-2a2d-4685-9a82-2c5651876991" providerId="ADAL" clId="{F00436B8-D9F2-458A-823D-2E5B9F204C18}" dt="2022-12-29T08:21:03.550" v="150" actId="113"/>
        <pc:sldMkLst>
          <pc:docMk/>
          <pc:sldMk cId="1909898157" sldId="1043"/>
        </pc:sldMkLst>
        <pc:spChg chg="mod">
          <ac:chgData name="承洋 張" userId="961d3b75-2a2d-4685-9a82-2c5651876991" providerId="ADAL" clId="{F00436B8-D9F2-458A-823D-2E5B9F204C18}" dt="2022-12-29T08:21:03.550" v="150" actId="113"/>
          <ac:spMkLst>
            <pc:docMk/>
            <pc:sldMk cId="1909898157" sldId="1043"/>
            <ac:spMk id="57" creationId="{4911A4FC-50AC-4E22-A083-36EF669D9A4F}"/>
          </ac:spMkLst>
        </pc:spChg>
      </pc:sldChg>
      <pc:sldChg chg="modTransition">
        <pc:chgData name="承洋 張" userId="961d3b75-2a2d-4685-9a82-2c5651876991" providerId="ADAL" clId="{F00436B8-D9F2-458A-823D-2E5B9F204C18}" dt="2022-12-29T08:17:25.853" v="53"/>
        <pc:sldMkLst>
          <pc:docMk/>
          <pc:sldMk cId="2155561118" sldId="1044"/>
        </pc:sldMkLst>
      </pc:sldChg>
      <pc:sldChg chg="modTransition">
        <pc:chgData name="承洋 張" userId="961d3b75-2a2d-4685-9a82-2c5651876991" providerId="ADAL" clId="{F00436B8-D9F2-458A-823D-2E5B9F204C18}" dt="2022-12-29T08:17:25.852" v="52"/>
        <pc:sldMkLst>
          <pc:docMk/>
          <pc:sldMk cId="1239988087" sldId="1047"/>
        </pc:sldMkLst>
      </pc:sldChg>
      <pc:sldChg chg="modTransition">
        <pc:chgData name="承洋 張" userId="961d3b75-2a2d-4685-9a82-2c5651876991" providerId="ADAL" clId="{F00436B8-D9F2-458A-823D-2E5B9F204C18}" dt="2022-12-29T08:17:25.848" v="43"/>
        <pc:sldMkLst>
          <pc:docMk/>
          <pc:sldMk cId="588637230" sldId="1048"/>
        </pc:sldMkLst>
      </pc:sldChg>
      <pc:sldChg chg="addSp modSp modTransition modAnim">
        <pc:chgData name="承洋 張" userId="961d3b75-2a2d-4685-9a82-2c5651876991" providerId="ADAL" clId="{F00436B8-D9F2-458A-823D-2E5B9F204C18}" dt="2022-12-29T08:17:25.847" v="41"/>
        <pc:sldMkLst>
          <pc:docMk/>
          <pc:sldMk cId="376114145" sldId="1049"/>
        </pc:sldMkLst>
        <pc:spChg chg="add mod">
          <ac:chgData name="承洋 張" userId="961d3b75-2a2d-4685-9a82-2c5651876991" providerId="ADAL" clId="{F00436B8-D9F2-458A-823D-2E5B9F204C18}" dt="2022-12-29T06:50:02.813" v="3" actId="1076"/>
          <ac:spMkLst>
            <pc:docMk/>
            <pc:sldMk cId="376114145" sldId="1049"/>
            <ac:spMk id="174" creationId="{CE1049E5-C3EA-46FB-80D8-C6E8D95CCFAC}"/>
          </ac:spMkLst>
        </pc:spChg>
        <pc:grpChg chg="mod">
          <ac:chgData name="承洋 張" userId="961d3b75-2a2d-4685-9a82-2c5651876991" providerId="ADAL" clId="{F00436B8-D9F2-458A-823D-2E5B9F204C18}" dt="2022-12-29T06:49:52.750" v="0" actId="1076"/>
          <ac:grpSpMkLst>
            <pc:docMk/>
            <pc:sldMk cId="376114145" sldId="1049"/>
            <ac:grpSpMk id="271" creationId="{4BA91C01-B0BC-432D-A522-86A5A2258AF7}"/>
          </ac:grpSpMkLst>
        </pc:grpChg>
      </pc:sldChg>
      <pc:sldChg chg="addSp delSp modSp add">
        <pc:chgData name="承洋 張" userId="961d3b75-2a2d-4685-9a82-2c5651876991" providerId="ADAL" clId="{F00436B8-D9F2-458A-823D-2E5B9F204C18}" dt="2022-12-29T08:24:28.485" v="478" actId="12"/>
        <pc:sldMkLst>
          <pc:docMk/>
          <pc:sldMk cId="1003970385" sldId="1050"/>
        </pc:sldMkLst>
        <pc:spChg chg="add mod">
          <ac:chgData name="承洋 張" userId="961d3b75-2a2d-4685-9a82-2c5651876991" providerId="ADAL" clId="{F00436B8-D9F2-458A-823D-2E5B9F204C18}" dt="2022-12-29T08:24:28.485" v="478" actId="12"/>
          <ac:spMkLst>
            <pc:docMk/>
            <pc:sldMk cId="1003970385" sldId="1050"/>
            <ac:spMk id="5" creationId="{2EB56187-890D-42DB-8B15-F0C36B78C16A}"/>
          </ac:spMkLst>
        </pc:spChg>
        <pc:spChg chg="mod">
          <ac:chgData name="承洋 張" userId="961d3b75-2a2d-4685-9a82-2c5651876991" providerId="ADAL" clId="{F00436B8-D9F2-458A-823D-2E5B9F204C18}" dt="2022-12-29T08:19:28.319" v="98" actId="20577"/>
          <ac:spMkLst>
            <pc:docMk/>
            <pc:sldMk cId="1003970385" sldId="1050"/>
            <ac:spMk id="12" creationId="{00000000-0000-0000-0000-000000000000}"/>
          </ac:spMkLst>
        </pc:spChg>
        <pc:picChg chg="del">
          <ac:chgData name="承洋 張" userId="961d3b75-2a2d-4685-9a82-2c5651876991" providerId="ADAL" clId="{F00436B8-D9F2-458A-823D-2E5B9F204C18}" dt="2022-12-29T08:19:58.867" v="99" actId="478"/>
          <ac:picMkLst>
            <pc:docMk/>
            <pc:sldMk cId="1003970385" sldId="1050"/>
            <ac:picMk id="1026" creationId="{227FEEAC-F4FC-4AC7-9920-2B2CABC76C5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3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BA3A8-D713-4A68-97FC-B41DECBD5FF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F3FE-76B9-4BC4-9B3E-662DD7408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326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CEDF4-5C68-4297-82C6-6A3F95B7082D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3C285-BCF8-4C7E-BBE4-3CE7CF449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1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13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4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25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74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7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41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5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97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91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3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57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90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40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1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7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0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5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8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86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3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9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6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2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6C1A-8156-48BD-9EBE-3AAAA715C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C93A8B-36D9-451E-90F7-6599F3F32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BA3287-9B2E-4230-B688-18523B7F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602544-4C59-4A00-B412-7BA9825F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12B68-4887-4AE4-A280-B62FE0BE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15022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F0C7C-D9C9-4DA4-94DC-016F45DB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B964D-B399-4327-B91B-6E8EFC54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8F1FE-C18F-46BA-BB7C-1F694852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AF081E-E061-4D90-B7F0-676EDCA2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06FB0E-9FAC-4294-89BE-BD592F0F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9646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FD4F0-8486-4216-94C3-37BC0005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6022B3-4703-4D83-B2CD-43FEF5FB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1BFCEB-158C-47B7-B4AC-F2A65F01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34180C-E23A-44BF-B9F8-CD12017E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1AC0F7-0494-4C29-9E59-C79EE1AC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0761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92515-95E4-40CC-A6F2-4F3D1AA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83742-0D55-4430-8B1A-BA2E95459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EC732B-2DF2-4800-91AD-5D6A45AE7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37A2DB-0B8C-4A15-A026-0F9B9A41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B59CE9-224B-4E29-96D2-20C43F7A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00B33E-494C-486D-B75D-1425F3C2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7158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E3802-C7AF-466B-8C60-17992E9F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66B27-A497-4E9C-91D3-5ABFDDF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5FAB9F-3451-4AC8-B4B1-9CE3CB22B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EDD3CC-2AFC-45B9-BE8C-7CDB53BCE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02050B-C12A-42E4-B73D-0C2BBF35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93AA14-510A-4F0E-BED9-A54FFAF9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46E3E4-6593-446A-904B-B1A5B366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BEE43D-F5AE-4519-9FC9-0338B772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20579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532B1-B08F-43F5-88A1-1E47734A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EA8E34-C74F-4994-877E-A4CE0C25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811728-F98E-42C6-A721-126A1864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69D2F5-261A-4D2E-908C-B96E5602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13597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741576-FC8E-42DF-8890-C5179206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B5C477-62F2-4459-B8D1-AEEB1F39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6DCB2C-244A-45D4-86C6-DE01ED96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69110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9BDBE-4B4F-4041-BBD1-29FA4C2E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DEDCF-F4F1-4566-951B-2219E94F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6723C8-E877-4173-B86F-D80A87D3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6D84D0-E96C-4136-8D7E-0262D332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7238CB-AA76-449B-8AA7-86977C64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E51D5C-BCA9-4220-8C3A-C25EBA49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8245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4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29356-DC8D-4F68-9F07-574D923B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FADD09-856A-4FD4-9BC6-F4298A861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C79EA3-666F-4B43-9ED9-4D0248970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DFC0CB-E80E-40CE-8B68-27171368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EECC6C-74B5-40F9-A697-EC11A09A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D2364E-9A7D-4E33-87B5-DDB5AF57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24181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3B6E9-B7FD-4153-A6FF-C29B98A6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AD04AF-3482-4E3B-8727-F02A11D8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CE6287-9CAC-4F7B-895C-27D892A0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92F09-F6BE-47B0-8B5A-FC8EA26D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ED5AC1-22E7-4251-AB26-BC8A0850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1975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B631C4A-700F-482F-BBC6-A398C91DD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67297F-CFB7-44D4-AFCD-1C54C5707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AA89BC-CAD5-4D80-9625-97F3DD4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41F2E6-91D0-4B7A-AFBB-B691C9A4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8BDD65-53D9-4440-931F-43A64334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610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3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9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7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2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45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2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FEAC23-E3D0-464F-83EB-E8D4F47E898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2022/12/26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857DF2-679F-4988-A1C5-A7E44E0C0C1C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 bwMode="auto">
          <a:xfrm>
            <a:off x="10460568" y="6400800"/>
            <a:ext cx="1731433" cy="20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 rtl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2F4D2785-A076-4F3E-A175-152D0C56177B}" type="slidenum">
              <a:rPr kumimoji="1" lang="en-US" sz="1000" b="1" i="1" smtClean="0">
                <a:solidFill>
                  <a:srgbClr val="000000"/>
                </a:solidFill>
                <a:latin typeface="Arial" pitchFamily="34" charset="0"/>
                <a:ea typeface="HY헤드라인M"/>
                <a:cs typeface="Arial" pitchFamily="34" charset="0"/>
              </a:rPr>
              <a:pPr algn="r" rtl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‹#›</a:t>
            </a:fld>
            <a:r>
              <a:rPr kumimoji="1" lang="en-US" sz="1000" b="1" i="1" dirty="0">
                <a:solidFill>
                  <a:srgbClr val="000000"/>
                </a:solidFill>
                <a:latin typeface="Arial" pitchFamily="34" charset="0"/>
                <a:ea typeface="HY헤드라인M"/>
                <a:cs typeface="Arial" pitchFamily="34" charset="0"/>
              </a:rPr>
              <a:t> </a:t>
            </a:r>
          </a:p>
        </p:txBody>
      </p:sp>
      <p:sp>
        <p:nvSpPr>
          <p:cNvPr id="10" name="TextBox 8"/>
          <p:cNvSpPr txBox="1">
            <a:spLocks noChangeArrowheads="1"/>
          </p:cNvSpPr>
          <p:nvPr userDrawn="1"/>
        </p:nvSpPr>
        <p:spPr bwMode="auto">
          <a:xfrm>
            <a:off x="0" y="6508032"/>
            <a:ext cx="4267200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1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1" lang="en-US" altLang="zh-TW" sz="9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© 2020 IEEE International Workshop on Signal Processing Systems (</a:t>
            </a:r>
            <a:r>
              <a:rPr kumimoji="1" lang="en-US" altLang="zh-TW" sz="9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SiPS</a:t>
            </a:r>
            <a:r>
              <a:rPr kumimoji="1" lang="en-US" altLang="zh-TW" sz="9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0" marR="0" indent="0" algn="l" defTabSz="914400" rtl="1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1" lang="en-US" altLang="zh-TW" sz="900" b="1" i="0" kern="1200" dirty="0"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National Taiwan University</a:t>
            </a:r>
            <a:endParaRPr lang="en-US" altLang="zh-TW" sz="900" b="1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38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C77690-AEA4-4A5C-BE59-8DB1E53F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7533FD-8EC6-443D-8916-5519DBC4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B37479-9285-4930-A085-00B4CFF34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CDF9-BFC9-417F-9753-B29D814BFC8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224F93-C944-4C6B-AA97-64DD91EB7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3F7F4C-BE79-4215-B35A-7550FD5A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37D2-62DE-4F91-A4ED-4D144CDA908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C92B100-608C-4D1D-9585-7D07DC57602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0363200" y="6460097"/>
            <a:ext cx="1731433" cy="20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 rtl="1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2F4D2785-A076-4F3E-A175-152D0C56177B}" type="slidenum">
              <a:rPr kumimoji="1" lang="en-US" sz="800" b="1" i="1" smtClean="0">
                <a:solidFill>
                  <a:srgbClr val="000000"/>
                </a:solidFill>
                <a:latin typeface="Arial" pitchFamily="34" charset="0"/>
                <a:ea typeface="HY헤드라인M"/>
                <a:cs typeface="Arial" pitchFamily="34" charset="0"/>
              </a:rPr>
              <a:pPr algn="r" rtl="1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‹#›</a:t>
            </a:fld>
            <a:endParaRPr kumimoji="1" lang="en-US" sz="800" b="1" i="1" dirty="0">
              <a:solidFill>
                <a:srgbClr val="000000"/>
              </a:solidFill>
              <a:latin typeface="Arial" pitchFamily="34" charset="0"/>
              <a:ea typeface="HY헤드라인M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5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10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10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10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1.png"/><Relationship Id="rId9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image" Target="../media/image23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18.png"/><Relationship Id="rId7" Type="http://schemas.openxmlformats.org/officeDocument/2006/relationships/image" Target="../media/image400.png"/><Relationship Id="rId12" Type="http://schemas.openxmlformats.org/officeDocument/2006/relationships/image" Target="../media/image9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0.png"/><Relationship Id="rId20" Type="http://schemas.openxmlformats.org/officeDocument/2006/relationships/image" Target="../media/image17.png"/><Relationship Id="rId1" Type="http://schemas.openxmlformats.org/officeDocument/2006/relationships/tags" Target="../tags/tag20.xml"/><Relationship Id="rId6" Type="http://schemas.openxmlformats.org/officeDocument/2006/relationships/image" Target="../media/image320.png"/><Relationship Id="rId11" Type="http://schemas.openxmlformats.org/officeDocument/2006/relationships/image" Target="../media/image8.png"/><Relationship Id="rId24" Type="http://schemas.openxmlformats.org/officeDocument/2006/relationships/image" Target="../media/image211.png"/><Relationship Id="rId5" Type="http://schemas.openxmlformats.org/officeDocument/2006/relationships/image" Target="../media/image210.png"/><Relationship Id="rId15" Type="http://schemas.openxmlformats.org/officeDocument/2006/relationships/image" Target="../media/image120.png"/><Relationship Id="rId23" Type="http://schemas.openxmlformats.org/officeDocument/2006/relationships/image" Target="../media/image200.png"/><Relationship Id="rId10" Type="http://schemas.openxmlformats.org/officeDocument/2006/relationships/image" Target="../media/image700.png"/><Relationship Id="rId19" Type="http://schemas.openxmlformats.org/officeDocument/2006/relationships/image" Target="../media/image16.png"/><Relationship Id="rId4" Type="http://schemas.openxmlformats.org/officeDocument/2006/relationships/image" Target="../media/image110.png"/><Relationship Id="rId9" Type="http://schemas.openxmlformats.org/officeDocument/2006/relationships/image" Target="../media/image600.png"/><Relationship Id="rId14" Type="http://schemas.openxmlformats.org/officeDocument/2006/relationships/image" Target="../media/image11.png"/><Relationship Id="rId22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8.png"/><Relationship Id="rId34" Type="http://schemas.openxmlformats.org/officeDocument/2006/relationships/image" Target="../media/image28.png"/><Relationship Id="rId12" Type="http://schemas.openxmlformats.org/officeDocument/2006/relationships/image" Target="../media/image9.png"/><Relationship Id="rId17" Type="http://schemas.openxmlformats.org/officeDocument/2006/relationships/image" Target="../media/image7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.png"/><Relationship Id="rId20" Type="http://schemas.openxmlformats.org/officeDocument/2006/relationships/image" Target="../media/image17.png"/><Relationship Id="rId29" Type="http://schemas.openxmlformats.org/officeDocument/2006/relationships/image" Target="../media/image23.png"/><Relationship Id="rId1" Type="http://schemas.openxmlformats.org/officeDocument/2006/relationships/tags" Target="../tags/tag2.xml"/><Relationship Id="rId11" Type="http://schemas.openxmlformats.org/officeDocument/2006/relationships/image" Target="../media/image8.png"/><Relationship Id="rId24" Type="http://schemas.openxmlformats.org/officeDocument/2006/relationships/image" Target="../media/image14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9" Type="http://schemas.openxmlformats.org/officeDocument/2006/relationships/image" Target="../media/image16.png"/><Relationship Id="rId31" Type="http://schemas.openxmlformats.org/officeDocument/2006/relationships/image" Target="../media/image25.png"/><Relationship Id="rId4" Type="http://schemas.openxmlformats.org/officeDocument/2006/relationships/image" Target="../media/image4.png"/><Relationship Id="rId14" Type="http://schemas.openxmlformats.org/officeDocument/2006/relationships/image" Target="../media/image11.png"/><Relationship Id="rId22" Type="http://schemas.openxmlformats.org/officeDocument/2006/relationships/image" Target="../media/image12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37.png"/><Relationship Id="rId39" Type="http://schemas.openxmlformats.org/officeDocument/2006/relationships/image" Target="../media/image48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8.png"/><Relationship Id="rId34" Type="http://schemas.openxmlformats.org/officeDocument/2006/relationships/image" Target="../media/image43.png"/><Relationship Id="rId12" Type="http://schemas.openxmlformats.org/officeDocument/2006/relationships/image" Target="../media/image9.png"/><Relationship Id="rId17" Type="http://schemas.openxmlformats.org/officeDocument/2006/relationships/image" Target="../media/image7.png"/><Relationship Id="rId25" Type="http://schemas.openxmlformats.org/officeDocument/2006/relationships/image" Target="../media/image19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5.png"/><Relationship Id="rId20" Type="http://schemas.openxmlformats.org/officeDocument/2006/relationships/image" Target="../media/image17.png"/><Relationship Id="rId29" Type="http://schemas.openxmlformats.org/officeDocument/2006/relationships/image" Target="../media/image38.png"/><Relationship Id="rId41" Type="http://schemas.openxmlformats.org/officeDocument/2006/relationships/image" Target="../media/image50.png"/><Relationship Id="rId1" Type="http://schemas.openxmlformats.org/officeDocument/2006/relationships/tags" Target="../tags/tag3.xml"/><Relationship Id="rId11" Type="http://schemas.openxmlformats.org/officeDocument/2006/relationships/image" Target="../media/image8.png"/><Relationship Id="rId24" Type="http://schemas.openxmlformats.org/officeDocument/2006/relationships/image" Target="../media/image14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22.png"/><Relationship Id="rId36" Type="http://schemas.openxmlformats.org/officeDocument/2006/relationships/image" Target="../media/image45.png"/><Relationship Id="rId19" Type="http://schemas.openxmlformats.org/officeDocument/2006/relationships/image" Target="../media/image16.png"/><Relationship Id="rId31" Type="http://schemas.openxmlformats.org/officeDocument/2006/relationships/image" Target="../media/image40.png"/><Relationship Id="rId4" Type="http://schemas.openxmlformats.org/officeDocument/2006/relationships/image" Target="../media/image4.png"/><Relationship Id="rId14" Type="http://schemas.openxmlformats.org/officeDocument/2006/relationships/image" Target="../media/image11.png"/><Relationship Id="rId22" Type="http://schemas.openxmlformats.org/officeDocument/2006/relationships/image" Target="../media/image36.png"/><Relationship Id="rId27" Type="http://schemas.openxmlformats.org/officeDocument/2006/relationships/image" Target="../media/image21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75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42" Type="http://schemas.openxmlformats.org/officeDocument/2006/relationships/image" Target="../media/image78.png"/><Relationship Id="rId47" Type="http://schemas.openxmlformats.org/officeDocument/2006/relationships/image" Target="../media/image83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41" Type="http://schemas.openxmlformats.org/officeDocument/2006/relationships/image" Target="../media/image77.png"/><Relationship Id="rId1" Type="http://schemas.openxmlformats.org/officeDocument/2006/relationships/tags" Target="../tags/tag4.xml"/><Relationship Id="rId11" Type="http://schemas.openxmlformats.org/officeDocument/2006/relationships/image" Target="../media/image8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45" Type="http://schemas.openxmlformats.org/officeDocument/2006/relationships/image" Target="../media/image8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49" Type="http://schemas.openxmlformats.org/officeDocument/2006/relationships/image" Target="../media/image85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4" Type="http://schemas.openxmlformats.org/officeDocument/2006/relationships/image" Target="../media/image80.png"/><Relationship Id="rId14" Type="http://schemas.openxmlformats.org/officeDocument/2006/relationships/image" Target="../media/image11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43" Type="http://schemas.openxmlformats.org/officeDocument/2006/relationships/image" Target="../media/image79.png"/><Relationship Id="rId48" Type="http://schemas.openxmlformats.org/officeDocument/2006/relationships/image" Target="../media/image84.png"/><Relationship Id="rId3" Type="http://schemas.openxmlformats.org/officeDocument/2006/relationships/notesSlide" Target="../notesSlides/notesSlide5.xml"/><Relationship Id="rId12" Type="http://schemas.openxmlformats.org/officeDocument/2006/relationships/image" Target="../media/image9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46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49.png"/><Relationship Id="rId4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0.png"/><Relationship Id="rId12" Type="http://schemas.openxmlformats.org/officeDocument/2006/relationships/image" Target="../media/image95.e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" y="1600213"/>
            <a:ext cx="11887200" cy="194308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TW" sz="4400" b="1" dirty="0">
                <a:latin typeface="Arial" panose="020B0604020202020204" pitchFamily="34" charset="0"/>
                <a:cs typeface="Arial" panose="020B0604020202020204" pitchFamily="34" charset="0"/>
              </a:rPr>
              <a:t>Final Project Presentation – </a:t>
            </a:r>
            <a:br>
              <a:rPr lang="en-US" altLang="zh-TW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400" b="1" dirty="0">
                <a:latin typeface="Arial" panose="020B0604020202020204" pitchFamily="34" charset="0"/>
                <a:cs typeface="Arial" panose="020B0604020202020204" pitchFamily="34" charset="0"/>
              </a:rPr>
              <a:t>EMG-based Gesture Recognition using Hyperdimensional Computing (HDC)</a:t>
            </a:r>
            <a:endParaRPr lang="zh-TW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0" y="4114800"/>
            <a:ext cx="12192000" cy="195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Speaker: Team02</a:t>
            </a:r>
          </a:p>
          <a:p>
            <a:pPr algn="ctr">
              <a:lnSpc>
                <a:spcPct val="150000"/>
              </a:lnSpc>
            </a:pPr>
            <a:r>
              <a:rPr lang="en-US" altLang="zh-TW" sz="28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Advisor:</a:t>
            </a:r>
            <a:r>
              <a:rPr lang="zh-TW" altLang="en-US" sz="28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賴瑾 教授</a:t>
            </a:r>
            <a:endParaRPr lang="en-US" altLang="zh-TW" sz="28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800" b="1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Date: 2022/12/08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658A87-EE29-4847-A28E-C436403CBD23}"/>
              </a:ext>
            </a:extLst>
          </p:cNvPr>
          <p:cNvCxnSpPr/>
          <p:nvPr/>
        </p:nvCxnSpPr>
        <p:spPr bwMode="auto">
          <a:xfrm>
            <a:off x="505629" y="38862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A99BB5B-52F2-4F51-A915-0D9E29C2AF2C}"/>
              </a:ext>
            </a:extLst>
          </p:cNvPr>
          <p:cNvSpPr/>
          <p:nvPr/>
        </p:nvSpPr>
        <p:spPr>
          <a:xfrm>
            <a:off x="369656" y="609600"/>
            <a:ext cx="11452687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TW" sz="36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Application Acceleration with High-Level-Synthesis</a:t>
            </a:r>
            <a:endParaRPr lang="zh-TW" altLang="en-US" sz="3600" b="1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5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 on Filters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911A4FC-50AC-4E22-A083-36EF669D9A4F}"/>
              </a:ext>
            </a:extLst>
          </p:cNvPr>
          <p:cNvSpPr txBox="1"/>
          <p:nvPr/>
        </p:nvSpPr>
        <p:spPr>
          <a:xfrm>
            <a:off x="505628" y="1205513"/>
            <a:ext cx="4828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Notch Filter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4-taps IIR Filter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60Hz noise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5566718-4F27-4321-A0D0-CF65899CD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40" y="2743200"/>
            <a:ext cx="4748160" cy="379696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804C7005-5C89-451D-B99D-3D9AC591E218}"/>
              </a:ext>
            </a:extLst>
          </p:cNvPr>
          <p:cNvSpPr txBox="1"/>
          <p:nvPr/>
        </p:nvSpPr>
        <p:spPr>
          <a:xfrm>
            <a:off x="6248400" y="1205513"/>
            <a:ext cx="482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Low-pass Filter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9-taps IIR Filter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5156F3-48A8-4DC9-B3E5-F6BC9CD36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1" y="2737655"/>
            <a:ext cx="4876800" cy="38025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572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Preprocessing Blocks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911A4FC-50AC-4E22-A083-36EF669D9A4F}"/>
              </a:ext>
            </a:extLst>
          </p:cNvPr>
          <p:cNvSpPr txBox="1"/>
          <p:nvPr/>
        </p:nvSpPr>
        <p:spPr>
          <a:xfrm>
            <a:off x="505628" y="1205513"/>
            <a:ext cx="1116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into 3 parts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Pre-absolute: IIR filter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Post-absolute: FIR filter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141DD4-229D-4CD2-80A6-AD0760698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07" y="3657600"/>
            <a:ext cx="10405986" cy="25788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357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Optimization Direction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911A4FC-50AC-4E22-A083-36EF669D9A4F}"/>
              </a:ext>
            </a:extLst>
          </p:cNvPr>
          <p:cNvSpPr txBox="1"/>
          <p:nvPr/>
        </p:nvSpPr>
        <p:spPr>
          <a:xfrm>
            <a:off x="505628" y="1205513"/>
            <a:ext cx="1116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Consideration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Dataflow format: 64 channels of streaming data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Unroll alone </a:t>
            </a:r>
            <a:r>
              <a:rPr lang="en-US" altLang="zh-TW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chn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and perform array partition on </a:t>
            </a:r>
            <a:r>
              <a:rPr lang="en-US" altLang="zh-TW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chn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axis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AB54570-123C-4B45-8D63-20A5CCBEE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605" y="3441032"/>
            <a:ext cx="8350789" cy="29640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34E7A06-6B3D-4AA2-8E9B-5B826877C7B5}"/>
              </a:ext>
            </a:extLst>
          </p:cNvPr>
          <p:cNvSpPr/>
          <p:nvPr/>
        </p:nvSpPr>
        <p:spPr>
          <a:xfrm>
            <a:off x="1920604" y="3441032"/>
            <a:ext cx="2803795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85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Optimization Direction (cont’d)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911A4FC-50AC-4E22-A083-36EF669D9A4F}"/>
              </a:ext>
            </a:extLst>
          </p:cNvPr>
          <p:cNvSpPr txBox="1"/>
          <p:nvPr/>
        </p:nvSpPr>
        <p:spPr>
          <a:xfrm>
            <a:off x="505628" y="1205513"/>
            <a:ext cx="1116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merging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2 IIR filter into 1 filter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Back-tracking down sampling function  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endParaRPr lang="en-US" altLang="zh-TW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8FC214F-6A8C-40ED-9909-AB757673566D}"/>
              </a:ext>
            </a:extLst>
          </p:cNvPr>
          <p:cNvGrpSpPr/>
          <p:nvPr/>
        </p:nvGrpSpPr>
        <p:grpSpPr>
          <a:xfrm>
            <a:off x="1920605" y="3457074"/>
            <a:ext cx="8350789" cy="2964015"/>
            <a:chOff x="1981200" y="3657600"/>
            <a:chExt cx="8350789" cy="2964015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4AB54570-123C-4B45-8D63-20A5CCBEE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1200" y="3657600"/>
              <a:ext cx="8350789" cy="29640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517340F-FE16-42EC-914B-8B28F8A9E45E}"/>
                </a:ext>
              </a:extLst>
            </p:cNvPr>
            <p:cNvSpPr/>
            <p:nvPr/>
          </p:nvSpPr>
          <p:spPr>
            <a:xfrm>
              <a:off x="2727595" y="5398168"/>
              <a:ext cx="7604394" cy="762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539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System Optimization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911A4FC-50AC-4E22-A083-36EF669D9A4F}"/>
              </a:ext>
            </a:extLst>
          </p:cNvPr>
          <p:cNvSpPr txBox="1"/>
          <p:nvPr/>
        </p:nvSpPr>
        <p:spPr>
          <a:xfrm>
            <a:off x="505628" y="1205514"/>
            <a:ext cx="993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block: Pre-processing + HDC core + 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buffer</a:t>
            </a: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1EA8F719-4D35-4E5D-81FD-BCD22387ACAD}"/>
              </a:ext>
            </a:extLst>
          </p:cNvPr>
          <p:cNvGrpSpPr/>
          <p:nvPr/>
        </p:nvGrpSpPr>
        <p:grpSpPr>
          <a:xfrm>
            <a:off x="633814" y="2667000"/>
            <a:ext cx="10924371" cy="3428985"/>
            <a:chOff x="633814" y="2895600"/>
            <a:chExt cx="10924371" cy="342898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89149F6-6996-4ECE-A85C-199DB1DB2264}"/>
                </a:ext>
              </a:extLst>
            </p:cNvPr>
            <p:cNvSpPr/>
            <p:nvPr/>
          </p:nvSpPr>
          <p:spPr>
            <a:xfrm>
              <a:off x="633814" y="2895600"/>
              <a:ext cx="10924371" cy="3428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5CDFFE42-3A2F-436D-90A0-274118101EA6}"/>
                </a:ext>
              </a:extLst>
            </p:cNvPr>
            <p:cNvSpPr/>
            <p:nvPr/>
          </p:nvSpPr>
          <p:spPr>
            <a:xfrm>
              <a:off x="849250" y="3257275"/>
              <a:ext cx="2274950" cy="2469690"/>
            </a:xfrm>
            <a:prstGeom prst="roundRect">
              <a:avLst>
                <a:gd name="adj" fmla="val 1402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Pre-processing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EFDBC68-E8D8-4D99-A108-98057CBD4214}"/>
                </a:ext>
              </a:extLst>
            </p:cNvPr>
            <p:cNvGrpSpPr/>
            <p:nvPr/>
          </p:nvGrpSpPr>
          <p:grpSpPr>
            <a:xfrm>
              <a:off x="8064035" y="3255777"/>
              <a:ext cx="3289765" cy="2469690"/>
              <a:chOff x="7543800" y="3638275"/>
              <a:chExt cx="3289765" cy="2469690"/>
            </a:xfrm>
          </p:grpSpPr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E110CE6A-AD2E-40EC-96FD-E85CCFE4321E}"/>
                  </a:ext>
                </a:extLst>
              </p:cNvPr>
              <p:cNvSpPr/>
              <p:nvPr/>
            </p:nvSpPr>
            <p:spPr>
              <a:xfrm>
                <a:off x="7543800" y="3638275"/>
                <a:ext cx="3289765" cy="2469690"/>
              </a:xfrm>
              <a:prstGeom prst="roundRect">
                <a:avLst>
                  <a:gd name="adj" fmla="val 1108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C17CFF6F-6AEE-488A-BB66-6E6A3F43F4D9}"/>
                  </a:ext>
                </a:extLst>
              </p:cNvPr>
              <p:cNvSpPr/>
              <p:nvPr/>
            </p:nvSpPr>
            <p:spPr>
              <a:xfrm>
                <a:off x="7848600" y="4987615"/>
                <a:ext cx="1518334" cy="818876"/>
              </a:xfrm>
              <a:prstGeom prst="roundRect">
                <a:avLst>
                  <a:gd name="adj" fmla="val 1402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</a:rPr>
                  <a:t>HDC Inference</a:t>
                </a:r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0E6E30AF-9330-4767-A19D-A26AA273FB4E}"/>
                  </a:ext>
                </a:extLst>
              </p:cNvPr>
              <p:cNvSpPr/>
              <p:nvPr/>
            </p:nvSpPr>
            <p:spPr>
              <a:xfrm>
                <a:off x="7848600" y="3821965"/>
                <a:ext cx="1524002" cy="818875"/>
              </a:xfrm>
              <a:prstGeom prst="roundRect">
                <a:avLst>
                  <a:gd name="adj" fmla="val 1402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</a:rPr>
                  <a:t>HDC Training</a:t>
                </a:r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2009916-C36F-480F-873F-83CEFFA311A4}"/>
                  </a:ext>
                </a:extLst>
              </p:cNvPr>
              <p:cNvSpPr/>
              <p:nvPr/>
            </p:nvSpPr>
            <p:spPr>
              <a:xfrm>
                <a:off x="9671734" y="3821965"/>
                <a:ext cx="962828" cy="198452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</a:rPr>
                  <a:t>AM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54EFA74A-EE85-405E-AE1E-755D0E28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3471" y="5410200"/>
                <a:ext cx="30826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309F5A6C-CE05-4948-ACF7-A1858C557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2602" y="4232032"/>
                <a:ext cx="299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1186831-1AC9-4592-94BA-506C387423D3}"/>
                </a:ext>
              </a:extLst>
            </p:cNvPr>
            <p:cNvSpPr/>
            <p:nvPr/>
          </p:nvSpPr>
          <p:spPr>
            <a:xfrm>
              <a:off x="3339636" y="3257275"/>
              <a:ext cx="1332777" cy="24696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(64N*R)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A45915A-308C-4123-BA87-709DBD61DCEE}"/>
                </a:ext>
              </a:extLst>
            </p:cNvPr>
            <p:cNvCxnSpPr>
              <a:cxnSpLocks/>
              <a:stCxn id="4" idx="3"/>
              <a:endCxn id="19" idx="1"/>
            </p:cNvCxnSpPr>
            <p:nvPr/>
          </p:nvCxnSpPr>
          <p:spPr>
            <a:xfrm>
              <a:off x="3124200" y="4492120"/>
              <a:ext cx="2154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469A8B8-7011-4BF0-BD7E-F42C80A097E5}"/>
                </a:ext>
              </a:extLst>
            </p:cNvPr>
            <p:cNvCxnSpPr>
              <a:cxnSpLocks/>
              <a:stCxn id="19" idx="3"/>
              <a:endCxn id="34" idx="1"/>
            </p:cNvCxnSpPr>
            <p:nvPr/>
          </p:nvCxnSpPr>
          <p:spPr>
            <a:xfrm flipV="1">
              <a:off x="4672413" y="4490622"/>
              <a:ext cx="550843" cy="14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ECA7D47-16D2-4832-8EDF-CC057E66E243}"/>
                </a:ext>
              </a:extLst>
            </p:cNvPr>
            <p:cNvSpPr/>
            <p:nvPr/>
          </p:nvSpPr>
          <p:spPr>
            <a:xfrm>
              <a:off x="6906095" y="3255777"/>
              <a:ext cx="962828" cy="24696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(64N)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DE837735-1158-4EA2-A437-3030035AE33B}"/>
                </a:ext>
              </a:extLst>
            </p:cNvPr>
            <p:cNvSpPr/>
            <p:nvPr/>
          </p:nvSpPr>
          <p:spPr>
            <a:xfrm>
              <a:off x="5223256" y="3255777"/>
              <a:ext cx="1485646" cy="2469690"/>
            </a:xfrm>
            <a:prstGeom prst="roundRect">
              <a:avLst>
                <a:gd name="adj" fmla="val 14022"/>
              </a:avLst>
            </a:prstGeom>
            <a:solidFill>
              <a:srgbClr val="F2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Encoding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1F75A6A5-EB3A-4533-99DA-B8573F035904}"/>
                </a:ext>
              </a:extLst>
            </p:cNvPr>
            <p:cNvCxnSpPr>
              <a:cxnSpLocks/>
              <a:stCxn id="34" idx="3"/>
              <a:endCxn id="30" idx="1"/>
            </p:cNvCxnSpPr>
            <p:nvPr/>
          </p:nvCxnSpPr>
          <p:spPr>
            <a:xfrm>
              <a:off x="6708902" y="4490622"/>
              <a:ext cx="197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9965640-1F1E-4E39-9A42-C159CAF6CE7E}"/>
                </a:ext>
              </a:extLst>
            </p:cNvPr>
            <p:cNvCxnSpPr>
              <a:cxnSpLocks/>
              <a:stCxn id="30" idx="3"/>
              <a:endCxn id="13" idx="1"/>
            </p:cNvCxnSpPr>
            <p:nvPr/>
          </p:nvCxnSpPr>
          <p:spPr>
            <a:xfrm>
              <a:off x="7868923" y="4490622"/>
              <a:ext cx="195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95AA3AB5-1EDD-4EA0-9D6D-924D4F29C66E}"/>
                </a:ext>
              </a:extLst>
            </p:cNvPr>
            <p:cNvSpPr txBox="1"/>
            <p:nvPr/>
          </p:nvSpPr>
          <p:spPr>
            <a:xfrm>
              <a:off x="4080539" y="5848290"/>
              <a:ext cx="1710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0000"/>
                  </a:solidFill>
                </a:rPr>
                <a:t>Rate matching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95888171-0F61-487D-A05A-245F23186110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935870" y="4490622"/>
              <a:ext cx="0" cy="13576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12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System Optimization (cont’d)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911A4FC-50AC-4E22-A083-36EF669D9A4F}"/>
              </a:ext>
            </a:extLst>
          </p:cNvPr>
          <p:cNvSpPr txBox="1"/>
          <p:nvPr/>
        </p:nvSpPr>
        <p:spPr>
          <a:xfrm>
            <a:off x="505628" y="1205514"/>
            <a:ext cx="11000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block: Pre-processing + HDC core + 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buffer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Rate matching: use latency of HDC to design sampling period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Directive: Remove dependency and add ping-pong buffer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DABD22F-6789-4FA8-BFE6-A1C97FBB8843}"/>
              </a:ext>
            </a:extLst>
          </p:cNvPr>
          <p:cNvGrpSpPr/>
          <p:nvPr/>
        </p:nvGrpSpPr>
        <p:grpSpPr>
          <a:xfrm>
            <a:off x="1509072" y="3048000"/>
            <a:ext cx="9173855" cy="3324689"/>
            <a:chOff x="1509072" y="3200400"/>
            <a:chExt cx="9173855" cy="3324689"/>
          </a:xfrm>
        </p:grpSpPr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B49277C8-9FAE-4554-A16E-D998B2EF4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9072" y="3200400"/>
              <a:ext cx="9173855" cy="3324689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7B8CDDD-0EDB-471D-8109-114BC7D8C003}"/>
                </a:ext>
              </a:extLst>
            </p:cNvPr>
            <p:cNvSpPr/>
            <p:nvPr/>
          </p:nvSpPr>
          <p:spPr>
            <a:xfrm>
              <a:off x="1905000" y="4267200"/>
              <a:ext cx="6248400" cy="1981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989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System Optimization (cont’d)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1026" name="Picture 2" descr="未提供說明。">
            <a:extLst>
              <a:ext uri="{FF2B5EF4-FFF2-40B4-BE49-F238E27FC236}">
                <a16:creationId xmlns:a16="http://schemas.microsoft.com/office/drawing/2014/main" id="{227FEEAC-F4FC-4AC7-9920-2B2CABC76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133600"/>
            <a:ext cx="95535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998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Results and Conclusion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B56187-890D-42DB-8B15-F0C36B78C16A}"/>
              </a:ext>
            </a:extLst>
          </p:cNvPr>
          <p:cNvSpPr txBox="1"/>
          <p:nvPr/>
        </p:nvSpPr>
        <p:spPr>
          <a:xfrm>
            <a:off x="505628" y="1205514"/>
            <a:ext cx="110005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Preprocessing: operation fusion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HDC part: memory footprint reduction and parallelism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System: rescheduling to enable real-time processing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TW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rate and processing rate mismatch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TW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97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-304800" y="-12700"/>
            <a:ext cx="1310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96" name="矩形 395">
            <a:extLst>
              <a:ext uri="{FF2B5EF4-FFF2-40B4-BE49-F238E27FC236}">
                <a16:creationId xmlns:a16="http://schemas.microsoft.com/office/drawing/2014/main" id="{9DC9F8CF-6673-40CA-A35B-A244052E8C8F}"/>
              </a:ext>
            </a:extLst>
          </p:cNvPr>
          <p:cNvSpPr/>
          <p:nvPr/>
        </p:nvSpPr>
        <p:spPr>
          <a:xfrm>
            <a:off x="609600" y="1143000"/>
            <a:ext cx="10972800" cy="4581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[1] M. Imani, et al. “Revisiting hyperdimensional learning for FPGA and low-power architectures,” In IEEE International Symposium on  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    High-Performance Computer Architecture (HPCA), pp. 221-234, 2021.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[2] S. Salamat, et al. “Accelerating hyperdimensional computing on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fpgas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by exploiting computational reuse,” IEEE Transactions on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    Computers, 2020.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Moin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, Ali, et al. "An EMG gesture recognition system with flexible high-density sensors and brain-inspired high-dimensional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    classifier." </a:t>
            </a:r>
            <a:r>
              <a:rPr lang="en-US" altLang="zh-TW" sz="1400" i="1" dirty="0">
                <a:solidFill>
                  <a:srgbClr val="222222"/>
                </a:solidFill>
                <a:latin typeface="Arial" panose="020B0604020202020204" pitchFamily="34" charset="0"/>
              </a:rPr>
              <a:t>2018 IEEE International Symposium on Circuits and Systems (ISCAS)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. IEEE, 2018.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[4] https://github.com/a-moin/flexemg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[5] Rahimi, Abbas, et al. "Hyperdimensional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biosignal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processing: A case study for EMG-based hand gesture recognition." 2016 IEEE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    International Conference on Rebooting Computing (ICRC). IEEE, 2016.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[6] S.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Benatti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, F.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Montagna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, V.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Kartsch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, A. Rahimi, D. Rossi and L.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Benini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, "Online Learning and Classification of EMG-Based Gestures on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    a Parallel Ultra-Low Power Platform Using Hyperdimensional Computing," in IEEE Transactions on Biomedical Circuits and Systems,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    vol. 13, no. 3, pp. 516-528, June 2019,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doi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: 10.1109/TBCAS.2019.2914476.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[7] Amir, </a:t>
            </a:r>
            <a:r>
              <a:rPr lang="en-US" altLang="zh-TW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Arnon</a:t>
            </a: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, et al. "A low power, fully event-based gesture recognition system." Proceedings of the IEEE conference on computer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     vision and pattern recognition. 2017.</a:t>
            </a:r>
            <a:endParaRPr lang="zh-TW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56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297180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78075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831171" y="-12700"/>
            <a:ext cx="1083445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Recap EMG-based Gesture Recognition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ABE8639E-38AF-43AA-BC36-428B0BCD8F8D}"/>
              </a:ext>
            </a:extLst>
          </p:cNvPr>
          <p:cNvSpPr txBox="1"/>
          <p:nvPr/>
        </p:nvSpPr>
        <p:spPr>
          <a:xfrm>
            <a:off x="505628" y="1029791"/>
            <a:ext cx="1138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EMG (</a:t>
            </a: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肌電圖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dataset is available </a:t>
            </a:r>
            <a:r>
              <a:rPr lang="en-US" altLang="zh-TW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en-US" altLang="zh-TW" sz="2800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18CD482-E0D7-4F23-A677-C500DA99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" y="1948693"/>
            <a:ext cx="4067849" cy="1307809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0C63D660-8322-4962-9E89-368EFCCC5E4F}"/>
              </a:ext>
            </a:extLst>
          </p:cNvPr>
          <p:cNvSpPr/>
          <p:nvPr/>
        </p:nvSpPr>
        <p:spPr>
          <a:xfrm>
            <a:off x="502642" y="418567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6EAB9F7-ABF1-4910-8168-A0A11AA554F3}"/>
              </a:ext>
            </a:extLst>
          </p:cNvPr>
          <p:cNvSpPr/>
          <p:nvPr/>
        </p:nvSpPr>
        <p:spPr>
          <a:xfrm rot="1935474">
            <a:off x="740081" y="2065262"/>
            <a:ext cx="2282118" cy="8779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F27AB7-810E-48A0-AE1A-A6585252418E}"/>
              </a:ext>
            </a:extLst>
          </p:cNvPr>
          <p:cNvSpPr/>
          <p:nvPr/>
        </p:nvSpPr>
        <p:spPr>
          <a:xfrm>
            <a:off x="2146828" y="179654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electrodes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CA295E-1566-482D-926B-5A645EE709D6}"/>
              </a:ext>
            </a:extLst>
          </p:cNvPr>
          <p:cNvSpPr/>
          <p:nvPr/>
        </p:nvSpPr>
        <p:spPr>
          <a:xfrm>
            <a:off x="7833224" y="2295030"/>
            <a:ext cx="2438400" cy="1066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720DA503-BBB9-431C-8C67-FD9C415396C8}"/>
              </a:ext>
            </a:extLst>
          </p:cNvPr>
          <p:cNvSpPr/>
          <p:nvPr/>
        </p:nvSpPr>
        <p:spPr>
          <a:xfrm>
            <a:off x="7663482" y="2295030"/>
            <a:ext cx="100010" cy="1066800"/>
          </a:xfrm>
          <a:prstGeom prst="leftBrace">
            <a:avLst>
              <a:gd name="adj1" fmla="val 10738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13C36F9-D371-41A8-9568-E23A7C158D30}"/>
              </a:ext>
            </a:extLst>
          </p:cNvPr>
          <p:cNvSpPr/>
          <p:nvPr/>
        </p:nvSpPr>
        <p:spPr>
          <a:xfrm>
            <a:off x="6123076" y="264088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64 channels</a:t>
            </a:r>
            <a:endParaRPr lang="zh-TW" altLang="en-US" b="1" dirty="0"/>
          </a:p>
        </p:txBody>
      </p:sp>
      <p:sp>
        <p:nvSpPr>
          <p:cNvPr id="43" name="左大括弧 42">
            <a:extLst>
              <a:ext uri="{FF2B5EF4-FFF2-40B4-BE49-F238E27FC236}">
                <a16:creationId xmlns:a16="http://schemas.microsoft.com/office/drawing/2014/main" id="{759B6E60-1DD6-4CC8-8C13-BD47967B74CF}"/>
              </a:ext>
            </a:extLst>
          </p:cNvPr>
          <p:cNvSpPr/>
          <p:nvPr/>
        </p:nvSpPr>
        <p:spPr>
          <a:xfrm rot="5400000">
            <a:off x="8995857" y="911757"/>
            <a:ext cx="100010" cy="2445545"/>
          </a:xfrm>
          <a:prstGeom prst="leftBrace">
            <a:avLst>
              <a:gd name="adj1" fmla="val 10738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07EC539-4FE6-423A-B5D6-32D044F05B94}"/>
              </a:ext>
            </a:extLst>
          </p:cNvPr>
          <p:cNvSpPr/>
          <p:nvPr/>
        </p:nvSpPr>
        <p:spPr>
          <a:xfrm>
            <a:off x="8057586" y="1646688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28000 timesteps</a:t>
            </a:r>
            <a:endParaRPr lang="zh-TW" altLang="en-US" b="1" dirty="0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35FBCC51-456A-41DD-90A5-9430BD36D9B7}"/>
              </a:ext>
            </a:extLst>
          </p:cNvPr>
          <p:cNvSpPr/>
          <p:nvPr/>
        </p:nvSpPr>
        <p:spPr>
          <a:xfrm>
            <a:off x="502642" y="567580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9B2DE06-A130-443E-B701-7B7C7AEB2E67}"/>
              </a:ext>
            </a:extLst>
          </p:cNvPr>
          <p:cNvSpPr/>
          <p:nvPr/>
        </p:nvSpPr>
        <p:spPr bwMode="auto">
          <a:xfrm>
            <a:off x="1295400" y="3657600"/>
            <a:ext cx="7480654" cy="13900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D39070A-9F82-4461-9533-3E0747575478}"/>
              </a:ext>
            </a:extLst>
          </p:cNvPr>
          <p:cNvSpPr txBox="1"/>
          <p:nvPr/>
        </p:nvSpPr>
        <p:spPr>
          <a:xfrm>
            <a:off x="2785394" y="3700300"/>
            <a:ext cx="450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Pre-processing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6E07186-5F9F-46FF-8412-6513FFCFC24B}"/>
              </a:ext>
            </a:extLst>
          </p:cNvPr>
          <p:cNvSpPr/>
          <p:nvPr/>
        </p:nvSpPr>
        <p:spPr bwMode="auto">
          <a:xfrm>
            <a:off x="1444445" y="4271545"/>
            <a:ext cx="986859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Notch Filter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1EBB794-FAB1-4070-84BF-6C66FF917E41}"/>
              </a:ext>
            </a:extLst>
          </p:cNvPr>
          <p:cNvSpPr/>
          <p:nvPr/>
        </p:nvSpPr>
        <p:spPr bwMode="auto">
          <a:xfrm>
            <a:off x="2431303" y="4271545"/>
            <a:ext cx="137869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Band-pass Filter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34E99A3-ECC1-483A-AA67-9BBBB10E1A61}"/>
              </a:ext>
            </a:extLst>
          </p:cNvPr>
          <p:cNvSpPr/>
          <p:nvPr/>
        </p:nvSpPr>
        <p:spPr bwMode="auto">
          <a:xfrm>
            <a:off x="3806257" y="4271545"/>
            <a:ext cx="1296966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Absolute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0AF6DC8-967C-4E65-B1E0-9C1F9B85ACC5}"/>
              </a:ext>
            </a:extLst>
          </p:cNvPr>
          <p:cNvSpPr/>
          <p:nvPr/>
        </p:nvSpPr>
        <p:spPr bwMode="auto">
          <a:xfrm>
            <a:off x="5006809" y="4271545"/>
            <a:ext cx="111626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Moving Average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2F2BEBD-1DF1-40D4-B4F9-A417E37272FC}"/>
              </a:ext>
            </a:extLst>
          </p:cNvPr>
          <p:cNvSpPr/>
          <p:nvPr/>
        </p:nvSpPr>
        <p:spPr bwMode="auto">
          <a:xfrm>
            <a:off x="6123076" y="4271545"/>
            <a:ext cx="1115924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Down-sample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1876197-5A90-4887-8582-FA440ABEF658}"/>
              </a:ext>
            </a:extLst>
          </p:cNvPr>
          <p:cNvSpPr/>
          <p:nvPr/>
        </p:nvSpPr>
        <p:spPr bwMode="auto">
          <a:xfrm>
            <a:off x="7239001" y="4271545"/>
            <a:ext cx="1371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Normalize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FF453C09-4C4A-458F-A4DC-2E5376C7B77D}"/>
              </a:ext>
            </a:extLst>
          </p:cNvPr>
          <p:cNvGrpSpPr/>
          <p:nvPr/>
        </p:nvGrpSpPr>
        <p:grpSpPr>
          <a:xfrm>
            <a:off x="1295923" y="5241446"/>
            <a:ext cx="4342877" cy="1390030"/>
            <a:chOff x="3720108" y="2068305"/>
            <a:chExt cx="1910045" cy="88654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A9F607F-265A-42C1-A109-754D2CCB68EA}"/>
                </a:ext>
              </a:extLst>
            </p:cNvPr>
            <p:cNvSpPr/>
            <p:nvPr/>
          </p:nvSpPr>
          <p:spPr bwMode="auto">
            <a:xfrm>
              <a:off x="3720108" y="2068305"/>
              <a:ext cx="1910045" cy="886541"/>
            </a:xfrm>
            <a:prstGeom prst="rect">
              <a:avLst/>
            </a:prstGeom>
            <a:grp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250F3B30-5630-4F99-AE7B-BE79B02871C6}"/>
                </a:ext>
              </a:extLst>
            </p:cNvPr>
            <p:cNvSpPr txBox="1"/>
            <p:nvPr/>
          </p:nvSpPr>
          <p:spPr>
            <a:xfrm>
              <a:off x="4307081" y="2072469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/>
                <a:t>HDC</a:t>
              </a:r>
              <a:endParaRPr lang="zh-TW" altLang="en-US" sz="2400" b="1" dirty="0"/>
            </a:p>
          </p:txBody>
        </p:sp>
      </p:grpSp>
      <p:sp>
        <p:nvSpPr>
          <p:cNvPr id="62" name="箭號: 向右 61">
            <a:extLst>
              <a:ext uri="{FF2B5EF4-FFF2-40B4-BE49-F238E27FC236}">
                <a16:creationId xmlns:a16="http://schemas.microsoft.com/office/drawing/2014/main" id="{A88A0499-E4FC-4F5A-A4BD-B70FFD766CC8}"/>
              </a:ext>
            </a:extLst>
          </p:cNvPr>
          <p:cNvSpPr/>
          <p:nvPr/>
        </p:nvSpPr>
        <p:spPr>
          <a:xfrm>
            <a:off x="5286661" y="267315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3" name="Picture 6" descr="「EEG」的圖片搜尋結果&quot;">
            <a:extLst>
              <a:ext uri="{FF2B5EF4-FFF2-40B4-BE49-F238E27FC236}">
                <a16:creationId xmlns:a16="http://schemas.microsoft.com/office/drawing/2014/main" id="{19DB2557-95F2-49A4-A382-14FD2696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40" y="2320071"/>
            <a:ext cx="2359660" cy="101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DFDB2EC3-0CD4-43B3-AF78-E243B3D1190A}"/>
              </a:ext>
            </a:extLst>
          </p:cNvPr>
          <p:cNvSpPr txBox="1"/>
          <p:nvPr/>
        </p:nvSpPr>
        <p:spPr>
          <a:xfrm>
            <a:off x="10191011" y="3000461"/>
            <a:ext cx="15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cs typeface="Times New Roman" panose="02020603050405020304" pitchFamily="18" charset="0"/>
              </a:rPr>
              <a:t>EMG</a:t>
            </a:r>
            <a:r>
              <a:rPr lang="zh-TW" altLang="en-US" sz="2000" b="1" dirty="0"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cs typeface="Times New Roman" panose="02020603050405020304" pitchFamily="18" charset="0"/>
              </a:rPr>
              <a:t>Signal</a:t>
            </a:r>
            <a:endParaRPr lang="zh-TW" alt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65" name="箭號: 向右 64">
            <a:extLst>
              <a:ext uri="{FF2B5EF4-FFF2-40B4-BE49-F238E27FC236}">
                <a16:creationId xmlns:a16="http://schemas.microsoft.com/office/drawing/2014/main" id="{D2F3CC8A-30BE-4663-975A-0062EF71ECE3}"/>
              </a:ext>
            </a:extLst>
          </p:cNvPr>
          <p:cNvSpPr/>
          <p:nvPr/>
        </p:nvSpPr>
        <p:spPr>
          <a:xfrm>
            <a:off x="6114366" y="597195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268ABD8-2DA3-423B-9379-4A6AC9478C39}"/>
              </a:ext>
            </a:extLst>
          </p:cNvPr>
          <p:cNvSpPr txBox="1"/>
          <p:nvPr/>
        </p:nvSpPr>
        <p:spPr>
          <a:xfrm>
            <a:off x="9987475" y="5966473"/>
            <a:ext cx="15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cs typeface="Times New Roman" panose="02020603050405020304" pitchFamily="18" charset="0"/>
              </a:rPr>
              <a:t>Label</a:t>
            </a:r>
            <a:endParaRPr lang="zh-TW" altLang="en-US" sz="2000" b="1" dirty="0"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7015A6D-5773-410C-BEAE-D4237C9FE1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1507" y="5644678"/>
            <a:ext cx="3238814" cy="844013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4B93A189-C4A8-4A4C-9A87-8AAD78B725F9}"/>
              </a:ext>
            </a:extLst>
          </p:cNvPr>
          <p:cNvSpPr/>
          <p:nvPr/>
        </p:nvSpPr>
        <p:spPr bwMode="auto">
          <a:xfrm>
            <a:off x="1444444" y="5802703"/>
            <a:ext cx="1340950" cy="609600"/>
          </a:xfrm>
          <a:prstGeom prst="rect">
            <a:avLst/>
          </a:prstGeom>
          <a:solidFill>
            <a:srgbClr val="DBDBDB"/>
          </a:solidFill>
          <a:ln w="28575" cap="flat" cmpd="sng" algn="ctr">
            <a:solidFill>
              <a:srgbClr val="7C7C7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Encoding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E49AE23-8375-4927-8139-44840CE6C311}"/>
              </a:ext>
            </a:extLst>
          </p:cNvPr>
          <p:cNvSpPr/>
          <p:nvPr/>
        </p:nvSpPr>
        <p:spPr bwMode="auto">
          <a:xfrm>
            <a:off x="2785183" y="5802703"/>
            <a:ext cx="1340950" cy="609600"/>
          </a:xfrm>
          <a:prstGeom prst="rect">
            <a:avLst/>
          </a:prstGeom>
          <a:solidFill>
            <a:srgbClr val="DBDBDB"/>
          </a:solidFill>
          <a:ln w="28575" cap="flat" cmpd="sng" algn="ctr">
            <a:solidFill>
              <a:srgbClr val="7C7C7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>
                <a:latin typeface="Arial" charset="0"/>
                <a:ea typeface="新細明體" charset="-120"/>
              </a:rPr>
              <a:t>Training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CCDDE11-AD3B-4FF6-B324-FFD43D206A7F}"/>
              </a:ext>
            </a:extLst>
          </p:cNvPr>
          <p:cNvSpPr/>
          <p:nvPr/>
        </p:nvSpPr>
        <p:spPr bwMode="auto">
          <a:xfrm>
            <a:off x="4125922" y="5802703"/>
            <a:ext cx="1340950" cy="609600"/>
          </a:xfrm>
          <a:prstGeom prst="rect">
            <a:avLst/>
          </a:prstGeom>
          <a:solidFill>
            <a:srgbClr val="DBDBDB"/>
          </a:solidFill>
          <a:ln w="28575" cap="flat" cmpd="sng" algn="ctr">
            <a:solidFill>
              <a:srgbClr val="7C7C7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>
                <a:latin typeface="Arial" charset="0"/>
                <a:ea typeface="新細明體" charset="-120"/>
              </a:rPr>
              <a:t>Inference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0C4B2D-0B78-4EE0-9220-EE4B222F30C4}"/>
              </a:ext>
            </a:extLst>
          </p:cNvPr>
          <p:cNvSpPr/>
          <p:nvPr/>
        </p:nvSpPr>
        <p:spPr>
          <a:xfrm>
            <a:off x="9640062" y="5123193"/>
            <a:ext cx="2403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&gt;95% accuracy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43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表格 232">
            <a:extLst>
              <a:ext uri="{FF2B5EF4-FFF2-40B4-BE49-F238E27FC236}">
                <a16:creationId xmlns:a16="http://schemas.microsoft.com/office/drawing/2014/main" id="{5F97ACFB-6514-4782-B188-8BF53DB57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90985"/>
              </p:ext>
            </p:extLst>
          </p:nvPr>
        </p:nvGraphicFramePr>
        <p:xfrm>
          <a:off x="8915400" y="2895600"/>
          <a:ext cx="2131273" cy="1524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31273">
                  <a:extLst>
                    <a:ext uri="{9D8B030D-6E8A-4147-A177-3AD203B41FA5}">
                      <a16:colId xmlns:a16="http://schemas.microsoft.com/office/drawing/2014/main" val="2009605833"/>
                    </a:ext>
                  </a:extLst>
                </a:gridCol>
              </a:tblGrid>
              <a:tr h="309894">
                <a:tc>
                  <a:txBody>
                    <a:bodyPr/>
                    <a:lstStyle/>
                    <a:p>
                      <a:pPr marL="0" marR="0" lvl="0" indent="0" algn="ctr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Associative Memory (AM)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49438"/>
                  </a:ext>
                </a:extLst>
              </a:tr>
              <a:tr h="1214106">
                <a:tc>
                  <a:txBody>
                    <a:bodyPr/>
                    <a:lstStyle/>
                    <a:p>
                      <a:pPr marL="0" marR="0" lvl="0" indent="0" algn="ctr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043315"/>
                  </a:ext>
                </a:extLst>
              </a:tr>
            </a:tbl>
          </a:graphicData>
        </a:graphic>
      </p:graphicFrame>
      <p:cxnSp>
        <p:nvCxnSpPr>
          <p:cNvPr id="106" name="接點: 肘形 182">
            <a:extLst>
              <a:ext uri="{FF2B5EF4-FFF2-40B4-BE49-F238E27FC236}">
                <a16:creationId xmlns:a16="http://schemas.microsoft.com/office/drawing/2014/main" id="{95AF7671-16A9-4524-836F-C774E8F8AFA9}"/>
              </a:ext>
            </a:extLst>
          </p:cNvPr>
          <p:cNvCxnSpPr>
            <a:cxnSpLocks/>
          </p:cNvCxnSpPr>
          <p:nvPr/>
        </p:nvCxnSpPr>
        <p:spPr>
          <a:xfrm flipV="1">
            <a:off x="8003161" y="3692641"/>
            <a:ext cx="959762" cy="3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接點: 肘形 182">
            <a:extLst>
              <a:ext uri="{FF2B5EF4-FFF2-40B4-BE49-F238E27FC236}">
                <a16:creationId xmlns:a16="http://schemas.microsoft.com/office/drawing/2014/main" id="{E43BF5E1-C8DE-4521-8EC4-8B05EAA968D8}"/>
              </a:ext>
            </a:extLst>
          </p:cNvPr>
          <p:cNvCxnSpPr>
            <a:cxnSpLocks/>
          </p:cNvCxnSpPr>
          <p:nvPr/>
        </p:nvCxnSpPr>
        <p:spPr>
          <a:xfrm>
            <a:off x="7142781" y="4100250"/>
            <a:ext cx="736706" cy="381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82">
            <a:extLst>
              <a:ext uri="{FF2B5EF4-FFF2-40B4-BE49-F238E27FC236}">
                <a16:creationId xmlns:a16="http://schemas.microsoft.com/office/drawing/2014/main" id="{4705B817-9FF8-4264-9ED8-183C6A6E6922}"/>
              </a:ext>
            </a:extLst>
          </p:cNvPr>
          <p:cNvCxnSpPr>
            <a:cxnSpLocks/>
          </p:cNvCxnSpPr>
          <p:nvPr/>
        </p:nvCxnSpPr>
        <p:spPr>
          <a:xfrm>
            <a:off x="7142781" y="3411074"/>
            <a:ext cx="736706" cy="381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接點: 肘形 182">
            <a:extLst>
              <a:ext uri="{FF2B5EF4-FFF2-40B4-BE49-F238E27FC236}">
                <a16:creationId xmlns:a16="http://schemas.microsoft.com/office/drawing/2014/main" id="{71E8F3BD-AD18-4398-BC59-5111D8945290}"/>
              </a:ext>
            </a:extLst>
          </p:cNvPr>
          <p:cNvCxnSpPr>
            <a:cxnSpLocks/>
          </p:cNvCxnSpPr>
          <p:nvPr/>
        </p:nvCxnSpPr>
        <p:spPr>
          <a:xfrm>
            <a:off x="7135161" y="3113894"/>
            <a:ext cx="736706" cy="381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接點: 肘形 182">
            <a:extLst>
              <a:ext uri="{FF2B5EF4-FFF2-40B4-BE49-F238E27FC236}">
                <a16:creationId xmlns:a16="http://schemas.microsoft.com/office/drawing/2014/main" id="{12E6DE92-52DD-4E98-A7A6-EB91D81E1D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3691" y="3166004"/>
            <a:ext cx="193292" cy="70289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 of HDC – Training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32" name="矩形 231">
            <a:extLst>
              <a:ext uri="{FF2B5EF4-FFF2-40B4-BE49-F238E27FC236}">
                <a16:creationId xmlns:a16="http://schemas.microsoft.com/office/drawing/2014/main" id="{9F89CC18-71C5-43AA-AAD7-05DA3D8B5935}"/>
              </a:ext>
            </a:extLst>
          </p:cNvPr>
          <p:cNvSpPr/>
          <p:nvPr/>
        </p:nvSpPr>
        <p:spPr>
          <a:xfrm>
            <a:off x="2611631" y="3351958"/>
            <a:ext cx="2046497" cy="4876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FB34032A-E088-40C3-ADF3-0145CF7B7899}"/>
                  </a:ext>
                </a:extLst>
              </p:cNvPr>
              <p:cNvSpPr txBox="1"/>
              <p:nvPr/>
            </p:nvSpPr>
            <p:spPr>
              <a:xfrm>
                <a:off x="9903081" y="3805465"/>
                <a:ext cx="137023" cy="327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FB34032A-E088-40C3-ADF3-0145CF7B7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081" y="3805465"/>
                <a:ext cx="137023" cy="327998"/>
              </a:xfrm>
              <a:prstGeom prst="rect">
                <a:avLst/>
              </a:prstGeom>
              <a:blipFill>
                <a:blip r:embed="rId4"/>
                <a:stretch>
                  <a:fillRect l="-63636" r="-59091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接點: 肘形 182">
            <a:extLst>
              <a:ext uri="{FF2B5EF4-FFF2-40B4-BE49-F238E27FC236}">
                <a16:creationId xmlns:a16="http://schemas.microsoft.com/office/drawing/2014/main" id="{08670DBB-1D73-42BF-82F6-5254445EB2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92855" y="3151064"/>
            <a:ext cx="193292" cy="70289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A495214D-EB0C-4032-9924-614C811ACF38}"/>
              </a:ext>
            </a:extLst>
          </p:cNvPr>
          <p:cNvGrpSpPr/>
          <p:nvPr/>
        </p:nvGrpSpPr>
        <p:grpSpPr>
          <a:xfrm>
            <a:off x="1304431" y="3156670"/>
            <a:ext cx="899301" cy="784265"/>
            <a:chOff x="1326090" y="1576683"/>
            <a:chExt cx="817566" cy="1025878"/>
          </a:xfrm>
        </p:grpSpPr>
        <p:sp>
          <p:nvSpPr>
            <p:cNvPr id="250" name="橢圓 249">
              <a:extLst>
                <a:ext uri="{FF2B5EF4-FFF2-40B4-BE49-F238E27FC236}">
                  <a16:creationId xmlns:a16="http://schemas.microsoft.com/office/drawing/2014/main" id="{A42EEFCC-0EE5-48BC-9848-899D505EA2D3}"/>
                </a:ext>
              </a:extLst>
            </p:cNvPr>
            <p:cNvSpPr/>
            <p:nvPr/>
          </p:nvSpPr>
          <p:spPr>
            <a:xfrm>
              <a:off x="1326090" y="1576683"/>
              <a:ext cx="817566" cy="3718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流程圖: 儲存資料 250">
              <a:extLst>
                <a:ext uri="{FF2B5EF4-FFF2-40B4-BE49-F238E27FC236}">
                  <a16:creationId xmlns:a16="http://schemas.microsoft.com/office/drawing/2014/main" id="{BE0EC229-6EC9-4EA9-80CD-375836DE6CD5}"/>
                </a:ext>
              </a:extLst>
            </p:cNvPr>
            <p:cNvSpPr/>
            <p:nvPr/>
          </p:nvSpPr>
          <p:spPr>
            <a:xfrm rot="16200000">
              <a:off x="1314434" y="1782332"/>
              <a:ext cx="834726" cy="805731"/>
            </a:xfrm>
            <a:prstGeom prst="flowChartOnlineStora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Training Set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0" name="矩形 259">
            <a:extLst>
              <a:ext uri="{FF2B5EF4-FFF2-40B4-BE49-F238E27FC236}">
                <a16:creationId xmlns:a16="http://schemas.microsoft.com/office/drawing/2014/main" id="{66E7B634-0AA5-441B-9D34-EBDC6030B1D7}"/>
              </a:ext>
            </a:extLst>
          </p:cNvPr>
          <p:cNvSpPr/>
          <p:nvPr/>
        </p:nvSpPr>
        <p:spPr>
          <a:xfrm>
            <a:off x="2648643" y="3398841"/>
            <a:ext cx="1983235" cy="35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HDC Encoding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FE1A95F0-5F37-4150-BDB4-5F00F3D30F7C}"/>
                  </a:ext>
                </a:extLst>
              </p:cNvPr>
              <p:cNvSpPr/>
              <p:nvPr/>
            </p:nvSpPr>
            <p:spPr>
              <a:xfrm>
                <a:off x="8961181" y="3312242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FE1A95F0-5F37-4150-BDB4-5F00F3D30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81" y="3312242"/>
                <a:ext cx="2020819" cy="208414"/>
              </a:xfrm>
              <a:prstGeom prst="rect">
                <a:avLst/>
              </a:prstGeom>
              <a:blipFill>
                <a:blip r:embed="rId5"/>
                <a:stretch>
                  <a:fillRect t="-21622" b="-4594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501DD0A-5EA4-417B-A883-691AB5B2CAA4}"/>
                  </a:ext>
                </a:extLst>
              </p:cNvPr>
              <p:cNvSpPr/>
              <p:nvPr/>
            </p:nvSpPr>
            <p:spPr>
              <a:xfrm>
                <a:off x="8961181" y="3589745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501DD0A-5EA4-417B-A883-691AB5B2C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81" y="3589745"/>
                <a:ext cx="2020819" cy="208414"/>
              </a:xfrm>
              <a:prstGeom prst="rect">
                <a:avLst/>
              </a:prstGeom>
              <a:blipFill>
                <a:blip r:embed="rId6"/>
                <a:stretch>
                  <a:fillRect t="-25000" b="-4722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6CEBF5A1-30D2-4453-AE10-CB0B29EB2B2C}"/>
                  </a:ext>
                </a:extLst>
              </p:cNvPr>
              <p:cNvSpPr/>
              <p:nvPr/>
            </p:nvSpPr>
            <p:spPr>
              <a:xfrm>
                <a:off x="8961181" y="4124122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6CEBF5A1-30D2-4453-AE10-CB0B29EB2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81" y="4124122"/>
                <a:ext cx="2020819" cy="208414"/>
              </a:xfrm>
              <a:prstGeom prst="rect">
                <a:avLst/>
              </a:prstGeom>
              <a:blipFill>
                <a:blip r:embed="rId7"/>
                <a:stretch>
                  <a:fillRect t="-25000" b="-4722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字方塊 322">
            <a:extLst>
              <a:ext uri="{FF2B5EF4-FFF2-40B4-BE49-F238E27FC236}">
                <a16:creationId xmlns:a16="http://schemas.microsoft.com/office/drawing/2014/main" id="{119938F1-A7A1-4EE4-894E-C24C9F508CEE}"/>
              </a:ext>
            </a:extLst>
          </p:cNvPr>
          <p:cNvSpPr txBox="1"/>
          <p:nvPr/>
        </p:nvSpPr>
        <p:spPr>
          <a:xfrm>
            <a:off x="505628" y="1029791"/>
            <a:ext cx="1138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HV: 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Representative HV for each class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in the </a:t>
            </a: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memory (AM)</a:t>
            </a:r>
            <a:endParaRPr lang="en-US" altLang="zh-TW" sz="2800" b="1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矩形: 圓角 153">
            <a:extLst>
              <a:ext uri="{FF2B5EF4-FFF2-40B4-BE49-F238E27FC236}">
                <a16:creationId xmlns:a16="http://schemas.microsoft.com/office/drawing/2014/main" id="{BDE027E9-4329-4C5F-8B12-6421910A486B}"/>
              </a:ext>
            </a:extLst>
          </p:cNvPr>
          <p:cNvSpPr/>
          <p:nvPr/>
        </p:nvSpPr>
        <p:spPr>
          <a:xfrm rot="16200000">
            <a:off x="7271939" y="3515249"/>
            <a:ext cx="1467348" cy="251085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F65E10C-DD70-4506-90F8-D7C5F93D39AA}"/>
                  </a:ext>
                </a:extLst>
              </p:cNvPr>
              <p:cNvSpPr/>
              <p:nvPr/>
            </p:nvSpPr>
            <p:spPr>
              <a:xfrm>
                <a:off x="5585880" y="3053440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TW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F65E10C-DD70-4506-90F8-D7C5F93D3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880" y="3053440"/>
                <a:ext cx="2020819" cy="208414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A4A0639-0F16-421F-9F5D-1E0CE1BBB480}"/>
                  </a:ext>
                </a:extLst>
              </p:cNvPr>
              <p:cNvSpPr/>
              <p:nvPr/>
            </p:nvSpPr>
            <p:spPr>
              <a:xfrm>
                <a:off x="5585880" y="3349254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A4A0639-0F16-421F-9F5D-1E0CE1BBB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880" y="3349254"/>
                <a:ext cx="2020819" cy="208414"/>
              </a:xfrm>
              <a:prstGeom prst="rect">
                <a:avLst/>
              </a:prstGeom>
              <a:blipFill>
                <a:blip r:embed="rId9"/>
                <a:stretch>
                  <a:fillRect b="-1621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04732D1-5CA4-4B0D-86C4-27167ABA87C1}"/>
                  </a:ext>
                </a:extLst>
              </p:cNvPr>
              <p:cNvSpPr/>
              <p:nvPr/>
            </p:nvSpPr>
            <p:spPr>
              <a:xfrm>
                <a:off x="5585880" y="4040355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04732D1-5CA4-4B0D-86C4-27167ABA8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880" y="4040355"/>
                <a:ext cx="2020819" cy="208414"/>
              </a:xfrm>
              <a:prstGeom prst="rect">
                <a:avLst/>
              </a:prstGeom>
              <a:blipFill>
                <a:blip r:embed="rId10"/>
                <a:stretch>
                  <a:fillRect b="-27778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C28920EC-53D4-4B65-9E04-48A4861663E2}"/>
              </a:ext>
            </a:extLst>
          </p:cNvPr>
          <p:cNvSpPr/>
          <p:nvPr/>
        </p:nvSpPr>
        <p:spPr>
          <a:xfrm rot="5400000">
            <a:off x="6423018" y="3598988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48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接點: 肘形 183">
            <a:extLst>
              <a:ext uri="{FF2B5EF4-FFF2-40B4-BE49-F238E27FC236}">
                <a16:creationId xmlns:a16="http://schemas.microsoft.com/office/drawing/2014/main" id="{6B50580D-F2EA-4E37-B66F-02C3137D83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05551" y="4595828"/>
            <a:ext cx="191379" cy="71167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 of HDC – Inference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aphicFrame>
        <p:nvGraphicFramePr>
          <p:cNvPr id="233" name="表格 232">
            <a:extLst>
              <a:ext uri="{FF2B5EF4-FFF2-40B4-BE49-F238E27FC236}">
                <a16:creationId xmlns:a16="http://schemas.microsoft.com/office/drawing/2014/main" id="{5F97ACFB-6514-4782-B188-8BF53DB57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500413"/>
              </p:ext>
            </p:extLst>
          </p:nvPr>
        </p:nvGraphicFramePr>
        <p:xfrm>
          <a:off x="3083568" y="2481763"/>
          <a:ext cx="2131273" cy="1524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31273">
                  <a:extLst>
                    <a:ext uri="{9D8B030D-6E8A-4147-A177-3AD203B41FA5}">
                      <a16:colId xmlns:a16="http://schemas.microsoft.com/office/drawing/2014/main" val="2009605833"/>
                    </a:ext>
                  </a:extLst>
                </a:gridCol>
              </a:tblGrid>
              <a:tr h="309894">
                <a:tc>
                  <a:txBody>
                    <a:bodyPr/>
                    <a:lstStyle/>
                    <a:p>
                      <a:pPr marL="0" marR="0" lvl="0" indent="0" algn="ctr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Associative Memory (AM)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49438"/>
                  </a:ext>
                </a:extLst>
              </a:tr>
              <a:tr h="1214106">
                <a:tc>
                  <a:txBody>
                    <a:bodyPr/>
                    <a:lstStyle/>
                    <a:p>
                      <a:pPr marL="0" marR="0" lvl="0" indent="0" algn="ctr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0433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FB34032A-E088-40C3-ADF3-0145CF7B7899}"/>
                  </a:ext>
                </a:extLst>
              </p:cNvPr>
              <p:cNvSpPr txBox="1"/>
              <p:nvPr/>
            </p:nvSpPr>
            <p:spPr>
              <a:xfrm>
                <a:off x="4071249" y="3391628"/>
                <a:ext cx="137023" cy="327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FB34032A-E088-40C3-ADF3-0145CF7B7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49" y="3391628"/>
                <a:ext cx="137023" cy="327998"/>
              </a:xfrm>
              <a:prstGeom prst="rect">
                <a:avLst/>
              </a:prstGeom>
              <a:blipFill>
                <a:blip r:embed="rId4"/>
                <a:stretch>
                  <a:fillRect l="-63636" r="-59091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接點: 肘形 183">
            <a:extLst>
              <a:ext uri="{FF2B5EF4-FFF2-40B4-BE49-F238E27FC236}">
                <a16:creationId xmlns:a16="http://schemas.microsoft.com/office/drawing/2014/main" id="{700C3733-7365-4280-A075-501965E2BC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13859" y="4613956"/>
            <a:ext cx="191379" cy="71167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>
            <a:extLst>
              <a:ext uri="{FF2B5EF4-FFF2-40B4-BE49-F238E27FC236}">
                <a16:creationId xmlns:a16="http://schemas.microsoft.com/office/drawing/2014/main" id="{220C24A7-3490-4A16-B4D5-32CC1DDF269D}"/>
              </a:ext>
            </a:extLst>
          </p:cNvPr>
          <p:cNvCxnSpPr>
            <a:cxnSpLocks/>
          </p:cNvCxnSpPr>
          <p:nvPr/>
        </p:nvCxnSpPr>
        <p:spPr>
          <a:xfrm>
            <a:off x="7849829" y="4807615"/>
            <a:ext cx="6931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字方塊 253">
            <a:extLst>
              <a:ext uri="{FF2B5EF4-FFF2-40B4-BE49-F238E27FC236}">
                <a16:creationId xmlns:a16="http://schemas.microsoft.com/office/drawing/2014/main" id="{A0519FEC-302D-4B13-BC00-E42E89A04FE9}"/>
              </a:ext>
            </a:extLst>
          </p:cNvPr>
          <p:cNvSpPr txBox="1"/>
          <p:nvPr/>
        </p:nvSpPr>
        <p:spPr>
          <a:xfrm>
            <a:off x="8514834" y="4637010"/>
            <a:ext cx="1191458" cy="30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33C45B9-BC97-4C09-B323-A32D22B4891E}"/>
                  </a:ext>
                </a:extLst>
              </p:cNvPr>
              <p:cNvSpPr/>
              <p:nvPr/>
            </p:nvSpPr>
            <p:spPr>
              <a:xfrm>
                <a:off x="4104038" y="5178530"/>
                <a:ext cx="1603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Query</m:t>
                      </m:r>
                      <m:r>
                        <m:rPr>
                          <m:nor/>
                        </m:rPr>
                        <a:rPr lang="en-US" altLang="zh-TW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HV</m:t>
                      </m:r>
                    </m:oMath>
                  </m:oMathPara>
                </a14:m>
                <a:endParaRPr lang="zh-TW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33C45B9-BC97-4C09-B323-A32D22B48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038" y="5178530"/>
                <a:ext cx="160381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2A599183-AFC9-42B8-826E-02877EA251BF}"/>
              </a:ext>
            </a:extLst>
          </p:cNvPr>
          <p:cNvGrpSpPr/>
          <p:nvPr/>
        </p:nvGrpSpPr>
        <p:grpSpPr>
          <a:xfrm>
            <a:off x="1335108" y="4476531"/>
            <a:ext cx="899301" cy="784265"/>
            <a:chOff x="1326090" y="1576683"/>
            <a:chExt cx="817566" cy="1025878"/>
          </a:xfrm>
        </p:grpSpPr>
        <p:sp>
          <p:nvSpPr>
            <p:cNvPr id="258" name="橢圓 257">
              <a:extLst>
                <a:ext uri="{FF2B5EF4-FFF2-40B4-BE49-F238E27FC236}">
                  <a16:creationId xmlns:a16="http://schemas.microsoft.com/office/drawing/2014/main" id="{050F093B-79C8-49D0-8CBB-B93EEDB700AD}"/>
                </a:ext>
              </a:extLst>
            </p:cNvPr>
            <p:cNvSpPr/>
            <p:nvPr/>
          </p:nvSpPr>
          <p:spPr>
            <a:xfrm>
              <a:off x="1326090" y="1576683"/>
              <a:ext cx="817566" cy="3718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流程圖: 儲存資料 258">
              <a:extLst>
                <a:ext uri="{FF2B5EF4-FFF2-40B4-BE49-F238E27FC236}">
                  <a16:creationId xmlns:a16="http://schemas.microsoft.com/office/drawing/2014/main" id="{81EA5F92-DE29-468F-95E1-7C8CF247B930}"/>
                </a:ext>
              </a:extLst>
            </p:cNvPr>
            <p:cNvSpPr/>
            <p:nvPr/>
          </p:nvSpPr>
          <p:spPr>
            <a:xfrm rot="16200000">
              <a:off x="1314434" y="1782332"/>
              <a:ext cx="834726" cy="805731"/>
            </a:xfrm>
            <a:prstGeom prst="flowChartOnlineStorag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Testing Set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FE1A95F0-5F37-4150-BDB4-5F00F3D30F7C}"/>
                  </a:ext>
                </a:extLst>
              </p:cNvPr>
              <p:cNvSpPr/>
              <p:nvPr/>
            </p:nvSpPr>
            <p:spPr>
              <a:xfrm>
                <a:off x="3129349" y="2898405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FE1A95F0-5F37-4150-BDB4-5F00F3D30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49" y="2898405"/>
                <a:ext cx="2020819" cy="208414"/>
              </a:xfrm>
              <a:prstGeom prst="rect">
                <a:avLst/>
              </a:prstGeom>
              <a:blipFill>
                <a:blip r:embed="rId6"/>
                <a:stretch>
                  <a:fillRect t="-21622" b="-4594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501DD0A-5EA4-417B-A883-691AB5B2CAA4}"/>
                  </a:ext>
                </a:extLst>
              </p:cNvPr>
              <p:cNvSpPr/>
              <p:nvPr/>
            </p:nvSpPr>
            <p:spPr>
              <a:xfrm>
                <a:off x="3129349" y="3175908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501DD0A-5EA4-417B-A883-691AB5B2C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49" y="3175908"/>
                <a:ext cx="2020819" cy="208414"/>
              </a:xfrm>
              <a:prstGeom prst="rect">
                <a:avLst/>
              </a:prstGeom>
              <a:blipFill>
                <a:blip r:embed="rId7"/>
                <a:stretch>
                  <a:fillRect t="-25000" b="-5000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6CEBF5A1-30D2-4453-AE10-CB0B29EB2B2C}"/>
                  </a:ext>
                </a:extLst>
              </p:cNvPr>
              <p:cNvSpPr/>
              <p:nvPr/>
            </p:nvSpPr>
            <p:spPr>
              <a:xfrm>
                <a:off x="3129349" y="3710285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6CEBF5A1-30D2-4453-AE10-CB0B29EB2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49" y="3710285"/>
                <a:ext cx="2020819" cy="208414"/>
              </a:xfrm>
              <a:prstGeom prst="rect">
                <a:avLst/>
              </a:prstGeom>
              <a:blipFill>
                <a:blip r:embed="rId8"/>
                <a:stretch>
                  <a:fillRect t="-25000" b="-4722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字方塊 322">
            <a:extLst>
              <a:ext uri="{FF2B5EF4-FFF2-40B4-BE49-F238E27FC236}">
                <a16:creationId xmlns:a16="http://schemas.microsoft.com/office/drawing/2014/main" id="{119938F1-A7A1-4EE4-894E-C24C9F508CEE}"/>
              </a:ext>
            </a:extLst>
          </p:cNvPr>
          <p:cNvSpPr txBox="1"/>
          <p:nvPr/>
        </p:nvSpPr>
        <p:spPr>
          <a:xfrm>
            <a:off x="505628" y="1029791"/>
            <a:ext cx="1138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HV: 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Encoded testing data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similar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HV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altLang="zh-TW" sz="28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HV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prediction</a:t>
            </a:r>
            <a:endParaRPr lang="en-US" altLang="zh-TW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7E01A6C-16FB-44B2-B8B9-00C4B0331159}"/>
              </a:ext>
            </a:extLst>
          </p:cNvPr>
          <p:cNvSpPr/>
          <p:nvPr/>
        </p:nvSpPr>
        <p:spPr>
          <a:xfrm>
            <a:off x="2591276" y="4612255"/>
            <a:ext cx="2046497" cy="4876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70DB77B-E4B3-4670-B8B3-6AEAC92E43AD}"/>
              </a:ext>
            </a:extLst>
          </p:cNvPr>
          <p:cNvSpPr/>
          <p:nvPr/>
        </p:nvSpPr>
        <p:spPr>
          <a:xfrm>
            <a:off x="2628288" y="4659138"/>
            <a:ext cx="1983235" cy="35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HDC Encoding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雲朵形 96">
            <a:extLst>
              <a:ext uri="{FF2B5EF4-FFF2-40B4-BE49-F238E27FC236}">
                <a16:creationId xmlns:a16="http://schemas.microsoft.com/office/drawing/2014/main" id="{90D75F5B-9412-47C7-AAB7-B617D6011719}"/>
              </a:ext>
            </a:extLst>
          </p:cNvPr>
          <p:cNvSpPr/>
          <p:nvPr/>
        </p:nvSpPr>
        <p:spPr>
          <a:xfrm>
            <a:off x="5071062" y="4521555"/>
            <a:ext cx="2791387" cy="684424"/>
          </a:xfrm>
          <a:prstGeom prst="cloud">
            <a:avLst/>
          </a:prstGeom>
          <a:solidFill>
            <a:srgbClr val="FF0000">
              <a:alpha val="38039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Vector Similarity Search (VSS)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接點: 肘形 183">
            <a:extLst>
              <a:ext uri="{FF2B5EF4-FFF2-40B4-BE49-F238E27FC236}">
                <a16:creationId xmlns:a16="http://schemas.microsoft.com/office/drawing/2014/main" id="{70510ADA-0AE1-4B9E-836E-BF9A0EBF67C2}"/>
              </a:ext>
            </a:extLst>
          </p:cNvPr>
          <p:cNvCxnSpPr>
            <a:cxnSpLocks/>
            <a:stCxn id="294" idx="3"/>
          </p:cNvCxnSpPr>
          <p:nvPr/>
        </p:nvCxnSpPr>
        <p:spPr>
          <a:xfrm>
            <a:off x="5150168" y="3002612"/>
            <a:ext cx="2193607" cy="1533669"/>
          </a:xfrm>
          <a:prstGeom prst="bentConnector3">
            <a:avLst>
              <a:gd name="adj1" fmla="val 1001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83">
            <a:extLst>
              <a:ext uri="{FF2B5EF4-FFF2-40B4-BE49-F238E27FC236}">
                <a16:creationId xmlns:a16="http://schemas.microsoft.com/office/drawing/2014/main" id="{7DC6319C-1938-4AA8-864E-A68B0DAF8500}"/>
              </a:ext>
            </a:extLst>
          </p:cNvPr>
          <p:cNvCxnSpPr>
            <a:cxnSpLocks/>
            <a:stCxn id="306" idx="3"/>
          </p:cNvCxnSpPr>
          <p:nvPr/>
        </p:nvCxnSpPr>
        <p:spPr>
          <a:xfrm>
            <a:off x="5150168" y="3280115"/>
            <a:ext cx="1870392" cy="1261405"/>
          </a:xfrm>
          <a:prstGeom prst="bentConnector3">
            <a:avLst>
              <a:gd name="adj1" fmla="val 999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肘形 183">
            <a:extLst>
              <a:ext uri="{FF2B5EF4-FFF2-40B4-BE49-F238E27FC236}">
                <a16:creationId xmlns:a16="http://schemas.microsoft.com/office/drawing/2014/main" id="{545B1ED4-587B-4795-A7B1-B846C2A5B570}"/>
              </a:ext>
            </a:extLst>
          </p:cNvPr>
          <p:cNvCxnSpPr>
            <a:cxnSpLocks/>
            <a:stCxn id="307" idx="3"/>
          </p:cNvCxnSpPr>
          <p:nvPr/>
        </p:nvCxnSpPr>
        <p:spPr>
          <a:xfrm>
            <a:off x="5150168" y="3814492"/>
            <a:ext cx="783272" cy="737188"/>
          </a:xfrm>
          <a:prstGeom prst="bentConnector3">
            <a:avLst>
              <a:gd name="adj1" fmla="val 999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C7ABDB12-AD3D-433A-83EE-236850DB65E5}"/>
              </a:ext>
            </a:extLst>
          </p:cNvPr>
          <p:cNvSpPr/>
          <p:nvPr/>
        </p:nvSpPr>
        <p:spPr>
          <a:xfrm>
            <a:off x="5705841" y="3944422"/>
            <a:ext cx="1603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777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 of HDC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aphicFrame>
        <p:nvGraphicFramePr>
          <p:cNvPr id="233" name="表格 232">
            <a:extLst>
              <a:ext uri="{FF2B5EF4-FFF2-40B4-BE49-F238E27FC236}">
                <a16:creationId xmlns:a16="http://schemas.microsoft.com/office/drawing/2014/main" id="{5F97ACFB-6514-4782-B188-8BF53DB576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9361" y="2110288"/>
          <a:ext cx="2131273" cy="1524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31273">
                  <a:extLst>
                    <a:ext uri="{9D8B030D-6E8A-4147-A177-3AD203B41FA5}">
                      <a16:colId xmlns:a16="http://schemas.microsoft.com/office/drawing/2014/main" val="2009605833"/>
                    </a:ext>
                  </a:extLst>
                </a:gridCol>
              </a:tblGrid>
              <a:tr h="309894">
                <a:tc>
                  <a:txBody>
                    <a:bodyPr/>
                    <a:lstStyle/>
                    <a:p>
                      <a:pPr marL="0" marR="0" lvl="0" indent="0" algn="ctr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Associative Memory (AM)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49438"/>
                  </a:ext>
                </a:extLst>
              </a:tr>
              <a:tr h="1214106">
                <a:tc>
                  <a:txBody>
                    <a:bodyPr/>
                    <a:lstStyle/>
                    <a:p>
                      <a:pPr marL="0" marR="0" lvl="0" indent="0" algn="ctr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043315"/>
                  </a:ext>
                </a:extLst>
              </a:tr>
            </a:tbl>
          </a:graphicData>
        </a:graphic>
      </p:graphicFrame>
      <p:sp>
        <p:nvSpPr>
          <p:cNvPr id="232" name="矩形 231">
            <a:extLst>
              <a:ext uri="{FF2B5EF4-FFF2-40B4-BE49-F238E27FC236}">
                <a16:creationId xmlns:a16="http://schemas.microsoft.com/office/drawing/2014/main" id="{9F89CC18-71C5-43AA-AAD7-05DA3D8B5935}"/>
              </a:ext>
            </a:extLst>
          </p:cNvPr>
          <p:cNvSpPr/>
          <p:nvPr/>
        </p:nvSpPr>
        <p:spPr>
          <a:xfrm>
            <a:off x="2921743" y="3742944"/>
            <a:ext cx="6934806" cy="22006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雲朵形 233">
            <a:extLst>
              <a:ext uri="{FF2B5EF4-FFF2-40B4-BE49-F238E27FC236}">
                <a16:creationId xmlns:a16="http://schemas.microsoft.com/office/drawing/2014/main" id="{2556B508-94C8-4A8E-892B-FEAB867F6E59}"/>
              </a:ext>
            </a:extLst>
          </p:cNvPr>
          <p:cNvSpPr/>
          <p:nvPr/>
        </p:nvSpPr>
        <p:spPr>
          <a:xfrm>
            <a:off x="6239487" y="2215122"/>
            <a:ext cx="2791387" cy="684424"/>
          </a:xfrm>
          <a:prstGeom prst="cloud">
            <a:avLst/>
          </a:prstGeom>
          <a:solidFill>
            <a:srgbClr val="FF0000">
              <a:alpha val="38039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Vector Similarity Search (VSS)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5" name="接點: 肘形 174">
            <a:extLst>
              <a:ext uri="{FF2B5EF4-FFF2-40B4-BE49-F238E27FC236}">
                <a16:creationId xmlns:a16="http://schemas.microsoft.com/office/drawing/2014/main" id="{15D90727-86A6-4D97-B97F-54AA4C770F5F}"/>
              </a:ext>
            </a:extLst>
          </p:cNvPr>
          <p:cNvCxnSpPr>
            <a:cxnSpLocks/>
            <a:stCxn id="410" idx="3"/>
            <a:endCxn id="234" idx="1"/>
          </p:cNvCxnSpPr>
          <p:nvPr/>
        </p:nvCxnSpPr>
        <p:spPr>
          <a:xfrm flipH="1" flipV="1">
            <a:off x="7635181" y="2898817"/>
            <a:ext cx="1688744" cy="2488111"/>
          </a:xfrm>
          <a:prstGeom prst="bentConnector4">
            <a:avLst>
              <a:gd name="adj1" fmla="val -22937"/>
              <a:gd name="adj2" fmla="val 855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FB34032A-E088-40C3-ADF3-0145CF7B7899}"/>
                  </a:ext>
                </a:extLst>
              </p:cNvPr>
              <p:cNvSpPr txBox="1"/>
              <p:nvPr/>
            </p:nvSpPr>
            <p:spPr>
              <a:xfrm>
                <a:off x="4707042" y="3020153"/>
                <a:ext cx="137023" cy="327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6" name="文字方塊 235">
                <a:extLst>
                  <a:ext uri="{FF2B5EF4-FFF2-40B4-BE49-F238E27FC236}">
                    <a16:creationId xmlns:a16="http://schemas.microsoft.com/office/drawing/2014/main" id="{FB34032A-E088-40C3-ADF3-0145CF7B7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42" y="3020153"/>
                <a:ext cx="137023" cy="327998"/>
              </a:xfrm>
              <a:prstGeom prst="rect">
                <a:avLst/>
              </a:prstGeom>
              <a:blipFill>
                <a:blip r:embed="rId4"/>
                <a:stretch>
                  <a:fillRect l="-56522" r="-56522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接點: 肘形 182">
            <a:extLst>
              <a:ext uri="{FF2B5EF4-FFF2-40B4-BE49-F238E27FC236}">
                <a16:creationId xmlns:a16="http://schemas.microsoft.com/office/drawing/2014/main" id="{08670DBB-1D73-42BF-82F6-5254445EB2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02967" y="4255282"/>
            <a:ext cx="193292" cy="70289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接點: 肘形 183">
            <a:extLst>
              <a:ext uri="{FF2B5EF4-FFF2-40B4-BE49-F238E27FC236}">
                <a16:creationId xmlns:a16="http://schemas.microsoft.com/office/drawing/2014/main" id="{700C3733-7365-4280-A075-501965E2BC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3294" y="5296759"/>
            <a:ext cx="191379" cy="71167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接點: 肘形 184">
            <a:extLst>
              <a:ext uri="{FF2B5EF4-FFF2-40B4-BE49-F238E27FC236}">
                <a16:creationId xmlns:a16="http://schemas.microsoft.com/office/drawing/2014/main" id="{E267CED1-F6C4-43C1-8C6D-3001531142E3}"/>
              </a:ext>
            </a:extLst>
          </p:cNvPr>
          <p:cNvCxnSpPr>
            <a:cxnSpLocks/>
            <a:stCxn id="410" idx="3"/>
          </p:cNvCxnSpPr>
          <p:nvPr/>
        </p:nvCxnSpPr>
        <p:spPr>
          <a:xfrm flipH="1" flipV="1">
            <a:off x="5847815" y="3419222"/>
            <a:ext cx="3476110" cy="1967706"/>
          </a:xfrm>
          <a:prstGeom prst="bentConnector3">
            <a:avLst>
              <a:gd name="adj1" fmla="val -6576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A495214D-EB0C-4032-9924-614C811ACF38}"/>
              </a:ext>
            </a:extLst>
          </p:cNvPr>
          <p:cNvGrpSpPr/>
          <p:nvPr/>
        </p:nvGrpSpPr>
        <p:grpSpPr>
          <a:xfrm>
            <a:off x="1614543" y="4260888"/>
            <a:ext cx="899301" cy="784265"/>
            <a:chOff x="1326090" y="1576683"/>
            <a:chExt cx="817566" cy="1025878"/>
          </a:xfrm>
        </p:grpSpPr>
        <p:sp>
          <p:nvSpPr>
            <p:cNvPr id="250" name="橢圓 249">
              <a:extLst>
                <a:ext uri="{FF2B5EF4-FFF2-40B4-BE49-F238E27FC236}">
                  <a16:creationId xmlns:a16="http://schemas.microsoft.com/office/drawing/2014/main" id="{A42EEFCC-0EE5-48BC-9848-899D505EA2D3}"/>
                </a:ext>
              </a:extLst>
            </p:cNvPr>
            <p:cNvSpPr/>
            <p:nvPr/>
          </p:nvSpPr>
          <p:spPr>
            <a:xfrm>
              <a:off x="1326090" y="1576683"/>
              <a:ext cx="817566" cy="3718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流程圖: 儲存資料 250">
              <a:extLst>
                <a:ext uri="{FF2B5EF4-FFF2-40B4-BE49-F238E27FC236}">
                  <a16:creationId xmlns:a16="http://schemas.microsoft.com/office/drawing/2014/main" id="{BE0EC229-6EC9-4EA9-80CD-375836DE6CD5}"/>
                </a:ext>
              </a:extLst>
            </p:cNvPr>
            <p:cNvSpPr/>
            <p:nvPr/>
          </p:nvSpPr>
          <p:spPr>
            <a:xfrm rot="16200000">
              <a:off x="1314434" y="1782332"/>
              <a:ext cx="834726" cy="805731"/>
            </a:xfrm>
            <a:prstGeom prst="flowChartOnlineStora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Training Set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2" name="直線單箭頭接點 251">
            <a:extLst>
              <a:ext uri="{FF2B5EF4-FFF2-40B4-BE49-F238E27FC236}">
                <a16:creationId xmlns:a16="http://schemas.microsoft.com/office/drawing/2014/main" id="{627D8D61-3E3D-42D1-B824-5F93F371D093}"/>
              </a:ext>
            </a:extLst>
          </p:cNvPr>
          <p:cNvCxnSpPr>
            <a:cxnSpLocks/>
          </p:cNvCxnSpPr>
          <p:nvPr/>
        </p:nvCxnSpPr>
        <p:spPr>
          <a:xfrm>
            <a:off x="5873754" y="2585294"/>
            <a:ext cx="3254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>
            <a:extLst>
              <a:ext uri="{FF2B5EF4-FFF2-40B4-BE49-F238E27FC236}">
                <a16:creationId xmlns:a16="http://schemas.microsoft.com/office/drawing/2014/main" id="{220C24A7-3490-4A16-B4D5-32CC1DDF269D}"/>
              </a:ext>
            </a:extLst>
          </p:cNvPr>
          <p:cNvCxnSpPr>
            <a:cxnSpLocks/>
            <a:stCxn id="234" idx="0"/>
          </p:cNvCxnSpPr>
          <p:nvPr/>
        </p:nvCxnSpPr>
        <p:spPr>
          <a:xfrm>
            <a:off x="9028548" y="2557334"/>
            <a:ext cx="6931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字方塊 253">
            <a:extLst>
              <a:ext uri="{FF2B5EF4-FFF2-40B4-BE49-F238E27FC236}">
                <a16:creationId xmlns:a16="http://schemas.microsoft.com/office/drawing/2014/main" id="{A0519FEC-302D-4B13-BC00-E42E89A04FE9}"/>
              </a:ext>
            </a:extLst>
          </p:cNvPr>
          <p:cNvSpPr txBox="1"/>
          <p:nvPr/>
        </p:nvSpPr>
        <p:spPr>
          <a:xfrm>
            <a:off x="9693553" y="2386729"/>
            <a:ext cx="1191458" cy="30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33C45B9-BC97-4C09-B323-A32D22B4891E}"/>
                  </a:ext>
                </a:extLst>
              </p:cNvPr>
              <p:cNvSpPr/>
              <p:nvPr/>
            </p:nvSpPr>
            <p:spPr>
              <a:xfrm>
                <a:off x="7689188" y="2864660"/>
                <a:ext cx="417101" cy="32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𝑸</m:t>
                      </m:r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33C45B9-BC97-4C09-B323-A32D22B48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188" y="2864660"/>
                <a:ext cx="417101" cy="327998"/>
              </a:xfrm>
              <a:prstGeom prst="rect">
                <a:avLst/>
              </a:prstGeom>
              <a:blipFill>
                <a:blip r:embed="rId5"/>
                <a:stretch>
                  <a:fillRect l="-2899" b="-24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8B2E6298-6850-40AE-A045-47A11ED6B0DB}"/>
                  </a:ext>
                </a:extLst>
              </p:cNvPr>
              <p:cNvSpPr/>
              <p:nvPr/>
            </p:nvSpPr>
            <p:spPr>
              <a:xfrm>
                <a:off x="5926344" y="3064189"/>
                <a:ext cx="429924" cy="32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8B2E6298-6850-40AE-A045-47A11ED6B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344" y="3064189"/>
                <a:ext cx="429924" cy="327998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2A599183-AFC9-42B8-826E-02877EA251BF}"/>
              </a:ext>
            </a:extLst>
          </p:cNvPr>
          <p:cNvGrpSpPr/>
          <p:nvPr/>
        </p:nvGrpSpPr>
        <p:grpSpPr>
          <a:xfrm>
            <a:off x="1614543" y="5159334"/>
            <a:ext cx="899301" cy="784265"/>
            <a:chOff x="1326090" y="1576683"/>
            <a:chExt cx="817566" cy="1025878"/>
          </a:xfrm>
        </p:grpSpPr>
        <p:sp>
          <p:nvSpPr>
            <p:cNvPr id="258" name="橢圓 257">
              <a:extLst>
                <a:ext uri="{FF2B5EF4-FFF2-40B4-BE49-F238E27FC236}">
                  <a16:creationId xmlns:a16="http://schemas.microsoft.com/office/drawing/2014/main" id="{050F093B-79C8-49D0-8CBB-B93EEDB700AD}"/>
                </a:ext>
              </a:extLst>
            </p:cNvPr>
            <p:cNvSpPr/>
            <p:nvPr/>
          </p:nvSpPr>
          <p:spPr>
            <a:xfrm>
              <a:off x="1326090" y="1576683"/>
              <a:ext cx="817566" cy="3718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流程圖: 儲存資料 258">
              <a:extLst>
                <a:ext uri="{FF2B5EF4-FFF2-40B4-BE49-F238E27FC236}">
                  <a16:creationId xmlns:a16="http://schemas.microsoft.com/office/drawing/2014/main" id="{81EA5F92-DE29-468F-95E1-7C8CF247B930}"/>
                </a:ext>
              </a:extLst>
            </p:cNvPr>
            <p:cNvSpPr/>
            <p:nvPr/>
          </p:nvSpPr>
          <p:spPr>
            <a:xfrm rot="16200000">
              <a:off x="1314434" y="1782332"/>
              <a:ext cx="834726" cy="805731"/>
            </a:xfrm>
            <a:prstGeom prst="flowChartOnlineStorag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Testing Set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0" name="矩形 259">
            <a:extLst>
              <a:ext uri="{FF2B5EF4-FFF2-40B4-BE49-F238E27FC236}">
                <a16:creationId xmlns:a16="http://schemas.microsoft.com/office/drawing/2014/main" id="{66E7B634-0AA5-441B-9D34-EBDC6030B1D7}"/>
              </a:ext>
            </a:extLst>
          </p:cNvPr>
          <p:cNvSpPr/>
          <p:nvPr/>
        </p:nvSpPr>
        <p:spPr>
          <a:xfrm>
            <a:off x="9847235" y="5563763"/>
            <a:ext cx="1983235" cy="35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HDC Encoding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3" name="直線接點 262">
            <a:extLst>
              <a:ext uri="{FF2B5EF4-FFF2-40B4-BE49-F238E27FC236}">
                <a16:creationId xmlns:a16="http://schemas.microsoft.com/office/drawing/2014/main" id="{73B2C1AF-FE3B-4F5F-B9FB-CD5AEA1232D1}"/>
              </a:ext>
            </a:extLst>
          </p:cNvPr>
          <p:cNvCxnSpPr>
            <a:cxnSpLocks/>
            <a:endCxn id="362" idx="1"/>
          </p:cNvCxnSpPr>
          <p:nvPr/>
        </p:nvCxnSpPr>
        <p:spPr>
          <a:xfrm flipV="1">
            <a:off x="3289780" y="4585900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FE1A95F0-5F37-4150-BDB4-5F00F3D30F7C}"/>
                  </a:ext>
                </a:extLst>
              </p:cNvPr>
              <p:cNvSpPr/>
              <p:nvPr/>
            </p:nvSpPr>
            <p:spPr>
              <a:xfrm>
                <a:off x="3765142" y="2526930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FE1A95F0-5F37-4150-BDB4-5F00F3D30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42" y="2526930"/>
                <a:ext cx="2020819" cy="208414"/>
              </a:xfrm>
              <a:prstGeom prst="rect">
                <a:avLst/>
              </a:prstGeom>
              <a:blipFill>
                <a:blip r:embed="rId7"/>
                <a:stretch>
                  <a:fillRect t="-25000" b="-4722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AF95A075-5DD6-413F-89A9-D91D5FA77A7A}"/>
              </a:ext>
            </a:extLst>
          </p:cNvPr>
          <p:cNvCxnSpPr>
            <a:cxnSpLocks/>
            <a:endCxn id="298" idx="1"/>
          </p:cNvCxnSpPr>
          <p:nvPr/>
        </p:nvCxnSpPr>
        <p:spPr>
          <a:xfrm>
            <a:off x="6440713" y="4547651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矩形: 圓角 145">
                <a:extLst>
                  <a:ext uri="{FF2B5EF4-FFF2-40B4-BE49-F238E27FC236}">
                    <a16:creationId xmlns:a16="http://schemas.microsoft.com/office/drawing/2014/main" id="{949F0816-723C-4FA7-8E1C-9E042A5B9875}"/>
                  </a:ext>
                </a:extLst>
              </p:cNvPr>
              <p:cNvSpPr/>
              <p:nvPr/>
            </p:nvSpPr>
            <p:spPr>
              <a:xfrm>
                <a:off x="7059543" y="4439685"/>
                <a:ext cx="319148" cy="21593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TW" alt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8" name="矩形: 圓角 145">
                <a:extLst>
                  <a:ext uri="{FF2B5EF4-FFF2-40B4-BE49-F238E27FC236}">
                    <a16:creationId xmlns:a16="http://schemas.microsoft.com/office/drawing/2014/main" id="{949F0816-723C-4FA7-8E1C-9E042A5B9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43" y="4439685"/>
                <a:ext cx="319148" cy="215931"/>
              </a:xfrm>
              <a:prstGeom prst="roundRect">
                <a:avLst/>
              </a:prstGeom>
              <a:blipFill>
                <a:blip r:embed="rId8"/>
                <a:stretch>
                  <a:fillRect b="-17949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矩形: 圓角 153">
            <a:extLst>
              <a:ext uri="{FF2B5EF4-FFF2-40B4-BE49-F238E27FC236}">
                <a16:creationId xmlns:a16="http://schemas.microsoft.com/office/drawing/2014/main" id="{D7D95148-DC49-4B2E-AE25-14E822B32492}"/>
              </a:ext>
            </a:extLst>
          </p:cNvPr>
          <p:cNvSpPr/>
          <p:nvPr/>
        </p:nvSpPr>
        <p:spPr>
          <a:xfrm rot="16200000">
            <a:off x="5574974" y="4967317"/>
            <a:ext cx="1467348" cy="251085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4" name="直線單箭頭接點 303">
            <a:extLst>
              <a:ext uri="{FF2B5EF4-FFF2-40B4-BE49-F238E27FC236}">
                <a16:creationId xmlns:a16="http://schemas.microsoft.com/office/drawing/2014/main" id="{BA2EFFFA-4626-4600-9552-7E3568AA3841}"/>
              </a:ext>
            </a:extLst>
          </p:cNvPr>
          <p:cNvCxnSpPr>
            <a:cxnSpLocks/>
          </p:cNvCxnSpPr>
          <p:nvPr/>
        </p:nvCxnSpPr>
        <p:spPr>
          <a:xfrm>
            <a:off x="5847815" y="5053393"/>
            <a:ext cx="335290" cy="2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501DD0A-5EA4-417B-A883-691AB5B2CAA4}"/>
                  </a:ext>
                </a:extLst>
              </p:cNvPr>
              <p:cNvSpPr/>
              <p:nvPr/>
            </p:nvSpPr>
            <p:spPr>
              <a:xfrm>
                <a:off x="3765142" y="2804433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501DD0A-5EA4-417B-A883-691AB5B2C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42" y="2804433"/>
                <a:ext cx="2020819" cy="208414"/>
              </a:xfrm>
              <a:prstGeom prst="rect">
                <a:avLst/>
              </a:prstGeom>
              <a:blipFill>
                <a:blip r:embed="rId9"/>
                <a:stretch>
                  <a:fillRect t="-25000" b="-5000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6CEBF5A1-30D2-4453-AE10-CB0B29EB2B2C}"/>
                  </a:ext>
                </a:extLst>
              </p:cNvPr>
              <p:cNvSpPr/>
              <p:nvPr/>
            </p:nvSpPr>
            <p:spPr>
              <a:xfrm>
                <a:off x="3765142" y="3338810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HV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𝑨𝑴</m:t>
                        </m:r>
                      </m:e>
                      <m: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6CEBF5A1-30D2-4453-AE10-CB0B29EB2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42" y="3338810"/>
                <a:ext cx="2020819" cy="208414"/>
              </a:xfrm>
              <a:prstGeom prst="rect">
                <a:avLst/>
              </a:prstGeom>
              <a:blipFill>
                <a:blip r:embed="rId10"/>
                <a:stretch>
                  <a:fillRect t="-25000" b="-4722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7" name="群組 356">
            <a:extLst>
              <a:ext uri="{FF2B5EF4-FFF2-40B4-BE49-F238E27FC236}">
                <a16:creationId xmlns:a16="http://schemas.microsoft.com/office/drawing/2014/main" id="{3325C74F-5F1D-47C9-B1B3-AB0D605A6BB9}"/>
              </a:ext>
            </a:extLst>
          </p:cNvPr>
          <p:cNvGrpSpPr/>
          <p:nvPr/>
        </p:nvGrpSpPr>
        <p:grpSpPr>
          <a:xfrm>
            <a:off x="3368194" y="4063620"/>
            <a:ext cx="2185880" cy="232009"/>
            <a:chOff x="-3072022" y="5643136"/>
            <a:chExt cx="2185880" cy="232009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135BD5B-518F-4446-9586-72D06DA89F23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C444C523-F48A-4DAC-A001-08C62420ABE3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840468-AF89-4596-96CB-D72F9E0C30CA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840468-AF89-4596-96CB-D72F9E0C30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  <a:blipFill>
                  <a:blip r:embed="rId11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直線接點 273">
              <a:extLst>
                <a:ext uri="{FF2B5EF4-FFF2-40B4-BE49-F238E27FC236}">
                  <a16:creationId xmlns:a16="http://schemas.microsoft.com/office/drawing/2014/main" id="{983D4817-E35F-49ED-9AA6-9D328C65BE8A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AF73C710-1B77-4BCA-9831-D770411CB563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B0711FC-5D4A-4CF5-B436-D6762B8969B1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B0711FC-5D4A-4CF5-B436-D6762B8969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  <a:blipFill>
                  <a:blip r:embed="rId1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DC86C38-AEF8-4876-BDA0-911040ACF756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DC86C38-AEF8-4876-BDA0-911040ACF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57895"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BCE2989-5992-4289-80D9-CD942FD166E3}"/>
                  </a:ext>
                </a:extLst>
              </p:cNvPr>
              <p:cNvSpPr/>
              <p:nvPr/>
            </p:nvSpPr>
            <p:spPr>
              <a:xfrm>
                <a:off x="6508044" y="4181674"/>
                <a:ext cx="490774" cy="333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BCE2989-5992-4289-80D9-CD942FD16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044" y="4181674"/>
                <a:ext cx="490774" cy="333521"/>
              </a:xfrm>
              <a:prstGeom prst="rect">
                <a:avLst/>
              </a:prstGeom>
              <a:blipFill>
                <a:blip r:embed="rId1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6781C4B7-5614-4408-B3C4-FDD51B21D8F1}"/>
              </a:ext>
            </a:extLst>
          </p:cNvPr>
          <p:cNvSpPr/>
          <p:nvPr/>
        </p:nvSpPr>
        <p:spPr>
          <a:xfrm>
            <a:off x="8401205" y="5248148"/>
            <a:ext cx="57863" cy="147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AB7CC518-0C7B-450B-B0F7-DFFB3844E606}"/>
              </a:ext>
            </a:extLst>
          </p:cNvPr>
          <p:cNvSpPr/>
          <p:nvPr/>
        </p:nvSpPr>
        <p:spPr>
          <a:xfrm>
            <a:off x="8401205" y="4829334"/>
            <a:ext cx="57863" cy="147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1" name="表格 260">
                <a:extLst>
                  <a:ext uri="{FF2B5EF4-FFF2-40B4-BE49-F238E27FC236}">
                    <a16:creationId xmlns:a16="http://schemas.microsoft.com/office/drawing/2014/main" id="{05154F51-43AE-4E8C-9390-757267FE046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035093" y="4400309"/>
              <a:ext cx="251086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086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3295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16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1" name="表格 260">
                <a:extLst>
                  <a:ext uri="{FF2B5EF4-FFF2-40B4-BE49-F238E27FC236}">
                    <a16:creationId xmlns:a16="http://schemas.microsoft.com/office/drawing/2014/main" id="{05154F51-43AE-4E8C-9390-757267FE04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413918"/>
                  </p:ext>
                </p:extLst>
              </p:nvPr>
            </p:nvGraphicFramePr>
            <p:xfrm>
              <a:off x="3035093" y="4400309"/>
              <a:ext cx="251086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086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r="-2326" b="-3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t="-98214" r="-2326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t="-201818" r="-2326" b="-1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t="-301818" r="-2326" b="-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字方塊 322">
                <a:extLst>
                  <a:ext uri="{FF2B5EF4-FFF2-40B4-BE49-F238E27FC236}">
                    <a16:creationId xmlns:a16="http://schemas.microsoft.com/office/drawing/2014/main" id="{119938F1-A7A1-4EE4-894E-C24C9F508CEE}"/>
                  </a:ext>
                </a:extLst>
              </p:cNvPr>
              <p:cNvSpPr txBox="1"/>
              <p:nvPr/>
            </p:nvSpPr>
            <p:spPr>
              <a:xfrm>
                <a:off x="505628" y="1029791"/>
                <a:ext cx="11381571" cy="1019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 </a:t>
                </a:r>
                <a:r>
                  <a:rPr lang="en-US" altLang="zh-TW" sz="28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Hypervector</a:t>
                </a:r>
                <a:r>
                  <a:rPr lang="en-US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(HV): </a:t>
                </a:r>
                <a:r>
                  <a:rPr lang="fr-FR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Hyperdimensional vectors (e.g. </a:t>
                </a:r>
                <a14:m>
                  <m:oMath xmlns:m="http://schemas.openxmlformats.org/officeDocument/2006/math">
                    <m:r>
                      <a:rPr lang="fr-FR" altLang="zh-TW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</m:oMath>
                </a14:m>
                <a:r>
                  <a:rPr lang="fr-FR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=10k)</a:t>
                </a:r>
                <a:endParaRPr lang="en-US" altLang="zh-TW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l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Bipolar {+1, -1} and </a:t>
                </a:r>
                <a:r>
                  <a:rPr lang="en-US" altLang="zh-TW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pseudo-random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≈0  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𝑓𝑜𝑟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altLang="zh-TW" sz="2800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3" name="文字方塊 322">
                <a:extLst>
                  <a:ext uri="{FF2B5EF4-FFF2-40B4-BE49-F238E27FC236}">
                    <a16:creationId xmlns:a16="http://schemas.microsoft.com/office/drawing/2014/main" id="{119938F1-A7A1-4EE4-894E-C24C9F50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8" y="1029791"/>
                <a:ext cx="11381571" cy="1019638"/>
              </a:xfrm>
              <a:prstGeom prst="rect">
                <a:avLst/>
              </a:prstGeom>
              <a:blipFill>
                <a:blip r:embed="rId17"/>
                <a:stretch>
                  <a:fillRect l="-964" t="-6587" r="-161" b="-11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4" name="群組 363">
            <a:extLst>
              <a:ext uri="{FF2B5EF4-FFF2-40B4-BE49-F238E27FC236}">
                <a16:creationId xmlns:a16="http://schemas.microsoft.com/office/drawing/2014/main" id="{CBDFB175-5796-4F79-8CA3-3877A502B3D0}"/>
              </a:ext>
            </a:extLst>
          </p:cNvPr>
          <p:cNvGrpSpPr/>
          <p:nvPr/>
        </p:nvGrpSpPr>
        <p:grpSpPr>
          <a:xfrm>
            <a:off x="4327047" y="4401234"/>
            <a:ext cx="308812" cy="369332"/>
            <a:chOff x="-599792" y="5164834"/>
            <a:chExt cx="308812" cy="369332"/>
          </a:xfrm>
        </p:grpSpPr>
        <p:sp>
          <p:nvSpPr>
            <p:cNvPr id="361" name="橢圓 360">
              <a:extLst>
                <a:ext uri="{FF2B5EF4-FFF2-40B4-BE49-F238E27FC236}">
                  <a16:creationId xmlns:a16="http://schemas.microsoft.com/office/drawing/2014/main" id="{12F5BD51-2F51-4D95-BDA3-3D1752F2B0F9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文字方塊 361">
              <a:extLst>
                <a:ext uri="{FF2B5EF4-FFF2-40B4-BE49-F238E27FC236}">
                  <a16:creationId xmlns:a16="http://schemas.microsoft.com/office/drawing/2014/main" id="{A08E7DE7-A5E9-45CA-9625-7A6E450358E1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365" name="直線單箭頭接點 364">
            <a:extLst>
              <a:ext uri="{FF2B5EF4-FFF2-40B4-BE49-F238E27FC236}">
                <a16:creationId xmlns:a16="http://schemas.microsoft.com/office/drawing/2014/main" id="{F682CE26-0201-48F1-8EEC-855CD6B718FE}"/>
              </a:ext>
            </a:extLst>
          </p:cNvPr>
          <p:cNvCxnSpPr>
            <a:cxnSpLocks/>
            <a:stCxn id="271" idx="2"/>
          </p:cNvCxnSpPr>
          <p:nvPr/>
        </p:nvCxnSpPr>
        <p:spPr>
          <a:xfrm>
            <a:off x="4472979" y="4291180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>
            <a:extLst>
              <a:ext uri="{FF2B5EF4-FFF2-40B4-BE49-F238E27FC236}">
                <a16:creationId xmlns:a16="http://schemas.microsoft.com/office/drawing/2014/main" id="{4B05D231-EC9D-4D77-B1E6-EC3F5B9BB445}"/>
              </a:ext>
            </a:extLst>
          </p:cNvPr>
          <p:cNvCxnSpPr>
            <a:cxnSpLocks/>
            <a:endCxn id="397" idx="1"/>
          </p:cNvCxnSpPr>
          <p:nvPr/>
        </p:nvCxnSpPr>
        <p:spPr>
          <a:xfrm flipV="1">
            <a:off x="3289780" y="5588756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群組 385">
            <a:extLst>
              <a:ext uri="{FF2B5EF4-FFF2-40B4-BE49-F238E27FC236}">
                <a16:creationId xmlns:a16="http://schemas.microsoft.com/office/drawing/2014/main" id="{02B4A8BE-AF27-4FE2-B848-C176A32F58AE}"/>
              </a:ext>
            </a:extLst>
          </p:cNvPr>
          <p:cNvGrpSpPr/>
          <p:nvPr/>
        </p:nvGrpSpPr>
        <p:grpSpPr>
          <a:xfrm>
            <a:off x="3368194" y="5066476"/>
            <a:ext cx="2185880" cy="260427"/>
            <a:chOff x="-3072022" y="5643136"/>
            <a:chExt cx="2185880" cy="260427"/>
          </a:xfrm>
        </p:grpSpPr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9572E54A-DA3F-44BF-976A-E0C0E24D60BB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8" name="直線接點 387">
              <a:extLst>
                <a:ext uri="{FF2B5EF4-FFF2-40B4-BE49-F238E27FC236}">
                  <a16:creationId xmlns:a16="http://schemas.microsoft.com/office/drawing/2014/main" id="{DE8E772B-EE30-4BF2-A715-02F2125D68F6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892948D4-66A0-4BC6-81F4-BF819FAA10AE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892948D4-66A0-4BC6-81F4-BF819FAA1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0" name="直線接點 389">
              <a:extLst>
                <a:ext uri="{FF2B5EF4-FFF2-40B4-BE49-F238E27FC236}">
                  <a16:creationId xmlns:a16="http://schemas.microsoft.com/office/drawing/2014/main" id="{BA619B97-215C-4869-8320-98F904B509E7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線接點 390">
              <a:extLst>
                <a:ext uri="{FF2B5EF4-FFF2-40B4-BE49-F238E27FC236}">
                  <a16:creationId xmlns:a16="http://schemas.microsoft.com/office/drawing/2014/main" id="{BCBF1023-4448-4D10-90EC-C881196F77A7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4A54E377-DD22-4CDE-8DFC-544C5CC6AFAA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4A54E377-DD22-4CDE-8DFC-544C5CC6AF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6374A438-E9EC-4030-B27B-394DBD635220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𝒏𝑫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6374A438-E9EC-4030-B27B-394DBD635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967BE818-9DBE-49EE-964B-BBD3FDE0E374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967BE818-9DBE-49EE-964B-BBD3FDE0E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21"/>
                  <a:stretch>
                    <a:fillRect t="-6111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5" name="群組 394">
            <a:extLst>
              <a:ext uri="{FF2B5EF4-FFF2-40B4-BE49-F238E27FC236}">
                <a16:creationId xmlns:a16="http://schemas.microsoft.com/office/drawing/2014/main" id="{09CE46E3-4E3C-4A47-9490-CD98A577084B}"/>
              </a:ext>
            </a:extLst>
          </p:cNvPr>
          <p:cNvGrpSpPr/>
          <p:nvPr/>
        </p:nvGrpSpPr>
        <p:grpSpPr>
          <a:xfrm>
            <a:off x="4327047" y="5404090"/>
            <a:ext cx="308812" cy="369332"/>
            <a:chOff x="-599792" y="5164834"/>
            <a:chExt cx="308812" cy="369332"/>
          </a:xfrm>
        </p:grpSpPr>
        <p:sp>
          <p:nvSpPr>
            <p:cNvPr id="396" name="橢圓 395">
              <a:extLst>
                <a:ext uri="{FF2B5EF4-FFF2-40B4-BE49-F238E27FC236}">
                  <a16:creationId xmlns:a16="http://schemas.microsoft.com/office/drawing/2014/main" id="{088EC6D1-337C-4645-B978-3542E93AC97C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7" name="文字方塊 396">
              <a:extLst>
                <a:ext uri="{FF2B5EF4-FFF2-40B4-BE49-F238E27FC236}">
                  <a16:creationId xmlns:a16="http://schemas.microsoft.com/office/drawing/2014/main" id="{E00BF23F-DC18-40C2-88D2-62151920EB00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398" name="直線單箭頭接點 397">
            <a:extLst>
              <a:ext uri="{FF2B5EF4-FFF2-40B4-BE49-F238E27FC236}">
                <a16:creationId xmlns:a16="http://schemas.microsoft.com/office/drawing/2014/main" id="{3A245B2E-5A3B-4C7E-AAE0-5DC4FCE4F57C}"/>
              </a:ext>
            </a:extLst>
          </p:cNvPr>
          <p:cNvCxnSpPr>
            <a:cxnSpLocks/>
            <a:stCxn id="387" idx="2"/>
          </p:cNvCxnSpPr>
          <p:nvPr/>
        </p:nvCxnSpPr>
        <p:spPr>
          <a:xfrm>
            <a:off x="4472979" y="5294036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文字方塊 398">
                <a:extLst>
                  <a:ext uri="{FF2B5EF4-FFF2-40B4-BE49-F238E27FC236}">
                    <a16:creationId xmlns:a16="http://schemas.microsoft.com/office/drawing/2014/main" id="{60B91EA5-36F6-4D9B-8228-D4376045CA2A}"/>
                  </a:ext>
                </a:extLst>
              </p:cNvPr>
              <p:cNvSpPr txBox="1"/>
              <p:nvPr/>
            </p:nvSpPr>
            <p:spPr>
              <a:xfrm>
                <a:off x="4379659" y="4703378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9" name="文字方塊 398">
                <a:extLst>
                  <a:ext uri="{FF2B5EF4-FFF2-40B4-BE49-F238E27FC236}">
                    <a16:creationId xmlns:a16="http://schemas.microsoft.com/office/drawing/2014/main" id="{60B91EA5-36F6-4D9B-8228-D4376045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59" y="4703378"/>
                <a:ext cx="181140" cy="327998"/>
              </a:xfrm>
              <a:prstGeom prst="rect">
                <a:avLst/>
              </a:prstGeom>
              <a:blipFill>
                <a:blip r:embed="rId22"/>
                <a:stretch>
                  <a:fillRect l="-30000" r="-33333" b="-22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0" name="直線單箭頭接點 399">
            <a:extLst>
              <a:ext uri="{FF2B5EF4-FFF2-40B4-BE49-F238E27FC236}">
                <a16:creationId xmlns:a16="http://schemas.microsoft.com/office/drawing/2014/main" id="{09D852C1-D4B7-45CE-BB30-39E8EB666D71}"/>
              </a:ext>
            </a:extLst>
          </p:cNvPr>
          <p:cNvCxnSpPr>
            <a:cxnSpLocks/>
            <a:stCxn id="362" idx="3"/>
          </p:cNvCxnSpPr>
          <p:nvPr/>
        </p:nvCxnSpPr>
        <p:spPr>
          <a:xfrm>
            <a:off x="4635859" y="4585900"/>
            <a:ext cx="98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單箭頭接點 402">
            <a:extLst>
              <a:ext uri="{FF2B5EF4-FFF2-40B4-BE49-F238E27FC236}">
                <a16:creationId xmlns:a16="http://schemas.microsoft.com/office/drawing/2014/main" id="{D56930CB-0A03-4B95-991F-319FA6B22D3D}"/>
              </a:ext>
            </a:extLst>
          </p:cNvPr>
          <p:cNvCxnSpPr>
            <a:cxnSpLocks/>
          </p:cNvCxnSpPr>
          <p:nvPr/>
        </p:nvCxnSpPr>
        <p:spPr>
          <a:xfrm>
            <a:off x="4620716" y="5598765"/>
            <a:ext cx="98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: 圓角 153">
            <a:extLst>
              <a:ext uri="{FF2B5EF4-FFF2-40B4-BE49-F238E27FC236}">
                <a16:creationId xmlns:a16="http://schemas.microsoft.com/office/drawing/2014/main" id="{BDE15F70-A2EC-42AD-ABE7-61F5E1939A3E}"/>
              </a:ext>
            </a:extLst>
          </p:cNvPr>
          <p:cNvSpPr/>
          <p:nvPr/>
        </p:nvSpPr>
        <p:spPr>
          <a:xfrm rot="16200000">
            <a:off x="5010032" y="4971096"/>
            <a:ext cx="1467348" cy="251085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矩形: 圓角 153">
            <a:extLst>
              <a:ext uri="{FF2B5EF4-FFF2-40B4-BE49-F238E27FC236}">
                <a16:creationId xmlns:a16="http://schemas.microsoft.com/office/drawing/2014/main" id="{6AAA5199-EF56-4B55-9E89-6E3068904263}"/>
              </a:ext>
            </a:extLst>
          </p:cNvPr>
          <p:cNvSpPr/>
          <p:nvPr/>
        </p:nvSpPr>
        <p:spPr>
          <a:xfrm>
            <a:off x="6630270" y="5143276"/>
            <a:ext cx="2693655" cy="487303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Point-wise Multiplication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52BDC9D0-18D8-41AD-8D3A-973068B99012}"/>
                  </a:ext>
                </a:extLst>
              </p:cNvPr>
              <p:cNvSpPr/>
              <p:nvPr/>
            </p:nvSpPr>
            <p:spPr>
              <a:xfrm>
                <a:off x="7363591" y="4167092"/>
                <a:ext cx="63344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52BDC9D0-18D8-41AD-8D3A-973068B99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591" y="4167092"/>
                <a:ext cx="633442" cy="375552"/>
              </a:xfrm>
              <a:prstGeom prst="rect">
                <a:avLst/>
              </a:prstGeom>
              <a:blipFill>
                <a:blip r:embed="rId2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3084C170-181D-40CE-8EE5-23E3E2EFAAF0}"/>
                  </a:ext>
                </a:extLst>
              </p:cNvPr>
              <p:cNvSpPr/>
              <p:nvPr/>
            </p:nvSpPr>
            <p:spPr>
              <a:xfrm>
                <a:off x="8625994" y="4165370"/>
                <a:ext cx="90588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3084C170-181D-40CE-8EE5-23E3E2EF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994" y="4165370"/>
                <a:ext cx="905889" cy="375552"/>
              </a:xfrm>
              <a:prstGeom prst="rect">
                <a:avLst/>
              </a:prstGeom>
              <a:blipFill>
                <a:blip r:embed="rId2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8" name="直線單箭頭接點 417">
            <a:extLst>
              <a:ext uri="{FF2B5EF4-FFF2-40B4-BE49-F238E27FC236}">
                <a16:creationId xmlns:a16="http://schemas.microsoft.com/office/drawing/2014/main" id="{1F5FF64A-5DE2-4533-B581-CBDF3FACF589}"/>
              </a:ext>
            </a:extLst>
          </p:cNvPr>
          <p:cNvCxnSpPr>
            <a:cxnSpLocks/>
            <a:endCxn id="419" idx="1"/>
          </p:cNvCxnSpPr>
          <p:nvPr/>
        </p:nvCxnSpPr>
        <p:spPr>
          <a:xfrm>
            <a:off x="7379237" y="4547651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矩形: 圓角 145">
                <a:extLst>
                  <a:ext uri="{FF2B5EF4-FFF2-40B4-BE49-F238E27FC236}">
                    <a16:creationId xmlns:a16="http://schemas.microsoft.com/office/drawing/2014/main" id="{4BB7B314-773C-4560-BCA7-6489F4510CA4}"/>
                  </a:ext>
                </a:extLst>
              </p:cNvPr>
              <p:cNvSpPr/>
              <p:nvPr/>
            </p:nvSpPr>
            <p:spPr>
              <a:xfrm>
                <a:off x="7998067" y="4439685"/>
                <a:ext cx="319148" cy="21593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TW" alt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9" name="矩形: 圓角 145">
                <a:extLst>
                  <a:ext uri="{FF2B5EF4-FFF2-40B4-BE49-F238E27FC236}">
                    <a16:creationId xmlns:a16="http://schemas.microsoft.com/office/drawing/2014/main" id="{4BB7B314-773C-4560-BCA7-6489F451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067" y="4439685"/>
                <a:ext cx="319148" cy="215931"/>
              </a:xfrm>
              <a:prstGeom prst="roundRect">
                <a:avLst/>
              </a:prstGeom>
              <a:blipFill>
                <a:blip r:embed="rId8"/>
                <a:stretch>
                  <a:fillRect b="-17949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直線單箭頭接點 419">
            <a:extLst>
              <a:ext uri="{FF2B5EF4-FFF2-40B4-BE49-F238E27FC236}">
                <a16:creationId xmlns:a16="http://schemas.microsoft.com/office/drawing/2014/main" id="{FC758BF7-9FB2-4685-9BAF-BB59C2066AA8}"/>
              </a:ext>
            </a:extLst>
          </p:cNvPr>
          <p:cNvCxnSpPr>
            <a:cxnSpLocks/>
          </p:cNvCxnSpPr>
          <p:nvPr/>
        </p:nvCxnSpPr>
        <p:spPr>
          <a:xfrm>
            <a:off x="8705096" y="4545165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文字方塊 427">
                <a:extLst>
                  <a:ext uri="{FF2B5EF4-FFF2-40B4-BE49-F238E27FC236}">
                    <a16:creationId xmlns:a16="http://schemas.microsoft.com/office/drawing/2014/main" id="{1467759D-D324-4AE5-90A4-D55F6864B8CE}"/>
                  </a:ext>
                </a:extLst>
              </p:cNvPr>
              <p:cNvSpPr txBox="1"/>
              <p:nvPr/>
            </p:nvSpPr>
            <p:spPr>
              <a:xfrm rot="16200000">
                <a:off x="8384606" y="4382827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8" name="文字方塊 427">
                <a:extLst>
                  <a:ext uri="{FF2B5EF4-FFF2-40B4-BE49-F238E27FC236}">
                    <a16:creationId xmlns:a16="http://schemas.microsoft.com/office/drawing/2014/main" id="{1467759D-D324-4AE5-90A4-D55F6864B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84606" y="4382827"/>
                <a:ext cx="181140" cy="327998"/>
              </a:xfrm>
              <a:prstGeom prst="rect">
                <a:avLst/>
              </a:prstGeom>
              <a:blipFill>
                <a:blip r:embed="rId25"/>
                <a:stretch>
                  <a:fillRect t="-33333" r="-22222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6" name="直線單箭頭接點 435">
            <a:extLst>
              <a:ext uri="{FF2B5EF4-FFF2-40B4-BE49-F238E27FC236}">
                <a16:creationId xmlns:a16="http://schemas.microsoft.com/office/drawing/2014/main" id="{7967B0F6-3BBD-400E-AA62-EBBCBBD91C91}"/>
              </a:ext>
            </a:extLst>
          </p:cNvPr>
          <p:cNvCxnSpPr>
            <a:cxnSpLocks/>
          </p:cNvCxnSpPr>
          <p:nvPr/>
        </p:nvCxnSpPr>
        <p:spPr>
          <a:xfrm>
            <a:off x="6822381" y="4560500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單箭頭接點 440">
            <a:extLst>
              <a:ext uri="{FF2B5EF4-FFF2-40B4-BE49-F238E27FC236}">
                <a16:creationId xmlns:a16="http://schemas.microsoft.com/office/drawing/2014/main" id="{110B39EC-3C63-4C0C-82A2-BDE30DE54417}"/>
              </a:ext>
            </a:extLst>
          </p:cNvPr>
          <p:cNvCxnSpPr>
            <a:cxnSpLocks/>
          </p:cNvCxnSpPr>
          <p:nvPr/>
        </p:nvCxnSpPr>
        <p:spPr>
          <a:xfrm>
            <a:off x="7787794" y="4550143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單箭頭接點 441">
            <a:extLst>
              <a:ext uri="{FF2B5EF4-FFF2-40B4-BE49-F238E27FC236}">
                <a16:creationId xmlns:a16="http://schemas.microsoft.com/office/drawing/2014/main" id="{3C0BD955-7D7B-402C-BC0F-8AF347B1EC93}"/>
              </a:ext>
            </a:extLst>
          </p:cNvPr>
          <p:cNvCxnSpPr>
            <a:cxnSpLocks/>
          </p:cNvCxnSpPr>
          <p:nvPr/>
        </p:nvCxnSpPr>
        <p:spPr>
          <a:xfrm>
            <a:off x="9072321" y="4550143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矩形 452">
            <a:extLst>
              <a:ext uri="{FF2B5EF4-FFF2-40B4-BE49-F238E27FC236}">
                <a16:creationId xmlns:a16="http://schemas.microsoft.com/office/drawing/2014/main" id="{11DE6B13-4C97-4E0A-BC88-337C6755CDB0}"/>
              </a:ext>
            </a:extLst>
          </p:cNvPr>
          <p:cNvSpPr/>
          <p:nvPr/>
        </p:nvSpPr>
        <p:spPr>
          <a:xfrm>
            <a:off x="1429974" y="6207996"/>
            <a:ext cx="9619026" cy="494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Dimension-wise operations can be parallelized </a:t>
            </a:r>
            <a:r>
              <a:rPr lang="en-US" altLang="zh-TW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Suitable for FPGA </a:t>
            </a:r>
            <a:r>
              <a:rPr lang="en-US" altLang="zh-TW" sz="1400" b="1" dirty="0">
                <a:solidFill>
                  <a:schemeClr val="tx1"/>
                </a:solidFill>
                <a:sym typeface="Wingdings" panose="05000000000000000000" pitchFamily="2" charset="2"/>
              </a:rPr>
              <a:t>[1-2]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1F9C63-D667-4802-9DE4-B1F239AFD836}"/>
              </a:ext>
            </a:extLst>
          </p:cNvPr>
          <p:cNvSpPr/>
          <p:nvPr/>
        </p:nvSpPr>
        <p:spPr>
          <a:xfrm>
            <a:off x="3873183" y="374504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BF9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HV</a:t>
            </a:r>
            <a:endParaRPr lang="zh-TW" altLang="en-US" dirty="0">
              <a:solidFill>
                <a:srgbClr val="BF9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6B8830C-EDC0-4BA5-8E9A-AA7B0C709297}"/>
              </a:ext>
            </a:extLst>
          </p:cNvPr>
          <p:cNvGrpSpPr/>
          <p:nvPr/>
        </p:nvGrpSpPr>
        <p:grpSpPr>
          <a:xfrm>
            <a:off x="1371600" y="2189187"/>
            <a:ext cx="2190396" cy="1551211"/>
            <a:chOff x="1371600" y="2189187"/>
            <a:chExt cx="2190396" cy="1551211"/>
          </a:xfrm>
        </p:grpSpPr>
        <p:grpSp>
          <p:nvGrpSpPr>
            <p:cNvPr id="240" name="群組 239">
              <a:extLst>
                <a:ext uri="{FF2B5EF4-FFF2-40B4-BE49-F238E27FC236}">
                  <a16:creationId xmlns:a16="http://schemas.microsoft.com/office/drawing/2014/main" id="{47273876-88FD-4BCA-927B-792DDE6CAC3C}"/>
                </a:ext>
              </a:extLst>
            </p:cNvPr>
            <p:cNvGrpSpPr/>
            <p:nvPr/>
          </p:nvGrpSpPr>
          <p:grpSpPr>
            <a:xfrm>
              <a:off x="1371600" y="2189187"/>
              <a:ext cx="2190396" cy="1551211"/>
              <a:chOff x="-580500" y="-1187881"/>
              <a:chExt cx="1730682" cy="1354207"/>
            </a:xfrm>
          </p:grpSpPr>
          <p:sp>
            <p:nvSpPr>
              <p:cNvPr id="241" name="文字方塊 240">
                <a:extLst>
                  <a:ext uri="{FF2B5EF4-FFF2-40B4-BE49-F238E27FC236}">
                    <a16:creationId xmlns:a16="http://schemas.microsoft.com/office/drawing/2014/main" id="{F5433D77-90F9-4FC6-B1F4-1FF77E3C81E7}"/>
                  </a:ext>
                </a:extLst>
              </p:cNvPr>
              <p:cNvSpPr txBox="1"/>
              <p:nvPr/>
            </p:nvSpPr>
            <p:spPr>
              <a:xfrm>
                <a:off x="-213005" y="-1187881"/>
                <a:ext cx="1363187" cy="262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Vector</a:t>
                </a:r>
                <a:endParaRPr lang="zh-TW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2" name="直線單箭頭接點 241">
                <a:extLst>
                  <a:ext uri="{FF2B5EF4-FFF2-40B4-BE49-F238E27FC236}">
                    <a16:creationId xmlns:a16="http://schemas.microsoft.com/office/drawing/2014/main" id="{B229A562-FF7F-4FC0-B504-5DBFD97914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80500" y="-1053423"/>
                <a:ext cx="381600" cy="1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文字方塊 242">
                <a:extLst>
                  <a:ext uri="{FF2B5EF4-FFF2-40B4-BE49-F238E27FC236}">
                    <a16:creationId xmlns:a16="http://schemas.microsoft.com/office/drawing/2014/main" id="{F09C7855-7849-4A39-A273-30CF70511C03}"/>
                  </a:ext>
                </a:extLst>
              </p:cNvPr>
              <p:cNvSpPr txBox="1"/>
              <p:nvPr/>
            </p:nvSpPr>
            <p:spPr>
              <a:xfrm>
                <a:off x="-196154" y="-922919"/>
                <a:ext cx="1158255" cy="26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Hypervector</a:t>
                </a:r>
                <a:endParaRPr lang="zh-TW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文字方塊 243">
                <a:extLst>
                  <a:ext uri="{FF2B5EF4-FFF2-40B4-BE49-F238E27FC236}">
                    <a16:creationId xmlns:a16="http://schemas.microsoft.com/office/drawing/2014/main" id="{69C78489-2886-4A0A-BEF1-5D859C1F745C}"/>
                  </a:ext>
                </a:extLst>
              </p:cNvPr>
              <p:cNvSpPr txBox="1"/>
              <p:nvPr/>
            </p:nvSpPr>
            <p:spPr>
              <a:xfrm>
                <a:off x="-166923" y="-381809"/>
                <a:ext cx="1263935" cy="26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HDC Inference</a:t>
                </a:r>
                <a:endParaRPr lang="zh-TW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文字方塊 244">
                <a:extLst>
                  <a:ext uri="{FF2B5EF4-FFF2-40B4-BE49-F238E27FC236}">
                    <a16:creationId xmlns:a16="http://schemas.microsoft.com/office/drawing/2014/main" id="{944062DE-1D56-4C1D-B9C8-8D94F7BFA56B}"/>
                  </a:ext>
                </a:extLst>
              </p:cNvPr>
              <p:cNvSpPr txBox="1"/>
              <p:nvPr/>
            </p:nvSpPr>
            <p:spPr>
              <a:xfrm>
                <a:off x="-262908" y="-660440"/>
                <a:ext cx="1363716" cy="26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HDC Training</a:t>
                </a:r>
                <a:endParaRPr lang="zh-TW" altLang="en-US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6" name="直線單箭頭接點 245">
                <a:extLst>
                  <a:ext uri="{FF2B5EF4-FFF2-40B4-BE49-F238E27FC236}">
                    <a16:creationId xmlns:a16="http://schemas.microsoft.com/office/drawing/2014/main" id="{E4B02EAB-2C0F-4475-811C-61771758880C}"/>
                  </a:ext>
                </a:extLst>
              </p:cNvPr>
              <p:cNvCxnSpPr/>
              <p:nvPr/>
            </p:nvCxnSpPr>
            <p:spPr>
              <a:xfrm>
                <a:off x="-580500" y="-521941"/>
                <a:ext cx="38092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線單箭頭接點 246">
                <a:extLst>
                  <a:ext uri="{FF2B5EF4-FFF2-40B4-BE49-F238E27FC236}">
                    <a16:creationId xmlns:a16="http://schemas.microsoft.com/office/drawing/2014/main" id="{76232663-F11C-49DC-BACF-DEC1821BEFA9}"/>
                  </a:ext>
                </a:extLst>
              </p:cNvPr>
              <p:cNvCxnSpPr/>
              <p:nvPr/>
            </p:nvCxnSpPr>
            <p:spPr>
              <a:xfrm>
                <a:off x="-580500" y="-784118"/>
                <a:ext cx="3809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線單箭頭接點 247">
                <a:extLst>
                  <a:ext uri="{FF2B5EF4-FFF2-40B4-BE49-F238E27FC236}">
                    <a16:creationId xmlns:a16="http://schemas.microsoft.com/office/drawing/2014/main" id="{A91DDF86-9DCA-411A-BD65-5732881BF84F}"/>
                  </a:ext>
                </a:extLst>
              </p:cNvPr>
              <p:cNvCxnSpPr/>
              <p:nvPr/>
            </p:nvCxnSpPr>
            <p:spPr>
              <a:xfrm>
                <a:off x="-580500" y="-231710"/>
                <a:ext cx="38092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4D381E78-98B4-43ED-97E8-7B70EC1951C8}"/>
                  </a:ext>
                </a:extLst>
              </p:cNvPr>
              <p:cNvSpPr txBox="1"/>
              <p:nvPr/>
            </p:nvSpPr>
            <p:spPr>
              <a:xfrm>
                <a:off x="-218338" y="-129232"/>
                <a:ext cx="1263935" cy="2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Multiply</a:t>
                </a:r>
                <a:endParaRPr lang="zh-TW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21DDB519-0545-49E0-8B8C-9018E0947B4E}"/>
                </a:ext>
              </a:extLst>
            </p:cNvPr>
            <p:cNvGrpSpPr/>
            <p:nvPr/>
          </p:nvGrpSpPr>
          <p:grpSpPr>
            <a:xfrm>
              <a:off x="1450497" y="3361104"/>
              <a:ext cx="308812" cy="369332"/>
              <a:chOff x="-599792" y="5164834"/>
              <a:chExt cx="308812" cy="369332"/>
            </a:xfrm>
          </p:grpSpPr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7AA24B45-8BC4-4AC2-9B0F-D1023B2A45CE}"/>
                  </a:ext>
                </a:extLst>
              </p:cNvPr>
              <p:cNvSpPr/>
              <p:nvPr/>
            </p:nvSpPr>
            <p:spPr>
              <a:xfrm>
                <a:off x="-585419" y="5249804"/>
                <a:ext cx="260350" cy="24322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1ED9A17E-20A1-412A-A655-5E317214F01A}"/>
                  </a:ext>
                </a:extLst>
              </p:cNvPr>
              <p:cNvSpPr txBox="1"/>
              <p:nvPr/>
            </p:nvSpPr>
            <p:spPr>
              <a:xfrm>
                <a:off x="-599792" y="5164834"/>
                <a:ext cx="308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x</a:t>
                </a:r>
                <a:endParaRPr lang="zh-TW" altLang="en-US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7765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橢圓 126">
            <a:extLst>
              <a:ext uri="{FF2B5EF4-FFF2-40B4-BE49-F238E27FC236}">
                <a16:creationId xmlns:a16="http://schemas.microsoft.com/office/drawing/2014/main" id="{3BB6A1E1-ABA0-40EB-9CBD-22B24919A8F7}"/>
              </a:ext>
            </a:extLst>
          </p:cNvPr>
          <p:cNvSpPr/>
          <p:nvPr/>
        </p:nvSpPr>
        <p:spPr>
          <a:xfrm>
            <a:off x="9360738" y="3406071"/>
            <a:ext cx="260350" cy="2432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5C90FA3-F78B-4846-BCE6-7ED49D663F3C}"/>
              </a:ext>
            </a:extLst>
          </p:cNvPr>
          <p:cNvSpPr/>
          <p:nvPr/>
        </p:nvSpPr>
        <p:spPr>
          <a:xfrm>
            <a:off x="9331707" y="3313627"/>
            <a:ext cx="3337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TW" altLang="en-US" sz="2000" dirty="0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AB88F759-95D9-4D3B-ACF7-BB742092B111}"/>
              </a:ext>
            </a:extLst>
          </p:cNvPr>
          <p:cNvSpPr/>
          <p:nvPr/>
        </p:nvSpPr>
        <p:spPr>
          <a:xfrm>
            <a:off x="5740443" y="4254792"/>
            <a:ext cx="260350" cy="2432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 of HDC – Encoding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39" name="接點: 肘形 184">
            <a:extLst>
              <a:ext uri="{FF2B5EF4-FFF2-40B4-BE49-F238E27FC236}">
                <a16:creationId xmlns:a16="http://schemas.microsoft.com/office/drawing/2014/main" id="{E267CED1-F6C4-43C1-8C6D-3001531142E3}"/>
              </a:ext>
            </a:extLst>
          </p:cNvPr>
          <p:cNvCxnSpPr>
            <a:cxnSpLocks/>
            <a:stCxn id="410" idx="3"/>
          </p:cNvCxnSpPr>
          <p:nvPr/>
        </p:nvCxnSpPr>
        <p:spPr>
          <a:xfrm>
            <a:off x="16202562" y="3565714"/>
            <a:ext cx="648623" cy="4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>
            <a:extLst>
              <a:ext uri="{FF2B5EF4-FFF2-40B4-BE49-F238E27FC236}">
                <a16:creationId xmlns:a16="http://schemas.microsoft.com/office/drawing/2014/main" id="{73B2C1AF-FE3B-4F5F-B9FB-CD5AEA1232D1}"/>
              </a:ext>
            </a:extLst>
          </p:cNvPr>
          <p:cNvCxnSpPr>
            <a:cxnSpLocks/>
            <a:endCxn id="362" idx="1"/>
          </p:cNvCxnSpPr>
          <p:nvPr/>
        </p:nvCxnSpPr>
        <p:spPr>
          <a:xfrm flipV="1">
            <a:off x="1211446" y="3873777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AF95A075-5DD6-413F-89A9-D91D5FA77A7A}"/>
              </a:ext>
            </a:extLst>
          </p:cNvPr>
          <p:cNvCxnSpPr>
            <a:cxnSpLocks/>
            <a:endCxn id="298" idx="1"/>
          </p:cNvCxnSpPr>
          <p:nvPr/>
        </p:nvCxnSpPr>
        <p:spPr>
          <a:xfrm>
            <a:off x="13319350" y="2726437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矩形: 圓角 145">
                <a:extLst>
                  <a:ext uri="{FF2B5EF4-FFF2-40B4-BE49-F238E27FC236}">
                    <a16:creationId xmlns:a16="http://schemas.microsoft.com/office/drawing/2014/main" id="{949F0816-723C-4FA7-8E1C-9E042A5B9875}"/>
                  </a:ext>
                </a:extLst>
              </p:cNvPr>
              <p:cNvSpPr/>
              <p:nvPr/>
            </p:nvSpPr>
            <p:spPr>
              <a:xfrm>
                <a:off x="13938180" y="2618471"/>
                <a:ext cx="319148" cy="21593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TW" alt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8" name="矩形: 圓角 145">
                <a:extLst>
                  <a:ext uri="{FF2B5EF4-FFF2-40B4-BE49-F238E27FC236}">
                    <a16:creationId xmlns:a16="http://schemas.microsoft.com/office/drawing/2014/main" id="{949F0816-723C-4FA7-8E1C-9E042A5B9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180" y="2618471"/>
                <a:ext cx="319148" cy="215931"/>
              </a:xfrm>
              <a:prstGeom prst="roundRect">
                <a:avLst/>
              </a:prstGeom>
              <a:blipFill>
                <a:blip r:embed="rId4"/>
                <a:stretch>
                  <a:fillRect b="-18421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矩形: 圓角 153">
            <a:extLst>
              <a:ext uri="{FF2B5EF4-FFF2-40B4-BE49-F238E27FC236}">
                <a16:creationId xmlns:a16="http://schemas.microsoft.com/office/drawing/2014/main" id="{D7D95148-DC49-4B2E-AE25-14E822B32492}"/>
              </a:ext>
            </a:extLst>
          </p:cNvPr>
          <p:cNvSpPr/>
          <p:nvPr/>
        </p:nvSpPr>
        <p:spPr>
          <a:xfrm rot="16200000">
            <a:off x="12453611" y="3146103"/>
            <a:ext cx="1467348" cy="251085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4" name="直線單箭頭接點 303">
            <a:extLst>
              <a:ext uri="{FF2B5EF4-FFF2-40B4-BE49-F238E27FC236}">
                <a16:creationId xmlns:a16="http://schemas.microsoft.com/office/drawing/2014/main" id="{BA2EFFFA-4626-4600-9552-7E3568AA3841}"/>
              </a:ext>
            </a:extLst>
          </p:cNvPr>
          <p:cNvCxnSpPr>
            <a:cxnSpLocks/>
          </p:cNvCxnSpPr>
          <p:nvPr/>
        </p:nvCxnSpPr>
        <p:spPr>
          <a:xfrm>
            <a:off x="12726452" y="3232179"/>
            <a:ext cx="335290" cy="2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群組 356">
            <a:extLst>
              <a:ext uri="{FF2B5EF4-FFF2-40B4-BE49-F238E27FC236}">
                <a16:creationId xmlns:a16="http://schemas.microsoft.com/office/drawing/2014/main" id="{3325C74F-5F1D-47C9-B1B3-AB0D605A6BB9}"/>
              </a:ext>
            </a:extLst>
          </p:cNvPr>
          <p:cNvGrpSpPr/>
          <p:nvPr/>
        </p:nvGrpSpPr>
        <p:grpSpPr>
          <a:xfrm>
            <a:off x="1289860" y="3351497"/>
            <a:ext cx="2185880" cy="232009"/>
            <a:chOff x="-3072022" y="5643136"/>
            <a:chExt cx="2185880" cy="232009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135BD5B-518F-4446-9586-72D06DA89F23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C444C523-F48A-4DAC-A001-08C62420ABE3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840468-AF89-4596-96CB-D72F9E0C30CA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840468-AF89-4596-96CB-D72F9E0C30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  <a:blipFill>
                  <a:blip r:embed="rId11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直線接點 273">
              <a:extLst>
                <a:ext uri="{FF2B5EF4-FFF2-40B4-BE49-F238E27FC236}">
                  <a16:creationId xmlns:a16="http://schemas.microsoft.com/office/drawing/2014/main" id="{983D4817-E35F-49ED-9AA6-9D328C65BE8A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AF73C710-1B77-4BCA-9831-D770411CB563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B0711FC-5D4A-4CF5-B436-D6762B8969B1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B0711FC-5D4A-4CF5-B436-D6762B8969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  <a:blipFill>
                  <a:blip r:embed="rId1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DC86C38-AEF8-4876-BDA0-911040ACF756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DC86C38-AEF8-4876-BDA0-911040ACF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57895"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BCE2989-5992-4289-80D9-CD942FD166E3}"/>
                  </a:ext>
                </a:extLst>
              </p:cNvPr>
              <p:cNvSpPr/>
              <p:nvPr/>
            </p:nvSpPr>
            <p:spPr>
              <a:xfrm>
                <a:off x="13386681" y="2360460"/>
                <a:ext cx="490774" cy="333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BCE2989-5992-4289-80D9-CD942FD16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681" y="2360460"/>
                <a:ext cx="490774" cy="333521"/>
              </a:xfrm>
              <a:prstGeom prst="rect">
                <a:avLst/>
              </a:prstGeom>
              <a:blipFill>
                <a:blip r:embed="rId1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6781C4B7-5614-4408-B3C4-FDD51B21D8F1}"/>
              </a:ext>
            </a:extLst>
          </p:cNvPr>
          <p:cNvSpPr/>
          <p:nvPr/>
        </p:nvSpPr>
        <p:spPr>
          <a:xfrm>
            <a:off x="15279842" y="3426934"/>
            <a:ext cx="57863" cy="147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AB7CC518-0C7B-450B-B0F7-DFFB3844E606}"/>
              </a:ext>
            </a:extLst>
          </p:cNvPr>
          <p:cNvSpPr/>
          <p:nvPr/>
        </p:nvSpPr>
        <p:spPr>
          <a:xfrm>
            <a:off x="15279842" y="3008120"/>
            <a:ext cx="57863" cy="147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1" name="表格 260">
                <a:extLst>
                  <a:ext uri="{FF2B5EF4-FFF2-40B4-BE49-F238E27FC236}">
                    <a16:creationId xmlns:a16="http://schemas.microsoft.com/office/drawing/2014/main" id="{05154F51-43AE-4E8C-9390-757267FE04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0770049"/>
                  </p:ext>
                </p:extLst>
              </p:nvPr>
            </p:nvGraphicFramePr>
            <p:xfrm>
              <a:off x="897361" y="3688186"/>
              <a:ext cx="310484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484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3295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16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1" name="表格 260">
                <a:extLst>
                  <a:ext uri="{FF2B5EF4-FFF2-40B4-BE49-F238E27FC236}">
                    <a16:creationId xmlns:a16="http://schemas.microsoft.com/office/drawing/2014/main" id="{05154F51-43AE-4E8C-9390-757267FE04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0770049"/>
                  </p:ext>
                </p:extLst>
              </p:nvPr>
            </p:nvGraphicFramePr>
            <p:xfrm>
              <a:off x="897361" y="3688186"/>
              <a:ext cx="310484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484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t="-1818" r="-1923" b="-3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t="-100000" r="-1923" b="-2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t="-203636" r="-1923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t="-303636" r="-1923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文字方塊 322">
                <a:extLst>
                  <a:ext uri="{FF2B5EF4-FFF2-40B4-BE49-F238E27FC236}">
                    <a16:creationId xmlns:a16="http://schemas.microsoft.com/office/drawing/2014/main" id="{119938F1-A7A1-4EE4-894E-C24C9F508CEE}"/>
                  </a:ext>
                </a:extLst>
              </p:cNvPr>
              <p:cNvSpPr txBox="1"/>
              <p:nvPr/>
            </p:nvSpPr>
            <p:spPr>
              <a:xfrm>
                <a:off x="505628" y="1029791"/>
                <a:ext cx="11381571" cy="1019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 </a:t>
                </a:r>
                <a:r>
                  <a:rPr lang="en-US" altLang="zh-TW" sz="28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Hypervector</a:t>
                </a:r>
                <a:r>
                  <a:rPr lang="en-US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(HV): </a:t>
                </a:r>
                <a:r>
                  <a:rPr lang="fr-FR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Hyperdimensional vectors (</a:t>
                </a:r>
                <a14:m>
                  <m:oMath xmlns:m="http://schemas.openxmlformats.org/officeDocument/2006/math">
                    <m:r>
                      <a:rPr lang="fr-FR" altLang="zh-TW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</m:oMath>
                </a14:m>
                <a:r>
                  <a:rPr lang="fr-FR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=1k)</a:t>
                </a:r>
                <a:endParaRPr lang="en-US" altLang="zh-TW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l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Bipolar {+1, -1} and </a:t>
                </a:r>
                <a:r>
                  <a:rPr lang="en-US" altLang="zh-TW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pseudo-random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≈0  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𝑓𝑜𝑟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altLang="zh-TW" sz="2800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3" name="文字方塊 322">
                <a:extLst>
                  <a:ext uri="{FF2B5EF4-FFF2-40B4-BE49-F238E27FC236}">
                    <a16:creationId xmlns:a16="http://schemas.microsoft.com/office/drawing/2014/main" id="{119938F1-A7A1-4EE4-894E-C24C9F50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8" y="1029791"/>
                <a:ext cx="11381571" cy="1019638"/>
              </a:xfrm>
              <a:prstGeom prst="rect">
                <a:avLst/>
              </a:prstGeom>
              <a:blipFill>
                <a:blip r:embed="rId17"/>
                <a:stretch>
                  <a:fillRect l="-964" t="-6587" b="-11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4" name="群組 363">
            <a:extLst>
              <a:ext uri="{FF2B5EF4-FFF2-40B4-BE49-F238E27FC236}">
                <a16:creationId xmlns:a16="http://schemas.microsoft.com/office/drawing/2014/main" id="{CBDFB175-5796-4F79-8CA3-3877A502B3D0}"/>
              </a:ext>
            </a:extLst>
          </p:cNvPr>
          <p:cNvGrpSpPr/>
          <p:nvPr/>
        </p:nvGrpSpPr>
        <p:grpSpPr>
          <a:xfrm>
            <a:off x="2248713" y="3689111"/>
            <a:ext cx="308812" cy="369332"/>
            <a:chOff x="-599792" y="5164834"/>
            <a:chExt cx="308812" cy="369332"/>
          </a:xfrm>
        </p:grpSpPr>
        <p:sp>
          <p:nvSpPr>
            <p:cNvPr id="361" name="橢圓 360">
              <a:extLst>
                <a:ext uri="{FF2B5EF4-FFF2-40B4-BE49-F238E27FC236}">
                  <a16:creationId xmlns:a16="http://schemas.microsoft.com/office/drawing/2014/main" id="{12F5BD51-2F51-4D95-BDA3-3D1752F2B0F9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文字方塊 361">
              <a:extLst>
                <a:ext uri="{FF2B5EF4-FFF2-40B4-BE49-F238E27FC236}">
                  <a16:creationId xmlns:a16="http://schemas.microsoft.com/office/drawing/2014/main" id="{A08E7DE7-A5E9-45CA-9625-7A6E450358E1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365" name="直線單箭頭接點 364">
            <a:extLst>
              <a:ext uri="{FF2B5EF4-FFF2-40B4-BE49-F238E27FC236}">
                <a16:creationId xmlns:a16="http://schemas.microsoft.com/office/drawing/2014/main" id="{F682CE26-0201-48F1-8EEC-855CD6B718FE}"/>
              </a:ext>
            </a:extLst>
          </p:cNvPr>
          <p:cNvCxnSpPr>
            <a:cxnSpLocks/>
            <a:stCxn id="271" idx="2"/>
          </p:cNvCxnSpPr>
          <p:nvPr/>
        </p:nvCxnSpPr>
        <p:spPr>
          <a:xfrm>
            <a:off x="2394645" y="3579057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>
            <a:extLst>
              <a:ext uri="{FF2B5EF4-FFF2-40B4-BE49-F238E27FC236}">
                <a16:creationId xmlns:a16="http://schemas.microsoft.com/office/drawing/2014/main" id="{4B05D231-EC9D-4D77-B1E6-EC3F5B9BB445}"/>
              </a:ext>
            </a:extLst>
          </p:cNvPr>
          <p:cNvCxnSpPr>
            <a:cxnSpLocks/>
            <a:endCxn id="397" idx="1"/>
          </p:cNvCxnSpPr>
          <p:nvPr/>
        </p:nvCxnSpPr>
        <p:spPr>
          <a:xfrm flipV="1">
            <a:off x="1211446" y="4876633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群組 385">
            <a:extLst>
              <a:ext uri="{FF2B5EF4-FFF2-40B4-BE49-F238E27FC236}">
                <a16:creationId xmlns:a16="http://schemas.microsoft.com/office/drawing/2014/main" id="{02B4A8BE-AF27-4FE2-B848-C176A32F58AE}"/>
              </a:ext>
            </a:extLst>
          </p:cNvPr>
          <p:cNvGrpSpPr/>
          <p:nvPr/>
        </p:nvGrpSpPr>
        <p:grpSpPr>
          <a:xfrm>
            <a:off x="1289860" y="4354353"/>
            <a:ext cx="2185880" cy="260427"/>
            <a:chOff x="-3072022" y="5643136"/>
            <a:chExt cx="2185880" cy="260427"/>
          </a:xfrm>
        </p:grpSpPr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9572E54A-DA3F-44BF-976A-E0C0E24D60BB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8" name="直線接點 387">
              <a:extLst>
                <a:ext uri="{FF2B5EF4-FFF2-40B4-BE49-F238E27FC236}">
                  <a16:creationId xmlns:a16="http://schemas.microsoft.com/office/drawing/2014/main" id="{DE8E772B-EE30-4BF2-A715-02F2125D68F6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892948D4-66A0-4BC6-81F4-BF819FAA10AE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892948D4-66A0-4BC6-81F4-BF819FAA1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0" name="直線接點 389">
              <a:extLst>
                <a:ext uri="{FF2B5EF4-FFF2-40B4-BE49-F238E27FC236}">
                  <a16:creationId xmlns:a16="http://schemas.microsoft.com/office/drawing/2014/main" id="{BA619B97-215C-4869-8320-98F904B509E7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線接點 390">
              <a:extLst>
                <a:ext uri="{FF2B5EF4-FFF2-40B4-BE49-F238E27FC236}">
                  <a16:creationId xmlns:a16="http://schemas.microsoft.com/office/drawing/2014/main" id="{BCBF1023-4448-4D10-90EC-C881196F77A7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4A54E377-DD22-4CDE-8DFC-544C5CC6AFAA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4A54E377-DD22-4CDE-8DFC-544C5CC6AF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6374A438-E9EC-4030-B27B-394DBD635220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𝒏𝑫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6374A438-E9EC-4030-B27B-394DBD635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967BE818-9DBE-49EE-964B-BBD3FDE0E374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967BE818-9DBE-49EE-964B-BBD3FDE0E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21"/>
                  <a:stretch>
                    <a:fillRect t="-6111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5" name="群組 394">
            <a:extLst>
              <a:ext uri="{FF2B5EF4-FFF2-40B4-BE49-F238E27FC236}">
                <a16:creationId xmlns:a16="http://schemas.microsoft.com/office/drawing/2014/main" id="{09CE46E3-4E3C-4A47-9490-CD98A577084B}"/>
              </a:ext>
            </a:extLst>
          </p:cNvPr>
          <p:cNvGrpSpPr/>
          <p:nvPr/>
        </p:nvGrpSpPr>
        <p:grpSpPr>
          <a:xfrm>
            <a:off x="2248713" y="4691967"/>
            <a:ext cx="308812" cy="369332"/>
            <a:chOff x="-599792" y="5164834"/>
            <a:chExt cx="308812" cy="369332"/>
          </a:xfrm>
        </p:grpSpPr>
        <p:sp>
          <p:nvSpPr>
            <p:cNvPr id="396" name="橢圓 395">
              <a:extLst>
                <a:ext uri="{FF2B5EF4-FFF2-40B4-BE49-F238E27FC236}">
                  <a16:creationId xmlns:a16="http://schemas.microsoft.com/office/drawing/2014/main" id="{088EC6D1-337C-4645-B978-3542E93AC97C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7" name="文字方塊 396">
              <a:extLst>
                <a:ext uri="{FF2B5EF4-FFF2-40B4-BE49-F238E27FC236}">
                  <a16:creationId xmlns:a16="http://schemas.microsoft.com/office/drawing/2014/main" id="{E00BF23F-DC18-40C2-88D2-62151920EB00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398" name="直線單箭頭接點 397">
            <a:extLst>
              <a:ext uri="{FF2B5EF4-FFF2-40B4-BE49-F238E27FC236}">
                <a16:creationId xmlns:a16="http://schemas.microsoft.com/office/drawing/2014/main" id="{3A245B2E-5A3B-4C7E-AAE0-5DC4FCE4F57C}"/>
              </a:ext>
            </a:extLst>
          </p:cNvPr>
          <p:cNvCxnSpPr>
            <a:cxnSpLocks/>
            <a:stCxn id="387" idx="2"/>
          </p:cNvCxnSpPr>
          <p:nvPr/>
        </p:nvCxnSpPr>
        <p:spPr>
          <a:xfrm>
            <a:off x="2394645" y="4581913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文字方塊 398">
                <a:extLst>
                  <a:ext uri="{FF2B5EF4-FFF2-40B4-BE49-F238E27FC236}">
                    <a16:creationId xmlns:a16="http://schemas.microsoft.com/office/drawing/2014/main" id="{60B91EA5-36F6-4D9B-8228-D4376045CA2A}"/>
                  </a:ext>
                </a:extLst>
              </p:cNvPr>
              <p:cNvSpPr txBox="1"/>
              <p:nvPr/>
            </p:nvSpPr>
            <p:spPr>
              <a:xfrm>
                <a:off x="2301325" y="3991255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9" name="文字方塊 398">
                <a:extLst>
                  <a:ext uri="{FF2B5EF4-FFF2-40B4-BE49-F238E27FC236}">
                    <a16:creationId xmlns:a16="http://schemas.microsoft.com/office/drawing/2014/main" id="{60B91EA5-36F6-4D9B-8228-D4376045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25" y="3991255"/>
                <a:ext cx="181140" cy="327998"/>
              </a:xfrm>
              <a:prstGeom prst="rect">
                <a:avLst/>
              </a:prstGeom>
              <a:blipFill>
                <a:blip r:embed="rId22"/>
                <a:stretch>
                  <a:fillRect l="-34483" r="-34483" b="-20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0" name="直線單箭頭接點 399">
            <a:extLst>
              <a:ext uri="{FF2B5EF4-FFF2-40B4-BE49-F238E27FC236}">
                <a16:creationId xmlns:a16="http://schemas.microsoft.com/office/drawing/2014/main" id="{09D852C1-D4B7-45CE-BB30-39E8EB666D71}"/>
              </a:ext>
            </a:extLst>
          </p:cNvPr>
          <p:cNvCxnSpPr>
            <a:cxnSpLocks/>
            <a:stCxn id="362" idx="3"/>
          </p:cNvCxnSpPr>
          <p:nvPr/>
        </p:nvCxnSpPr>
        <p:spPr>
          <a:xfrm>
            <a:off x="2557525" y="3873777"/>
            <a:ext cx="98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單箭頭接點 402">
            <a:extLst>
              <a:ext uri="{FF2B5EF4-FFF2-40B4-BE49-F238E27FC236}">
                <a16:creationId xmlns:a16="http://schemas.microsoft.com/office/drawing/2014/main" id="{D56930CB-0A03-4B95-991F-319FA6B22D3D}"/>
              </a:ext>
            </a:extLst>
          </p:cNvPr>
          <p:cNvCxnSpPr>
            <a:cxnSpLocks/>
          </p:cNvCxnSpPr>
          <p:nvPr/>
        </p:nvCxnSpPr>
        <p:spPr>
          <a:xfrm>
            <a:off x="2542382" y="4886642"/>
            <a:ext cx="98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: 圓角 153">
            <a:extLst>
              <a:ext uri="{FF2B5EF4-FFF2-40B4-BE49-F238E27FC236}">
                <a16:creationId xmlns:a16="http://schemas.microsoft.com/office/drawing/2014/main" id="{BDE15F70-A2EC-42AD-ABE7-61F5E1939A3E}"/>
              </a:ext>
            </a:extLst>
          </p:cNvPr>
          <p:cNvSpPr/>
          <p:nvPr/>
        </p:nvSpPr>
        <p:spPr>
          <a:xfrm rot="16200000">
            <a:off x="11888669" y="3149882"/>
            <a:ext cx="1467348" cy="251085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矩形: 圓角 153">
            <a:extLst>
              <a:ext uri="{FF2B5EF4-FFF2-40B4-BE49-F238E27FC236}">
                <a16:creationId xmlns:a16="http://schemas.microsoft.com/office/drawing/2014/main" id="{6AAA5199-EF56-4B55-9E89-6E3068904263}"/>
              </a:ext>
            </a:extLst>
          </p:cNvPr>
          <p:cNvSpPr/>
          <p:nvPr/>
        </p:nvSpPr>
        <p:spPr>
          <a:xfrm>
            <a:off x="13508907" y="3322062"/>
            <a:ext cx="2693655" cy="487303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Point-wise Multiplication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52BDC9D0-18D8-41AD-8D3A-973068B99012}"/>
                  </a:ext>
                </a:extLst>
              </p:cNvPr>
              <p:cNvSpPr/>
              <p:nvPr/>
            </p:nvSpPr>
            <p:spPr>
              <a:xfrm>
                <a:off x="14242228" y="2345878"/>
                <a:ext cx="63344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52BDC9D0-18D8-41AD-8D3A-973068B99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228" y="2345878"/>
                <a:ext cx="633442" cy="375552"/>
              </a:xfrm>
              <a:prstGeom prst="rect">
                <a:avLst/>
              </a:prstGeom>
              <a:blipFill>
                <a:blip r:embed="rId2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3084C170-181D-40CE-8EE5-23E3E2EFAAF0}"/>
                  </a:ext>
                </a:extLst>
              </p:cNvPr>
              <p:cNvSpPr/>
              <p:nvPr/>
            </p:nvSpPr>
            <p:spPr>
              <a:xfrm>
                <a:off x="15504631" y="2344156"/>
                <a:ext cx="90588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3084C170-181D-40CE-8EE5-23E3E2EF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631" y="2344156"/>
                <a:ext cx="905889" cy="375552"/>
              </a:xfrm>
              <a:prstGeom prst="rect">
                <a:avLst/>
              </a:prstGeom>
              <a:blipFill>
                <a:blip r:embed="rId2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8" name="直線單箭頭接點 417">
            <a:extLst>
              <a:ext uri="{FF2B5EF4-FFF2-40B4-BE49-F238E27FC236}">
                <a16:creationId xmlns:a16="http://schemas.microsoft.com/office/drawing/2014/main" id="{1F5FF64A-5DE2-4533-B581-CBDF3FACF589}"/>
              </a:ext>
            </a:extLst>
          </p:cNvPr>
          <p:cNvCxnSpPr>
            <a:cxnSpLocks/>
            <a:endCxn id="419" idx="1"/>
          </p:cNvCxnSpPr>
          <p:nvPr/>
        </p:nvCxnSpPr>
        <p:spPr>
          <a:xfrm>
            <a:off x="14257874" y="2726437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9" name="矩形: 圓角 145">
                <a:extLst>
                  <a:ext uri="{FF2B5EF4-FFF2-40B4-BE49-F238E27FC236}">
                    <a16:creationId xmlns:a16="http://schemas.microsoft.com/office/drawing/2014/main" id="{4BB7B314-773C-4560-BCA7-6489F4510CA4}"/>
                  </a:ext>
                </a:extLst>
              </p:cNvPr>
              <p:cNvSpPr/>
              <p:nvPr/>
            </p:nvSpPr>
            <p:spPr>
              <a:xfrm>
                <a:off x="14876704" y="2618471"/>
                <a:ext cx="319148" cy="21593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TW" alt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9" name="矩形: 圓角 145">
                <a:extLst>
                  <a:ext uri="{FF2B5EF4-FFF2-40B4-BE49-F238E27FC236}">
                    <a16:creationId xmlns:a16="http://schemas.microsoft.com/office/drawing/2014/main" id="{4BB7B314-773C-4560-BCA7-6489F451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6704" y="2618471"/>
                <a:ext cx="319148" cy="215931"/>
              </a:xfrm>
              <a:prstGeom prst="roundRect">
                <a:avLst/>
              </a:prstGeom>
              <a:blipFill>
                <a:blip r:embed="rId4"/>
                <a:stretch>
                  <a:fillRect b="-18421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直線單箭頭接點 419">
            <a:extLst>
              <a:ext uri="{FF2B5EF4-FFF2-40B4-BE49-F238E27FC236}">
                <a16:creationId xmlns:a16="http://schemas.microsoft.com/office/drawing/2014/main" id="{FC758BF7-9FB2-4685-9BAF-BB59C2066AA8}"/>
              </a:ext>
            </a:extLst>
          </p:cNvPr>
          <p:cNvCxnSpPr>
            <a:cxnSpLocks/>
          </p:cNvCxnSpPr>
          <p:nvPr/>
        </p:nvCxnSpPr>
        <p:spPr>
          <a:xfrm>
            <a:off x="15583733" y="2723951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文字方塊 427">
                <a:extLst>
                  <a:ext uri="{FF2B5EF4-FFF2-40B4-BE49-F238E27FC236}">
                    <a16:creationId xmlns:a16="http://schemas.microsoft.com/office/drawing/2014/main" id="{1467759D-D324-4AE5-90A4-D55F6864B8CE}"/>
                  </a:ext>
                </a:extLst>
              </p:cNvPr>
              <p:cNvSpPr txBox="1"/>
              <p:nvPr/>
            </p:nvSpPr>
            <p:spPr>
              <a:xfrm rot="16200000">
                <a:off x="15263243" y="2561613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8" name="文字方塊 427">
                <a:extLst>
                  <a:ext uri="{FF2B5EF4-FFF2-40B4-BE49-F238E27FC236}">
                    <a16:creationId xmlns:a16="http://schemas.microsoft.com/office/drawing/2014/main" id="{1467759D-D324-4AE5-90A4-D55F6864B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63243" y="2561613"/>
                <a:ext cx="181140" cy="327998"/>
              </a:xfrm>
              <a:prstGeom prst="rect">
                <a:avLst/>
              </a:prstGeom>
              <a:blipFill>
                <a:blip r:embed="rId25"/>
                <a:stretch>
                  <a:fillRect t="-33333" r="-20370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6" name="直線單箭頭接點 435">
            <a:extLst>
              <a:ext uri="{FF2B5EF4-FFF2-40B4-BE49-F238E27FC236}">
                <a16:creationId xmlns:a16="http://schemas.microsoft.com/office/drawing/2014/main" id="{7967B0F6-3BBD-400E-AA62-EBBCBBD91C91}"/>
              </a:ext>
            </a:extLst>
          </p:cNvPr>
          <p:cNvCxnSpPr>
            <a:cxnSpLocks/>
          </p:cNvCxnSpPr>
          <p:nvPr/>
        </p:nvCxnSpPr>
        <p:spPr>
          <a:xfrm>
            <a:off x="13701018" y="2739286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單箭頭接點 440">
            <a:extLst>
              <a:ext uri="{FF2B5EF4-FFF2-40B4-BE49-F238E27FC236}">
                <a16:creationId xmlns:a16="http://schemas.microsoft.com/office/drawing/2014/main" id="{110B39EC-3C63-4C0C-82A2-BDE30DE54417}"/>
              </a:ext>
            </a:extLst>
          </p:cNvPr>
          <p:cNvCxnSpPr>
            <a:cxnSpLocks/>
          </p:cNvCxnSpPr>
          <p:nvPr/>
        </p:nvCxnSpPr>
        <p:spPr>
          <a:xfrm>
            <a:off x="14666431" y="2728929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單箭頭接點 441">
            <a:extLst>
              <a:ext uri="{FF2B5EF4-FFF2-40B4-BE49-F238E27FC236}">
                <a16:creationId xmlns:a16="http://schemas.microsoft.com/office/drawing/2014/main" id="{3C0BD955-7D7B-402C-BC0F-8AF347B1EC93}"/>
              </a:ext>
            </a:extLst>
          </p:cNvPr>
          <p:cNvCxnSpPr>
            <a:cxnSpLocks/>
          </p:cNvCxnSpPr>
          <p:nvPr/>
        </p:nvCxnSpPr>
        <p:spPr>
          <a:xfrm>
            <a:off x="15950958" y="2728929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1F9C63-D667-4802-9DE4-B1F239AFD836}"/>
                  </a:ext>
                </a:extLst>
              </p:cNvPr>
              <p:cNvSpPr/>
              <p:nvPr/>
            </p:nvSpPr>
            <p:spPr>
              <a:xfrm>
                <a:off x="2540212" y="2991707"/>
                <a:ext cx="577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b="1" i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1F9C63-D667-4802-9DE4-B1F239AFD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12" y="2991707"/>
                <a:ext cx="577338" cy="369332"/>
              </a:xfrm>
              <a:prstGeom prst="rect">
                <a:avLst/>
              </a:prstGeom>
              <a:blipFill>
                <a:blip r:embed="rId2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>
            <a:extLst>
              <a:ext uri="{FF2B5EF4-FFF2-40B4-BE49-F238E27FC236}">
                <a16:creationId xmlns:a16="http://schemas.microsoft.com/office/drawing/2014/main" id="{45C8C90D-7B0A-4E9C-ADBA-C582B5D77360}"/>
              </a:ext>
            </a:extLst>
          </p:cNvPr>
          <p:cNvSpPr/>
          <p:nvPr/>
        </p:nvSpPr>
        <p:spPr>
          <a:xfrm rot="16200000">
            <a:off x="-154360" y="4173631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Input Feature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730B86C-3E40-4245-9C53-F269ACC01478}"/>
                  </a:ext>
                </a:extLst>
              </p:cNvPr>
              <p:cNvSpPr/>
              <p:nvPr/>
            </p:nvSpPr>
            <p:spPr>
              <a:xfrm>
                <a:off x="17025690" y="3461506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730B86C-3E40-4245-9C53-F269ACC01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690" y="3461506"/>
                <a:ext cx="2020819" cy="208414"/>
              </a:xfrm>
              <a:prstGeom prst="rect">
                <a:avLst/>
              </a:prstGeom>
              <a:blipFill>
                <a:blip r:embed="rId27"/>
                <a:stretch>
                  <a:fillRect b="-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65D8C055-6E04-48FC-A336-A082F69FD82A}"/>
              </a:ext>
            </a:extLst>
          </p:cNvPr>
          <p:cNvSpPr txBox="1"/>
          <p:nvPr/>
        </p:nvSpPr>
        <p:spPr>
          <a:xfrm>
            <a:off x="13701018" y="426606"/>
            <a:ext cx="1725285" cy="30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 Vector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F56EC540-301F-4E7F-8BE8-D9A6C42DA13F}"/>
              </a:ext>
            </a:extLst>
          </p:cNvPr>
          <p:cNvCxnSpPr>
            <a:cxnSpLocks/>
          </p:cNvCxnSpPr>
          <p:nvPr/>
        </p:nvCxnSpPr>
        <p:spPr>
          <a:xfrm flipV="1">
            <a:off x="13235907" y="580624"/>
            <a:ext cx="482963" cy="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3DF14BD6-4201-4FD0-BE24-C78FD090EA7B}"/>
              </a:ext>
            </a:extLst>
          </p:cNvPr>
          <p:cNvSpPr txBox="1"/>
          <p:nvPr/>
        </p:nvSpPr>
        <p:spPr>
          <a:xfrm>
            <a:off x="13784894" y="713043"/>
            <a:ext cx="1465918" cy="30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Hypervector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2B62819B-7B4C-41F4-8158-D405910E2516}"/>
              </a:ext>
            </a:extLst>
          </p:cNvPr>
          <p:cNvCxnSpPr/>
          <p:nvPr/>
        </p:nvCxnSpPr>
        <p:spPr>
          <a:xfrm>
            <a:off x="13235907" y="889107"/>
            <a:ext cx="4821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10025C56-026E-4825-A067-0BA897E2478D}"/>
              </a:ext>
            </a:extLst>
          </p:cNvPr>
          <p:cNvSpPr txBox="1"/>
          <p:nvPr/>
        </p:nvSpPr>
        <p:spPr>
          <a:xfrm>
            <a:off x="13697013" y="1078673"/>
            <a:ext cx="159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Multiply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0C93EE71-C5C1-4AB6-A47B-2FF19B8C31C1}"/>
              </a:ext>
            </a:extLst>
          </p:cNvPr>
          <p:cNvGrpSpPr/>
          <p:nvPr/>
        </p:nvGrpSpPr>
        <p:grpSpPr>
          <a:xfrm>
            <a:off x="13317548" y="1037933"/>
            <a:ext cx="308812" cy="369332"/>
            <a:chOff x="-599792" y="5164834"/>
            <a:chExt cx="308812" cy="36933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59979C48-BCC8-4E0B-9913-709F9BD5CD7D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A33A06E2-190A-47FD-AB8C-3937524D2FA4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A2871E-E0A4-41E1-9815-4900A027A27F}"/>
                  </a:ext>
                </a:extLst>
              </p:cNvPr>
              <p:cNvSpPr/>
              <p:nvPr/>
            </p:nvSpPr>
            <p:spPr>
              <a:xfrm>
                <a:off x="13213008" y="1414271"/>
                <a:ext cx="514820" cy="376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A2871E-E0A4-41E1-9815-4900A027A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3008" y="1414271"/>
                <a:ext cx="514820" cy="376385"/>
              </a:xfrm>
              <a:prstGeom prst="rect">
                <a:avLst/>
              </a:prstGeom>
              <a:blipFill>
                <a:blip r:embed="rId2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7B49D55A-EDF8-44B5-8966-0AA204C927D1}"/>
              </a:ext>
            </a:extLst>
          </p:cNvPr>
          <p:cNvSpPr txBox="1"/>
          <p:nvPr/>
        </p:nvSpPr>
        <p:spPr>
          <a:xfrm>
            <a:off x="13718019" y="1427162"/>
            <a:ext cx="159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Cyclic Shift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81D8A7F-FD2A-44FC-B568-806ACA3F529A}"/>
                  </a:ext>
                </a:extLst>
              </p:cNvPr>
              <p:cNvSpPr/>
              <p:nvPr/>
            </p:nvSpPr>
            <p:spPr>
              <a:xfrm>
                <a:off x="3533846" y="3769570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(1k-dim)</a:t>
                </a:r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81D8A7F-FD2A-44FC-B568-806ACA3F5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6" y="3769570"/>
                <a:ext cx="2020819" cy="208414"/>
              </a:xfrm>
              <a:prstGeom prst="rect">
                <a:avLst/>
              </a:prstGeom>
              <a:blipFill>
                <a:blip r:embed="rId29"/>
                <a:stretch>
                  <a:fillRect t="-21622" b="-45946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622DC0F-048A-422C-AB4B-5C579D940322}"/>
                  </a:ext>
                </a:extLst>
              </p:cNvPr>
              <p:cNvSpPr/>
              <p:nvPr/>
            </p:nvSpPr>
            <p:spPr>
              <a:xfrm>
                <a:off x="3533845" y="4782435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𝟔𝟒</m:t>
                        </m:r>
                      </m:sub>
                    </m:sSub>
                  </m:oMath>
                </a14:m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(1k-dim)</a:t>
                </a:r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622DC0F-048A-422C-AB4B-5C579D940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5" y="4782435"/>
                <a:ext cx="2020819" cy="208414"/>
              </a:xfrm>
              <a:prstGeom prst="rect">
                <a:avLst/>
              </a:prstGeom>
              <a:blipFill>
                <a:blip r:embed="rId30"/>
                <a:stretch>
                  <a:fillRect t="-25000" b="-47222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E8FF7DF-9AD8-4A79-8D15-46F1799FAD7E}"/>
                  </a:ext>
                </a:extLst>
              </p:cNvPr>
              <p:cNvSpPr txBox="1"/>
              <p:nvPr/>
            </p:nvSpPr>
            <p:spPr>
              <a:xfrm>
                <a:off x="4373881" y="4164108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E8FF7DF-9AD8-4A79-8D15-46F1799F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1" y="4164108"/>
                <a:ext cx="181140" cy="327998"/>
              </a:xfrm>
              <a:prstGeom prst="rect">
                <a:avLst/>
              </a:prstGeom>
              <a:blipFill>
                <a:blip r:embed="rId31"/>
                <a:stretch>
                  <a:fillRect l="-34483" r="-34483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81A83625-8CA4-495C-A9E6-B7E722184404}"/>
              </a:ext>
            </a:extLst>
          </p:cNvPr>
          <p:cNvSpPr/>
          <p:nvPr/>
        </p:nvSpPr>
        <p:spPr>
          <a:xfrm>
            <a:off x="434485" y="2765655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Stream in</a:t>
            </a:r>
            <a:endParaRPr lang="zh-TW" altLang="en-US" dirty="0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97606AA-36CA-461D-8A01-7ED38EDBF26C}"/>
              </a:ext>
            </a:extLst>
          </p:cNvPr>
          <p:cNvCxnSpPr>
            <a:cxnSpLocks/>
            <a:stCxn id="83" idx="2"/>
            <a:endCxn id="261" idx="0"/>
          </p:cNvCxnSpPr>
          <p:nvPr/>
        </p:nvCxnSpPr>
        <p:spPr>
          <a:xfrm>
            <a:off x="1052603" y="3134987"/>
            <a:ext cx="0" cy="5531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E73B792-A694-469E-8B75-AD19F085B8DD}"/>
                  </a:ext>
                </a:extLst>
              </p:cNvPr>
              <p:cNvSpPr/>
              <p:nvPr/>
            </p:nvSpPr>
            <p:spPr>
              <a:xfrm>
                <a:off x="6293799" y="4276732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E73B792-A694-469E-8B75-AD19F085B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9" y="4276732"/>
                <a:ext cx="2020819" cy="208414"/>
              </a:xfrm>
              <a:prstGeom prst="rect">
                <a:avLst/>
              </a:prstGeom>
              <a:blipFill>
                <a:blip r:embed="rId32"/>
                <a:stretch>
                  <a:fillRect b="-16667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B784607A-018F-4B15-ACCB-A38DDD7D190A}"/>
              </a:ext>
            </a:extLst>
          </p:cNvPr>
          <p:cNvSpPr/>
          <p:nvPr/>
        </p:nvSpPr>
        <p:spPr>
          <a:xfrm>
            <a:off x="5703686" y="4180369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TW" altLang="en-US" sz="2000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BC3018A7-C07C-4B5A-86EB-4CB71624051D}"/>
              </a:ext>
            </a:extLst>
          </p:cNvPr>
          <p:cNvCxnSpPr>
            <a:stCxn id="73" idx="3"/>
            <a:endCxn id="7" idx="0"/>
          </p:cNvCxnSpPr>
          <p:nvPr/>
        </p:nvCxnSpPr>
        <p:spPr>
          <a:xfrm>
            <a:off x="5554665" y="3873777"/>
            <a:ext cx="315894" cy="306592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FBFFBA39-7E84-432E-9BA8-EC7F21E53611}"/>
              </a:ext>
            </a:extLst>
          </p:cNvPr>
          <p:cNvCxnSpPr>
            <a:cxnSpLocks/>
            <a:stCxn id="81" idx="3"/>
            <a:endCxn id="7" idx="2"/>
          </p:cNvCxnSpPr>
          <p:nvPr/>
        </p:nvCxnSpPr>
        <p:spPr>
          <a:xfrm flipV="1">
            <a:off x="5554664" y="4580479"/>
            <a:ext cx="315895" cy="306163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F79B6C7D-59AA-4159-AE6E-1E4481634B24}"/>
              </a:ext>
            </a:extLst>
          </p:cNvPr>
          <p:cNvCxnSpPr>
            <a:cxnSpLocks/>
            <a:stCxn id="7" idx="3"/>
            <a:endCxn id="88" idx="1"/>
          </p:cNvCxnSpPr>
          <p:nvPr/>
        </p:nvCxnSpPr>
        <p:spPr>
          <a:xfrm>
            <a:off x="6037432" y="4380424"/>
            <a:ext cx="256367" cy="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24ED714-E037-4ABE-B7F9-B44A976E109F}"/>
                  </a:ext>
                </a:extLst>
              </p:cNvPr>
              <p:cNvSpPr/>
              <p:nvPr/>
            </p:nvSpPr>
            <p:spPr>
              <a:xfrm>
                <a:off x="6293799" y="3849518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24ED714-E037-4ABE-B7F9-B44A976E1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9" y="3849518"/>
                <a:ext cx="2020819" cy="208414"/>
              </a:xfrm>
              <a:prstGeom prst="rect">
                <a:avLst/>
              </a:prstGeom>
              <a:blipFill>
                <a:blip r:embed="rId33"/>
                <a:stretch>
                  <a:fillRect b="-16216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14C5A0F-8E2E-4582-9160-4AE55C23989E}"/>
                  </a:ext>
                </a:extLst>
              </p:cNvPr>
              <p:cNvSpPr/>
              <p:nvPr/>
            </p:nvSpPr>
            <p:spPr>
              <a:xfrm>
                <a:off x="6293798" y="2928710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14C5A0F-8E2E-4582-9160-4AE55C239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8" y="2928710"/>
                <a:ext cx="2020819" cy="208414"/>
              </a:xfrm>
              <a:prstGeom prst="rect">
                <a:avLst/>
              </a:prstGeom>
              <a:blipFill>
                <a:blip r:embed="rId34"/>
                <a:stretch>
                  <a:fillRect b="-16216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F0863317-0B3D-4394-AE9E-32F12CC449AF}"/>
                  </a:ext>
                </a:extLst>
              </p:cNvPr>
              <p:cNvSpPr txBox="1"/>
              <p:nvPr/>
            </p:nvSpPr>
            <p:spPr>
              <a:xfrm>
                <a:off x="7214944" y="3266777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F0863317-0B3D-4394-AE9E-32F12CC44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44" y="3266777"/>
                <a:ext cx="181140" cy="327998"/>
              </a:xfrm>
              <a:prstGeom prst="rect">
                <a:avLst/>
              </a:prstGeom>
              <a:blipFill>
                <a:blip r:embed="rId35"/>
                <a:stretch>
                  <a:fillRect l="-34483" r="-34483" b="-20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1A9E5F55-2414-40E8-9060-5A15025F2603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8314617" y="3032917"/>
            <a:ext cx="414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FF079D8-0D0A-4B8A-B9B2-CFA2B54E70A6}"/>
                  </a:ext>
                </a:extLst>
              </p:cNvPr>
              <p:cNvSpPr/>
              <p:nvPr/>
            </p:nvSpPr>
            <p:spPr>
              <a:xfrm>
                <a:off x="8648397" y="2832113"/>
                <a:ext cx="553292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FF079D8-0D0A-4B8A-B9B2-CFA2B54E7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397" y="2832113"/>
                <a:ext cx="553292" cy="374846"/>
              </a:xfrm>
              <a:prstGeom prst="rect">
                <a:avLst/>
              </a:prstGeom>
              <a:blipFill>
                <a:blip r:embed="rId3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303ED10C-E871-47DE-9CEA-8649B43ED975}"/>
              </a:ext>
            </a:extLst>
          </p:cNvPr>
          <p:cNvCxnSpPr>
            <a:cxnSpLocks/>
          </p:cNvCxnSpPr>
          <p:nvPr/>
        </p:nvCxnSpPr>
        <p:spPr>
          <a:xfrm>
            <a:off x="8310661" y="3951324"/>
            <a:ext cx="414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DC9C093-7195-4D11-8C33-0AE3EEADE457}"/>
                  </a:ext>
                </a:extLst>
              </p:cNvPr>
              <p:cNvSpPr/>
              <p:nvPr/>
            </p:nvSpPr>
            <p:spPr>
              <a:xfrm>
                <a:off x="8644441" y="3750520"/>
                <a:ext cx="55329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DC9C093-7195-4D11-8C33-0AE3EEADE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41" y="3750520"/>
                <a:ext cx="553292" cy="375552"/>
              </a:xfrm>
              <a:prstGeom prst="rect">
                <a:avLst/>
              </a:prstGeom>
              <a:blipFill>
                <a:blip r:embed="rId3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49701940-8FC0-4C56-A83C-C58D886D8460}"/>
              </a:ext>
            </a:extLst>
          </p:cNvPr>
          <p:cNvCxnSpPr>
            <a:cxnSpLocks/>
          </p:cNvCxnSpPr>
          <p:nvPr/>
        </p:nvCxnSpPr>
        <p:spPr>
          <a:xfrm>
            <a:off x="8310661" y="4388218"/>
            <a:ext cx="414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C99E1698-7169-42E3-BF18-F51944538070}"/>
                  </a:ext>
                </a:extLst>
              </p:cNvPr>
              <p:cNvSpPr/>
              <p:nvPr/>
            </p:nvSpPr>
            <p:spPr>
              <a:xfrm>
                <a:off x="8644441" y="4187414"/>
                <a:ext cx="55329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C99E1698-7169-42E3-BF18-F51944538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41" y="4187414"/>
                <a:ext cx="553292" cy="375552"/>
              </a:xfrm>
              <a:prstGeom prst="rect">
                <a:avLst/>
              </a:prstGeom>
              <a:blipFill>
                <a:blip r:embed="rId3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5BEA6FAE-AC16-41F0-A3A1-388CB52B75C6}"/>
              </a:ext>
            </a:extLst>
          </p:cNvPr>
          <p:cNvCxnSpPr>
            <a:endCxn id="128" idx="0"/>
          </p:cNvCxnSpPr>
          <p:nvPr/>
        </p:nvCxnSpPr>
        <p:spPr>
          <a:xfrm>
            <a:off x="9182686" y="3007035"/>
            <a:ext cx="315894" cy="306592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接點: 肘形 129">
            <a:extLst>
              <a:ext uri="{FF2B5EF4-FFF2-40B4-BE49-F238E27FC236}">
                <a16:creationId xmlns:a16="http://schemas.microsoft.com/office/drawing/2014/main" id="{69A8AB34-FE17-4D8B-9EB7-259D0D03464B}"/>
              </a:ext>
            </a:extLst>
          </p:cNvPr>
          <p:cNvCxnSpPr>
            <a:cxnSpLocks/>
            <a:stCxn id="126" idx="3"/>
            <a:endCxn id="128" idx="2"/>
          </p:cNvCxnSpPr>
          <p:nvPr/>
        </p:nvCxnSpPr>
        <p:spPr>
          <a:xfrm flipV="1">
            <a:off x="9197733" y="3713737"/>
            <a:ext cx="300847" cy="661453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51279855-DDDF-4D27-9C9E-F8DE7A853105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9665453" y="3513682"/>
            <a:ext cx="256367" cy="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接點: 肘形 131">
            <a:extLst>
              <a:ext uri="{FF2B5EF4-FFF2-40B4-BE49-F238E27FC236}">
                <a16:creationId xmlns:a16="http://schemas.microsoft.com/office/drawing/2014/main" id="{7B2E165A-796A-4E56-9C96-D3B0E2641DED}"/>
              </a:ext>
            </a:extLst>
          </p:cNvPr>
          <p:cNvCxnSpPr>
            <a:cxnSpLocks/>
            <a:stCxn id="123" idx="3"/>
            <a:endCxn id="128" idx="2"/>
          </p:cNvCxnSpPr>
          <p:nvPr/>
        </p:nvCxnSpPr>
        <p:spPr>
          <a:xfrm flipV="1">
            <a:off x="9197733" y="3713737"/>
            <a:ext cx="300847" cy="224559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A827AF20-4DC7-493D-B158-E0C3B3B3EEFE}"/>
                  </a:ext>
                </a:extLst>
              </p:cNvPr>
              <p:cNvSpPr/>
              <p:nvPr/>
            </p:nvSpPr>
            <p:spPr>
              <a:xfrm>
                <a:off x="9934435" y="3397521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A827AF20-4DC7-493D-B158-E0C3B3B3E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435" y="3397521"/>
                <a:ext cx="2020819" cy="208414"/>
              </a:xfrm>
              <a:prstGeom prst="rect">
                <a:avLst/>
              </a:prstGeom>
              <a:blipFill>
                <a:blip r:embed="rId39"/>
                <a:stretch>
                  <a:fillRect b="-5405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矩形 143">
            <a:extLst>
              <a:ext uri="{FF2B5EF4-FFF2-40B4-BE49-F238E27FC236}">
                <a16:creationId xmlns:a16="http://schemas.microsoft.com/office/drawing/2014/main" id="{E0A73E00-D854-4B8A-B052-4B65F6DA605C}"/>
              </a:ext>
            </a:extLst>
          </p:cNvPr>
          <p:cNvSpPr/>
          <p:nvPr/>
        </p:nvSpPr>
        <p:spPr>
          <a:xfrm>
            <a:off x="10225131" y="38642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Stream out</a:t>
            </a:r>
            <a:endParaRPr lang="zh-TW" altLang="en-US" dirty="0"/>
          </a:p>
        </p:txBody>
      </p: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6FBECCB7-0602-4213-A71C-BC9690A264D7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10920193" y="3608914"/>
            <a:ext cx="0" cy="2553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A898A53B-53FF-4CC6-B546-58E08D991954}"/>
                  </a:ext>
                </a:extLst>
              </p:cNvPr>
              <p:cNvSpPr/>
              <p:nvPr/>
            </p:nvSpPr>
            <p:spPr>
              <a:xfrm>
                <a:off x="2539608" y="4012964"/>
                <a:ext cx="678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𝟔𝟒</m:t>
                          </m:r>
                        </m:sub>
                      </m:sSub>
                    </m:oMath>
                  </m:oMathPara>
                </a14:m>
                <a:endParaRPr lang="zh-TW" altLang="en-US" b="1" i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A898A53B-53FF-4CC6-B546-58E08D991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08" y="4012964"/>
                <a:ext cx="678327" cy="369332"/>
              </a:xfrm>
              <a:prstGeom prst="rect">
                <a:avLst/>
              </a:prstGeom>
              <a:blipFill>
                <a:blip r:embed="rId4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7846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橢圓 126">
            <a:extLst>
              <a:ext uri="{FF2B5EF4-FFF2-40B4-BE49-F238E27FC236}">
                <a16:creationId xmlns:a16="http://schemas.microsoft.com/office/drawing/2014/main" id="{3BB6A1E1-ABA0-40EB-9CBD-22B24919A8F7}"/>
              </a:ext>
            </a:extLst>
          </p:cNvPr>
          <p:cNvSpPr/>
          <p:nvPr/>
        </p:nvSpPr>
        <p:spPr>
          <a:xfrm>
            <a:off x="9360738" y="2850216"/>
            <a:ext cx="260350" cy="2432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5C90FA3-F78B-4846-BCE6-7ED49D663F3C}"/>
              </a:ext>
            </a:extLst>
          </p:cNvPr>
          <p:cNvSpPr/>
          <p:nvPr/>
        </p:nvSpPr>
        <p:spPr>
          <a:xfrm>
            <a:off x="9331707" y="2757772"/>
            <a:ext cx="3337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TW" altLang="en-US" sz="2000" dirty="0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AB88F759-95D9-4D3B-ACF7-BB742092B111}"/>
              </a:ext>
            </a:extLst>
          </p:cNvPr>
          <p:cNvSpPr/>
          <p:nvPr/>
        </p:nvSpPr>
        <p:spPr>
          <a:xfrm>
            <a:off x="5740443" y="3698937"/>
            <a:ext cx="260350" cy="2432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 of HDC – Encoding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39" name="接點: 肘形 184">
            <a:extLst>
              <a:ext uri="{FF2B5EF4-FFF2-40B4-BE49-F238E27FC236}">
                <a16:creationId xmlns:a16="http://schemas.microsoft.com/office/drawing/2014/main" id="{E267CED1-F6C4-43C1-8C6D-3001531142E3}"/>
              </a:ext>
            </a:extLst>
          </p:cNvPr>
          <p:cNvCxnSpPr>
            <a:cxnSpLocks/>
            <a:stCxn id="410" idx="3"/>
          </p:cNvCxnSpPr>
          <p:nvPr/>
        </p:nvCxnSpPr>
        <p:spPr>
          <a:xfrm>
            <a:off x="16202562" y="3565714"/>
            <a:ext cx="648623" cy="4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>
            <a:extLst>
              <a:ext uri="{FF2B5EF4-FFF2-40B4-BE49-F238E27FC236}">
                <a16:creationId xmlns:a16="http://schemas.microsoft.com/office/drawing/2014/main" id="{73B2C1AF-FE3B-4F5F-B9FB-CD5AEA1232D1}"/>
              </a:ext>
            </a:extLst>
          </p:cNvPr>
          <p:cNvCxnSpPr>
            <a:cxnSpLocks/>
            <a:endCxn id="362" idx="1"/>
          </p:cNvCxnSpPr>
          <p:nvPr/>
        </p:nvCxnSpPr>
        <p:spPr>
          <a:xfrm flipV="1">
            <a:off x="1211446" y="3317922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AF95A075-5DD6-413F-89A9-D91D5FA77A7A}"/>
              </a:ext>
            </a:extLst>
          </p:cNvPr>
          <p:cNvCxnSpPr>
            <a:cxnSpLocks/>
            <a:endCxn id="298" idx="1"/>
          </p:cNvCxnSpPr>
          <p:nvPr/>
        </p:nvCxnSpPr>
        <p:spPr>
          <a:xfrm>
            <a:off x="13319350" y="2726437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矩形: 圓角 145">
                <a:extLst>
                  <a:ext uri="{FF2B5EF4-FFF2-40B4-BE49-F238E27FC236}">
                    <a16:creationId xmlns:a16="http://schemas.microsoft.com/office/drawing/2014/main" id="{949F0816-723C-4FA7-8E1C-9E042A5B9875}"/>
                  </a:ext>
                </a:extLst>
              </p:cNvPr>
              <p:cNvSpPr/>
              <p:nvPr/>
            </p:nvSpPr>
            <p:spPr>
              <a:xfrm>
                <a:off x="13938180" y="2618471"/>
                <a:ext cx="319148" cy="21593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TW" alt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8" name="矩形: 圓角 145">
                <a:extLst>
                  <a:ext uri="{FF2B5EF4-FFF2-40B4-BE49-F238E27FC236}">
                    <a16:creationId xmlns:a16="http://schemas.microsoft.com/office/drawing/2014/main" id="{949F0816-723C-4FA7-8E1C-9E042A5B9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180" y="2618471"/>
                <a:ext cx="319148" cy="215931"/>
              </a:xfrm>
              <a:prstGeom prst="roundRect">
                <a:avLst/>
              </a:prstGeom>
              <a:blipFill>
                <a:blip r:embed="rId4"/>
                <a:stretch>
                  <a:fillRect b="-18421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矩形: 圓角 153">
            <a:extLst>
              <a:ext uri="{FF2B5EF4-FFF2-40B4-BE49-F238E27FC236}">
                <a16:creationId xmlns:a16="http://schemas.microsoft.com/office/drawing/2014/main" id="{D7D95148-DC49-4B2E-AE25-14E822B32492}"/>
              </a:ext>
            </a:extLst>
          </p:cNvPr>
          <p:cNvSpPr/>
          <p:nvPr/>
        </p:nvSpPr>
        <p:spPr>
          <a:xfrm rot="16200000">
            <a:off x="12453611" y="3146103"/>
            <a:ext cx="1467348" cy="251085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4" name="直線單箭頭接點 303">
            <a:extLst>
              <a:ext uri="{FF2B5EF4-FFF2-40B4-BE49-F238E27FC236}">
                <a16:creationId xmlns:a16="http://schemas.microsoft.com/office/drawing/2014/main" id="{BA2EFFFA-4626-4600-9552-7E3568AA3841}"/>
              </a:ext>
            </a:extLst>
          </p:cNvPr>
          <p:cNvCxnSpPr>
            <a:cxnSpLocks/>
          </p:cNvCxnSpPr>
          <p:nvPr/>
        </p:nvCxnSpPr>
        <p:spPr>
          <a:xfrm>
            <a:off x="12726452" y="3232179"/>
            <a:ext cx="335290" cy="2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群組 356">
            <a:extLst>
              <a:ext uri="{FF2B5EF4-FFF2-40B4-BE49-F238E27FC236}">
                <a16:creationId xmlns:a16="http://schemas.microsoft.com/office/drawing/2014/main" id="{3325C74F-5F1D-47C9-B1B3-AB0D605A6BB9}"/>
              </a:ext>
            </a:extLst>
          </p:cNvPr>
          <p:cNvGrpSpPr/>
          <p:nvPr/>
        </p:nvGrpSpPr>
        <p:grpSpPr>
          <a:xfrm>
            <a:off x="1289860" y="2795642"/>
            <a:ext cx="2185880" cy="232009"/>
            <a:chOff x="-3072022" y="5643136"/>
            <a:chExt cx="2185880" cy="232009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135BD5B-518F-4446-9586-72D06DA89F23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C444C523-F48A-4DAC-A001-08C62420ABE3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840468-AF89-4596-96CB-D72F9E0C30CA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840468-AF89-4596-96CB-D72F9E0C30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  <a:blipFill>
                  <a:blip r:embed="rId11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直線接點 273">
              <a:extLst>
                <a:ext uri="{FF2B5EF4-FFF2-40B4-BE49-F238E27FC236}">
                  <a16:creationId xmlns:a16="http://schemas.microsoft.com/office/drawing/2014/main" id="{983D4817-E35F-49ED-9AA6-9D328C65BE8A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AF73C710-1B77-4BCA-9831-D770411CB563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B0711FC-5D4A-4CF5-B436-D6762B8969B1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B0711FC-5D4A-4CF5-B436-D6762B8969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  <a:blipFill>
                  <a:blip r:embed="rId1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DC86C38-AEF8-4876-BDA0-911040ACF756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DC86C38-AEF8-4876-BDA0-911040ACF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57895"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BCE2989-5992-4289-80D9-CD942FD166E3}"/>
                  </a:ext>
                </a:extLst>
              </p:cNvPr>
              <p:cNvSpPr/>
              <p:nvPr/>
            </p:nvSpPr>
            <p:spPr>
              <a:xfrm>
                <a:off x="13386681" y="2360460"/>
                <a:ext cx="490774" cy="333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BCE2989-5992-4289-80D9-CD942FD16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681" y="2360460"/>
                <a:ext cx="490774" cy="333521"/>
              </a:xfrm>
              <a:prstGeom prst="rect">
                <a:avLst/>
              </a:prstGeom>
              <a:blipFill>
                <a:blip r:embed="rId1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6781C4B7-5614-4408-B3C4-FDD51B21D8F1}"/>
              </a:ext>
            </a:extLst>
          </p:cNvPr>
          <p:cNvSpPr/>
          <p:nvPr/>
        </p:nvSpPr>
        <p:spPr>
          <a:xfrm>
            <a:off x="15279842" y="3426934"/>
            <a:ext cx="57863" cy="147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AB7CC518-0C7B-450B-B0F7-DFFB3844E606}"/>
              </a:ext>
            </a:extLst>
          </p:cNvPr>
          <p:cNvSpPr/>
          <p:nvPr/>
        </p:nvSpPr>
        <p:spPr>
          <a:xfrm>
            <a:off x="15279842" y="3008120"/>
            <a:ext cx="57863" cy="147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1" name="表格 260">
                <a:extLst>
                  <a:ext uri="{FF2B5EF4-FFF2-40B4-BE49-F238E27FC236}">
                    <a16:creationId xmlns:a16="http://schemas.microsoft.com/office/drawing/2014/main" id="{05154F51-43AE-4E8C-9390-757267FE046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7361" y="3132331"/>
              <a:ext cx="310484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484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3295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16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3295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1" name="表格 260">
                <a:extLst>
                  <a:ext uri="{FF2B5EF4-FFF2-40B4-BE49-F238E27FC236}">
                    <a16:creationId xmlns:a16="http://schemas.microsoft.com/office/drawing/2014/main" id="{05154F51-43AE-4E8C-9390-757267FE046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7361" y="3132331"/>
              <a:ext cx="310484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484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r="-1923" b="-3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t="-98214" r="-1923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t="-201818" r="-1923" b="-1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923" t="-301818" r="-1923" b="-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文字方塊 322">
                <a:extLst>
                  <a:ext uri="{FF2B5EF4-FFF2-40B4-BE49-F238E27FC236}">
                    <a16:creationId xmlns:a16="http://schemas.microsoft.com/office/drawing/2014/main" id="{119938F1-A7A1-4EE4-894E-C24C9F508CEE}"/>
                  </a:ext>
                </a:extLst>
              </p:cNvPr>
              <p:cNvSpPr txBox="1"/>
              <p:nvPr/>
            </p:nvSpPr>
            <p:spPr>
              <a:xfrm>
                <a:off x="505628" y="1029791"/>
                <a:ext cx="11381571" cy="1019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 </a:t>
                </a:r>
                <a:r>
                  <a:rPr lang="en-US" altLang="zh-TW" sz="28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Hypervector</a:t>
                </a:r>
                <a:r>
                  <a:rPr lang="en-US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(HV): </a:t>
                </a:r>
                <a:r>
                  <a:rPr lang="fr-FR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Hyperdimensional vectors (</a:t>
                </a:r>
                <a14:m>
                  <m:oMath xmlns:m="http://schemas.openxmlformats.org/officeDocument/2006/math">
                    <m:r>
                      <a:rPr lang="fr-FR" altLang="zh-TW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</m:oMath>
                </a14:m>
                <a:r>
                  <a:rPr lang="fr-FR" altLang="zh-TW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=1k)</a:t>
                </a:r>
                <a:endParaRPr lang="en-US" altLang="zh-TW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l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Bipolar {+1, -1} and </a:t>
                </a:r>
                <a:r>
                  <a:rPr lang="en-US" altLang="zh-TW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pseudo-random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≈0  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𝑓𝑜𝑟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altLang="zh-TW" sz="2800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3" name="文字方塊 322">
                <a:extLst>
                  <a:ext uri="{FF2B5EF4-FFF2-40B4-BE49-F238E27FC236}">
                    <a16:creationId xmlns:a16="http://schemas.microsoft.com/office/drawing/2014/main" id="{119938F1-A7A1-4EE4-894E-C24C9F50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8" y="1029791"/>
                <a:ext cx="11381571" cy="1019638"/>
              </a:xfrm>
              <a:prstGeom prst="rect">
                <a:avLst/>
              </a:prstGeom>
              <a:blipFill>
                <a:blip r:embed="rId17"/>
                <a:stretch>
                  <a:fillRect l="-964" t="-6587" b="-11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4" name="群組 363">
            <a:extLst>
              <a:ext uri="{FF2B5EF4-FFF2-40B4-BE49-F238E27FC236}">
                <a16:creationId xmlns:a16="http://schemas.microsoft.com/office/drawing/2014/main" id="{CBDFB175-5796-4F79-8CA3-3877A502B3D0}"/>
              </a:ext>
            </a:extLst>
          </p:cNvPr>
          <p:cNvGrpSpPr/>
          <p:nvPr/>
        </p:nvGrpSpPr>
        <p:grpSpPr>
          <a:xfrm>
            <a:off x="2248713" y="3133256"/>
            <a:ext cx="308812" cy="369332"/>
            <a:chOff x="-599792" y="5164834"/>
            <a:chExt cx="308812" cy="369332"/>
          </a:xfrm>
        </p:grpSpPr>
        <p:sp>
          <p:nvSpPr>
            <p:cNvPr id="361" name="橢圓 360">
              <a:extLst>
                <a:ext uri="{FF2B5EF4-FFF2-40B4-BE49-F238E27FC236}">
                  <a16:creationId xmlns:a16="http://schemas.microsoft.com/office/drawing/2014/main" id="{12F5BD51-2F51-4D95-BDA3-3D1752F2B0F9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文字方塊 361">
              <a:extLst>
                <a:ext uri="{FF2B5EF4-FFF2-40B4-BE49-F238E27FC236}">
                  <a16:creationId xmlns:a16="http://schemas.microsoft.com/office/drawing/2014/main" id="{A08E7DE7-A5E9-45CA-9625-7A6E450358E1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365" name="直線單箭頭接點 364">
            <a:extLst>
              <a:ext uri="{FF2B5EF4-FFF2-40B4-BE49-F238E27FC236}">
                <a16:creationId xmlns:a16="http://schemas.microsoft.com/office/drawing/2014/main" id="{F682CE26-0201-48F1-8EEC-855CD6B718FE}"/>
              </a:ext>
            </a:extLst>
          </p:cNvPr>
          <p:cNvCxnSpPr>
            <a:cxnSpLocks/>
            <a:stCxn id="271" idx="2"/>
          </p:cNvCxnSpPr>
          <p:nvPr/>
        </p:nvCxnSpPr>
        <p:spPr>
          <a:xfrm>
            <a:off x="2394645" y="3023202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>
            <a:extLst>
              <a:ext uri="{FF2B5EF4-FFF2-40B4-BE49-F238E27FC236}">
                <a16:creationId xmlns:a16="http://schemas.microsoft.com/office/drawing/2014/main" id="{4B05D231-EC9D-4D77-B1E6-EC3F5B9BB445}"/>
              </a:ext>
            </a:extLst>
          </p:cNvPr>
          <p:cNvCxnSpPr>
            <a:cxnSpLocks/>
            <a:endCxn id="397" idx="1"/>
          </p:cNvCxnSpPr>
          <p:nvPr/>
        </p:nvCxnSpPr>
        <p:spPr>
          <a:xfrm flipV="1">
            <a:off x="1211446" y="4320778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群組 385">
            <a:extLst>
              <a:ext uri="{FF2B5EF4-FFF2-40B4-BE49-F238E27FC236}">
                <a16:creationId xmlns:a16="http://schemas.microsoft.com/office/drawing/2014/main" id="{02B4A8BE-AF27-4FE2-B848-C176A32F58AE}"/>
              </a:ext>
            </a:extLst>
          </p:cNvPr>
          <p:cNvGrpSpPr/>
          <p:nvPr/>
        </p:nvGrpSpPr>
        <p:grpSpPr>
          <a:xfrm>
            <a:off x="1289860" y="3798498"/>
            <a:ext cx="2185880" cy="260427"/>
            <a:chOff x="-3072022" y="5643136"/>
            <a:chExt cx="2185880" cy="260427"/>
          </a:xfrm>
        </p:grpSpPr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9572E54A-DA3F-44BF-976A-E0C0E24D60BB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8" name="直線接點 387">
              <a:extLst>
                <a:ext uri="{FF2B5EF4-FFF2-40B4-BE49-F238E27FC236}">
                  <a16:creationId xmlns:a16="http://schemas.microsoft.com/office/drawing/2014/main" id="{DE8E772B-EE30-4BF2-A715-02F2125D68F6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892948D4-66A0-4BC6-81F4-BF819FAA10AE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892948D4-66A0-4BC6-81F4-BF819FAA1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0" name="直線接點 389">
              <a:extLst>
                <a:ext uri="{FF2B5EF4-FFF2-40B4-BE49-F238E27FC236}">
                  <a16:creationId xmlns:a16="http://schemas.microsoft.com/office/drawing/2014/main" id="{BA619B97-215C-4869-8320-98F904B509E7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線接點 390">
              <a:extLst>
                <a:ext uri="{FF2B5EF4-FFF2-40B4-BE49-F238E27FC236}">
                  <a16:creationId xmlns:a16="http://schemas.microsoft.com/office/drawing/2014/main" id="{BCBF1023-4448-4D10-90EC-C881196F77A7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4A54E377-DD22-4CDE-8DFC-544C5CC6AFAA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4A54E377-DD22-4CDE-8DFC-544C5CC6AF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6374A438-E9EC-4030-B27B-394DBD635220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𝒏𝑫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6374A438-E9EC-4030-B27B-394DBD635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967BE818-9DBE-49EE-964B-BBD3FDE0E374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967BE818-9DBE-49EE-964B-BBD3FDE0E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21"/>
                  <a:stretch>
                    <a:fillRect t="-6111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5" name="群組 394">
            <a:extLst>
              <a:ext uri="{FF2B5EF4-FFF2-40B4-BE49-F238E27FC236}">
                <a16:creationId xmlns:a16="http://schemas.microsoft.com/office/drawing/2014/main" id="{09CE46E3-4E3C-4A47-9490-CD98A577084B}"/>
              </a:ext>
            </a:extLst>
          </p:cNvPr>
          <p:cNvGrpSpPr/>
          <p:nvPr/>
        </p:nvGrpSpPr>
        <p:grpSpPr>
          <a:xfrm>
            <a:off x="2248713" y="4136112"/>
            <a:ext cx="308812" cy="369332"/>
            <a:chOff x="-599792" y="5164834"/>
            <a:chExt cx="308812" cy="369332"/>
          </a:xfrm>
        </p:grpSpPr>
        <p:sp>
          <p:nvSpPr>
            <p:cNvPr id="396" name="橢圓 395">
              <a:extLst>
                <a:ext uri="{FF2B5EF4-FFF2-40B4-BE49-F238E27FC236}">
                  <a16:creationId xmlns:a16="http://schemas.microsoft.com/office/drawing/2014/main" id="{088EC6D1-337C-4645-B978-3542E93AC97C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7" name="文字方塊 396">
              <a:extLst>
                <a:ext uri="{FF2B5EF4-FFF2-40B4-BE49-F238E27FC236}">
                  <a16:creationId xmlns:a16="http://schemas.microsoft.com/office/drawing/2014/main" id="{E00BF23F-DC18-40C2-88D2-62151920EB00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398" name="直線單箭頭接點 397">
            <a:extLst>
              <a:ext uri="{FF2B5EF4-FFF2-40B4-BE49-F238E27FC236}">
                <a16:creationId xmlns:a16="http://schemas.microsoft.com/office/drawing/2014/main" id="{3A245B2E-5A3B-4C7E-AAE0-5DC4FCE4F57C}"/>
              </a:ext>
            </a:extLst>
          </p:cNvPr>
          <p:cNvCxnSpPr>
            <a:cxnSpLocks/>
            <a:stCxn id="387" idx="2"/>
          </p:cNvCxnSpPr>
          <p:nvPr/>
        </p:nvCxnSpPr>
        <p:spPr>
          <a:xfrm>
            <a:off x="2394645" y="4026058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文字方塊 398">
                <a:extLst>
                  <a:ext uri="{FF2B5EF4-FFF2-40B4-BE49-F238E27FC236}">
                    <a16:creationId xmlns:a16="http://schemas.microsoft.com/office/drawing/2014/main" id="{60B91EA5-36F6-4D9B-8228-D4376045CA2A}"/>
                  </a:ext>
                </a:extLst>
              </p:cNvPr>
              <p:cNvSpPr txBox="1"/>
              <p:nvPr/>
            </p:nvSpPr>
            <p:spPr>
              <a:xfrm>
                <a:off x="2301325" y="3435400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9" name="文字方塊 398">
                <a:extLst>
                  <a:ext uri="{FF2B5EF4-FFF2-40B4-BE49-F238E27FC236}">
                    <a16:creationId xmlns:a16="http://schemas.microsoft.com/office/drawing/2014/main" id="{60B91EA5-36F6-4D9B-8228-D4376045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25" y="3435400"/>
                <a:ext cx="181140" cy="327998"/>
              </a:xfrm>
              <a:prstGeom prst="rect">
                <a:avLst/>
              </a:prstGeom>
              <a:blipFill>
                <a:blip r:embed="rId22"/>
                <a:stretch>
                  <a:fillRect l="-34483" r="-34483" b="-22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0" name="直線單箭頭接點 399">
            <a:extLst>
              <a:ext uri="{FF2B5EF4-FFF2-40B4-BE49-F238E27FC236}">
                <a16:creationId xmlns:a16="http://schemas.microsoft.com/office/drawing/2014/main" id="{09D852C1-D4B7-45CE-BB30-39E8EB666D71}"/>
              </a:ext>
            </a:extLst>
          </p:cNvPr>
          <p:cNvCxnSpPr>
            <a:cxnSpLocks/>
            <a:stCxn id="362" idx="3"/>
          </p:cNvCxnSpPr>
          <p:nvPr/>
        </p:nvCxnSpPr>
        <p:spPr>
          <a:xfrm>
            <a:off x="2557525" y="3317922"/>
            <a:ext cx="98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單箭頭接點 402">
            <a:extLst>
              <a:ext uri="{FF2B5EF4-FFF2-40B4-BE49-F238E27FC236}">
                <a16:creationId xmlns:a16="http://schemas.microsoft.com/office/drawing/2014/main" id="{D56930CB-0A03-4B95-991F-319FA6B22D3D}"/>
              </a:ext>
            </a:extLst>
          </p:cNvPr>
          <p:cNvCxnSpPr>
            <a:cxnSpLocks/>
          </p:cNvCxnSpPr>
          <p:nvPr/>
        </p:nvCxnSpPr>
        <p:spPr>
          <a:xfrm>
            <a:off x="2542382" y="4330787"/>
            <a:ext cx="98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: 圓角 153">
            <a:extLst>
              <a:ext uri="{FF2B5EF4-FFF2-40B4-BE49-F238E27FC236}">
                <a16:creationId xmlns:a16="http://schemas.microsoft.com/office/drawing/2014/main" id="{BDE15F70-A2EC-42AD-ABE7-61F5E1939A3E}"/>
              </a:ext>
            </a:extLst>
          </p:cNvPr>
          <p:cNvSpPr/>
          <p:nvPr/>
        </p:nvSpPr>
        <p:spPr>
          <a:xfrm rot="16200000">
            <a:off x="11888669" y="3149882"/>
            <a:ext cx="1467348" cy="251085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矩形: 圓角 153">
            <a:extLst>
              <a:ext uri="{FF2B5EF4-FFF2-40B4-BE49-F238E27FC236}">
                <a16:creationId xmlns:a16="http://schemas.microsoft.com/office/drawing/2014/main" id="{6AAA5199-EF56-4B55-9E89-6E3068904263}"/>
              </a:ext>
            </a:extLst>
          </p:cNvPr>
          <p:cNvSpPr/>
          <p:nvPr/>
        </p:nvSpPr>
        <p:spPr>
          <a:xfrm>
            <a:off x="13508907" y="3322062"/>
            <a:ext cx="2693655" cy="487303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Point-wise Multiplication</a:t>
            </a:r>
            <a:endParaRPr lang="zh-TW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52BDC9D0-18D8-41AD-8D3A-973068B99012}"/>
                  </a:ext>
                </a:extLst>
              </p:cNvPr>
              <p:cNvSpPr/>
              <p:nvPr/>
            </p:nvSpPr>
            <p:spPr>
              <a:xfrm>
                <a:off x="14242228" y="2345878"/>
                <a:ext cx="63344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52BDC9D0-18D8-41AD-8D3A-973068B99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228" y="2345878"/>
                <a:ext cx="633442" cy="375552"/>
              </a:xfrm>
              <a:prstGeom prst="rect">
                <a:avLst/>
              </a:prstGeom>
              <a:blipFill>
                <a:blip r:embed="rId2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3084C170-181D-40CE-8EE5-23E3E2EFAAF0}"/>
                  </a:ext>
                </a:extLst>
              </p:cNvPr>
              <p:cNvSpPr/>
              <p:nvPr/>
            </p:nvSpPr>
            <p:spPr>
              <a:xfrm>
                <a:off x="15504631" y="2344156"/>
                <a:ext cx="90588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TW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3084C170-181D-40CE-8EE5-23E3E2EF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631" y="2344156"/>
                <a:ext cx="905889" cy="375552"/>
              </a:xfrm>
              <a:prstGeom prst="rect">
                <a:avLst/>
              </a:prstGeom>
              <a:blipFill>
                <a:blip r:embed="rId2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8" name="直線單箭頭接點 417">
            <a:extLst>
              <a:ext uri="{FF2B5EF4-FFF2-40B4-BE49-F238E27FC236}">
                <a16:creationId xmlns:a16="http://schemas.microsoft.com/office/drawing/2014/main" id="{1F5FF64A-5DE2-4533-B581-CBDF3FACF589}"/>
              </a:ext>
            </a:extLst>
          </p:cNvPr>
          <p:cNvCxnSpPr>
            <a:cxnSpLocks/>
            <a:endCxn id="419" idx="1"/>
          </p:cNvCxnSpPr>
          <p:nvPr/>
        </p:nvCxnSpPr>
        <p:spPr>
          <a:xfrm>
            <a:off x="14257874" y="2726437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9" name="矩形: 圓角 145">
                <a:extLst>
                  <a:ext uri="{FF2B5EF4-FFF2-40B4-BE49-F238E27FC236}">
                    <a16:creationId xmlns:a16="http://schemas.microsoft.com/office/drawing/2014/main" id="{4BB7B314-773C-4560-BCA7-6489F4510CA4}"/>
                  </a:ext>
                </a:extLst>
              </p:cNvPr>
              <p:cNvSpPr/>
              <p:nvPr/>
            </p:nvSpPr>
            <p:spPr>
              <a:xfrm>
                <a:off x="14876704" y="2618471"/>
                <a:ext cx="319148" cy="21593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TW" alt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9" name="矩形: 圓角 145">
                <a:extLst>
                  <a:ext uri="{FF2B5EF4-FFF2-40B4-BE49-F238E27FC236}">
                    <a16:creationId xmlns:a16="http://schemas.microsoft.com/office/drawing/2014/main" id="{4BB7B314-773C-4560-BCA7-6489F451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6704" y="2618471"/>
                <a:ext cx="319148" cy="215931"/>
              </a:xfrm>
              <a:prstGeom prst="roundRect">
                <a:avLst/>
              </a:prstGeom>
              <a:blipFill>
                <a:blip r:embed="rId4"/>
                <a:stretch>
                  <a:fillRect b="-18421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直線單箭頭接點 419">
            <a:extLst>
              <a:ext uri="{FF2B5EF4-FFF2-40B4-BE49-F238E27FC236}">
                <a16:creationId xmlns:a16="http://schemas.microsoft.com/office/drawing/2014/main" id="{FC758BF7-9FB2-4685-9BAF-BB59C2066AA8}"/>
              </a:ext>
            </a:extLst>
          </p:cNvPr>
          <p:cNvCxnSpPr>
            <a:cxnSpLocks/>
          </p:cNvCxnSpPr>
          <p:nvPr/>
        </p:nvCxnSpPr>
        <p:spPr>
          <a:xfrm>
            <a:off x="15583733" y="2723951"/>
            <a:ext cx="618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文字方塊 427">
                <a:extLst>
                  <a:ext uri="{FF2B5EF4-FFF2-40B4-BE49-F238E27FC236}">
                    <a16:creationId xmlns:a16="http://schemas.microsoft.com/office/drawing/2014/main" id="{1467759D-D324-4AE5-90A4-D55F6864B8CE}"/>
                  </a:ext>
                </a:extLst>
              </p:cNvPr>
              <p:cNvSpPr txBox="1"/>
              <p:nvPr/>
            </p:nvSpPr>
            <p:spPr>
              <a:xfrm rot="16200000">
                <a:off x="15263243" y="2561613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8" name="文字方塊 427">
                <a:extLst>
                  <a:ext uri="{FF2B5EF4-FFF2-40B4-BE49-F238E27FC236}">
                    <a16:creationId xmlns:a16="http://schemas.microsoft.com/office/drawing/2014/main" id="{1467759D-D324-4AE5-90A4-D55F6864B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63243" y="2561613"/>
                <a:ext cx="181140" cy="327998"/>
              </a:xfrm>
              <a:prstGeom prst="rect">
                <a:avLst/>
              </a:prstGeom>
              <a:blipFill>
                <a:blip r:embed="rId25"/>
                <a:stretch>
                  <a:fillRect t="-33333" r="-20370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6" name="直線單箭頭接點 435">
            <a:extLst>
              <a:ext uri="{FF2B5EF4-FFF2-40B4-BE49-F238E27FC236}">
                <a16:creationId xmlns:a16="http://schemas.microsoft.com/office/drawing/2014/main" id="{7967B0F6-3BBD-400E-AA62-EBBCBBD91C91}"/>
              </a:ext>
            </a:extLst>
          </p:cNvPr>
          <p:cNvCxnSpPr>
            <a:cxnSpLocks/>
          </p:cNvCxnSpPr>
          <p:nvPr/>
        </p:nvCxnSpPr>
        <p:spPr>
          <a:xfrm>
            <a:off x="13701018" y="2739286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單箭頭接點 440">
            <a:extLst>
              <a:ext uri="{FF2B5EF4-FFF2-40B4-BE49-F238E27FC236}">
                <a16:creationId xmlns:a16="http://schemas.microsoft.com/office/drawing/2014/main" id="{110B39EC-3C63-4C0C-82A2-BDE30DE54417}"/>
              </a:ext>
            </a:extLst>
          </p:cNvPr>
          <p:cNvCxnSpPr>
            <a:cxnSpLocks/>
          </p:cNvCxnSpPr>
          <p:nvPr/>
        </p:nvCxnSpPr>
        <p:spPr>
          <a:xfrm>
            <a:off x="14666431" y="2728929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單箭頭接點 441">
            <a:extLst>
              <a:ext uri="{FF2B5EF4-FFF2-40B4-BE49-F238E27FC236}">
                <a16:creationId xmlns:a16="http://schemas.microsoft.com/office/drawing/2014/main" id="{3C0BD955-7D7B-402C-BC0F-8AF347B1EC93}"/>
              </a:ext>
            </a:extLst>
          </p:cNvPr>
          <p:cNvCxnSpPr>
            <a:cxnSpLocks/>
          </p:cNvCxnSpPr>
          <p:nvPr/>
        </p:nvCxnSpPr>
        <p:spPr>
          <a:xfrm>
            <a:off x="15950958" y="2728929"/>
            <a:ext cx="0" cy="593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1F9C63-D667-4802-9DE4-B1F239AFD836}"/>
                  </a:ext>
                </a:extLst>
              </p:cNvPr>
              <p:cNvSpPr/>
              <p:nvPr/>
            </p:nvSpPr>
            <p:spPr>
              <a:xfrm>
                <a:off x="2540212" y="2435852"/>
                <a:ext cx="577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b="1" i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1F9C63-D667-4802-9DE4-B1F239AFD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12" y="2435852"/>
                <a:ext cx="577338" cy="369332"/>
              </a:xfrm>
              <a:prstGeom prst="rect">
                <a:avLst/>
              </a:prstGeom>
              <a:blipFill>
                <a:blip r:embed="rId2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>
            <a:extLst>
              <a:ext uri="{FF2B5EF4-FFF2-40B4-BE49-F238E27FC236}">
                <a16:creationId xmlns:a16="http://schemas.microsoft.com/office/drawing/2014/main" id="{45C8C90D-7B0A-4E9C-ADBA-C582B5D77360}"/>
              </a:ext>
            </a:extLst>
          </p:cNvPr>
          <p:cNvSpPr/>
          <p:nvPr/>
        </p:nvSpPr>
        <p:spPr>
          <a:xfrm rot="16200000">
            <a:off x="-154360" y="361777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Input Feature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730B86C-3E40-4245-9C53-F269ACC01478}"/>
                  </a:ext>
                </a:extLst>
              </p:cNvPr>
              <p:cNvSpPr/>
              <p:nvPr/>
            </p:nvSpPr>
            <p:spPr>
              <a:xfrm>
                <a:off x="17025690" y="3461506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730B86C-3E40-4245-9C53-F269ACC01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690" y="3461506"/>
                <a:ext cx="2020819" cy="208414"/>
              </a:xfrm>
              <a:prstGeom prst="rect">
                <a:avLst/>
              </a:prstGeom>
              <a:blipFill>
                <a:blip r:embed="rId27"/>
                <a:stretch>
                  <a:fillRect b="-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65D8C055-6E04-48FC-A336-A082F69FD82A}"/>
              </a:ext>
            </a:extLst>
          </p:cNvPr>
          <p:cNvSpPr txBox="1"/>
          <p:nvPr/>
        </p:nvSpPr>
        <p:spPr>
          <a:xfrm>
            <a:off x="13701018" y="426606"/>
            <a:ext cx="1725285" cy="30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 Vector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F56EC540-301F-4E7F-8BE8-D9A6C42DA13F}"/>
              </a:ext>
            </a:extLst>
          </p:cNvPr>
          <p:cNvCxnSpPr>
            <a:cxnSpLocks/>
          </p:cNvCxnSpPr>
          <p:nvPr/>
        </p:nvCxnSpPr>
        <p:spPr>
          <a:xfrm flipV="1">
            <a:off x="13235907" y="580624"/>
            <a:ext cx="482963" cy="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3DF14BD6-4201-4FD0-BE24-C78FD090EA7B}"/>
              </a:ext>
            </a:extLst>
          </p:cNvPr>
          <p:cNvSpPr txBox="1"/>
          <p:nvPr/>
        </p:nvSpPr>
        <p:spPr>
          <a:xfrm>
            <a:off x="13784894" y="713043"/>
            <a:ext cx="1465918" cy="30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Hypervector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2B62819B-7B4C-41F4-8158-D405910E2516}"/>
              </a:ext>
            </a:extLst>
          </p:cNvPr>
          <p:cNvCxnSpPr/>
          <p:nvPr/>
        </p:nvCxnSpPr>
        <p:spPr>
          <a:xfrm>
            <a:off x="13235907" y="889107"/>
            <a:ext cx="4821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10025C56-026E-4825-A067-0BA897E2478D}"/>
              </a:ext>
            </a:extLst>
          </p:cNvPr>
          <p:cNvSpPr txBox="1"/>
          <p:nvPr/>
        </p:nvSpPr>
        <p:spPr>
          <a:xfrm>
            <a:off x="13697013" y="1078673"/>
            <a:ext cx="159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Multiply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0C93EE71-C5C1-4AB6-A47B-2FF19B8C31C1}"/>
              </a:ext>
            </a:extLst>
          </p:cNvPr>
          <p:cNvGrpSpPr/>
          <p:nvPr/>
        </p:nvGrpSpPr>
        <p:grpSpPr>
          <a:xfrm>
            <a:off x="13317548" y="1037933"/>
            <a:ext cx="308812" cy="369332"/>
            <a:chOff x="-599792" y="5164834"/>
            <a:chExt cx="308812" cy="369332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59979C48-BCC8-4E0B-9913-709F9BD5CD7D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A33A06E2-190A-47FD-AB8C-3937524D2FA4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A2871E-E0A4-41E1-9815-4900A027A27F}"/>
                  </a:ext>
                </a:extLst>
              </p:cNvPr>
              <p:cNvSpPr/>
              <p:nvPr/>
            </p:nvSpPr>
            <p:spPr>
              <a:xfrm>
                <a:off x="13213008" y="1414271"/>
                <a:ext cx="514820" cy="376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A2871E-E0A4-41E1-9815-4900A027A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3008" y="1414271"/>
                <a:ext cx="514820" cy="376385"/>
              </a:xfrm>
              <a:prstGeom prst="rect">
                <a:avLst/>
              </a:prstGeom>
              <a:blipFill>
                <a:blip r:embed="rId2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7B49D55A-EDF8-44B5-8966-0AA204C927D1}"/>
              </a:ext>
            </a:extLst>
          </p:cNvPr>
          <p:cNvSpPr txBox="1"/>
          <p:nvPr/>
        </p:nvSpPr>
        <p:spPr>
          <a:xfrm>
            <a:off x="13718019" y="1427162"/>
            <a:ext cx="159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Cyclic Shift</a:t>
            </a:r>
            <a:endParaRPr lang="zh-TW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81D8A7F-FD2A-44FC-B568-806ACA3F529A}"/>
                  </a:ext>
                </a:extLst>
              </p:cNvPr>
              <p:cNvSpPr/>
              <p:nvPr/>
            </p:nvSpPr>
            <p:spPr>
              <a:xfrm>
                <a:off x="3533846" y="3213715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(1k-dim)</a:t>
                </a:r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81D8A7F-FD2A-44FC-B568-806ACA3F5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6" y="3213715"/>
                <a:ext cx="2020819" cy="208414"/>
              </a:xfrm>
              <a:prstGeom prst="rect">
                <a:avLst/>
              </a:prstGeom>
              <a:blipFill>
                <a:blip r:embed="rId29"/>
                <a:stretch>
                  <a:fillRect t="-22222" b="-50000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622DC0F-048A-422C-AB4B-5C579D940322}"/>
                  </a:ext>
                </a:extLst>
              </p:cNvPr>
              <p:cNvSpPr/>
              <p:nvPr/>
            </p:nvSpPr>
            <p:spPr>
              <a:xfrm>
                <a:off x="3533845" y="4226580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altLang="zh-TW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𝟔𝟒</m:t>
                        </m:r>
                      </m:sub>
                    </m:sSub>
                  </m:oMath>
                </a14:m>
                <a:r>
                  <a:rPr lang="en-US" altLang="zh-TW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(1k-dim)</a:t>
                </a:r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622DC0F-048A-422C-AB4B-5C579D940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5" y="4226580"/>
                <a:ext cx="2020819" cy="208414"/>
              </a:xfrm>
              <a:prstGeom prst="rect">
                <a:avLst/>
              </a:prstGeom>
              <a:blipFill>
                <a:blip r:embed="rId30"/>
                <a:stretch>
                  <a:fillRect t="-21622" b="-45946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E8FF7DF-9AD8-4A79-8D15-46F1799FAD7E}"/>
                  </a:ext>
                </a:extLst>
              </p:cNvPr>
              <p:cNvSpPr txBox="1"/>
              <p:nvPr/>
            </p:nvSpPr>
            <p:spPr>
              <a:xfrm>
                <a:off x="4373881" y="3608253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E8FF7DF-9AD8-4A79-8D15-46F1799F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1" y="3608253"/>
                <a:ext cx="181140" cy="327998"/>
              </a:xfrm>
              <a:prstGeom prst="rect">
                <a:avLst/>
              </a:prstGeom>
              <a:blipFill>
                <a:blip r:embed="rId31"/>
                <a:stretch>
                  <a:fillRect l="-34483" r="-34483" b="-20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E73B792-A694-469E-8B75-AD19F085B8DD}"/>
                  </a:ext>
                </a:extLst>
              </p:cNvPr>
              <p:cNvSpPr/>
              <p:nvPr/>
            </p:nvSpPr>
            <p:spPr>
              <a:xfrm>
                <a:off x="6293799" y="3720877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E73B792-A694-469E-8B75-AD19F085B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9" y="3720877"/>
                <a:ext cx="2020819" cy="208414"/>
              </a:xfrm>
              <a:prstGeom prst="rect">
                <a:avLst/>
              </a:prstGeom>
              <a:blipFill>
                <a:blip r:embed="rId32"/>
                <a:stretch>
                  <a:fillRect b="-16216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B784607A-018F-4B15-ACCB-A38DDD7D190A}"/>
              </a:ext>
            </a:extLst>
          </p:cNvPr>
          <p:cNvSpPr/>
          <p:nvPr/>
        </p:nvSpPr>
        <p:spPr>
          <a:xfrm>
            <a:off x="5703686" y="3624514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TW" altLang="en-US" sz="2000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BC3018A7-C07C-4B5A-86EB-4CB71624051D}"/>
              </a:ext>
            </a:extLst>
          </p:cNvPr>
          <p:cNvCxnSpPr>
            <a:stCxn id="73" idx="3"/>
            <a:endCxn id="7" idx="0"/>
          </p:cNvCxnSpPr>
          <p:nvPr/>
        </p:nvCxnSpPr>
        <p:spPr>
          <a:xfrm>
            <a:off x="5554665" y="3317922"/>
            <a:ext cx="315894" cy="306592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FBFFBA39-7E84-432E-9BA8-EC7F21E53611}"/>
              </a:ext>
            </a:extLst>
          </p:cNvPr>
          <p:cNvCxnSpPr>
            <a:cxnSpLocks/>
            <a:stCxn id="81" idx="3"/>
            <a:endCxn id="7" idx="2"/>
          </p:cNvCxnSpPr>
          <p:nvPr/>
        </p:nvCxnSpPr>
        <p:spPr>
          <a:xfrm flipV="1">
            <a:off x="5554664" y="4024624"/>
            <a:ext cx="315895" cy="306163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F79B6C7D-59AA-4159-AE6E-1E4481634B24}"/>
              </a:ext>
            </a:extLst>
          </p:cNvPr>
          <p:cNvCxnSpPr>
            <a:cxnSpLocks/>
            <a:stCxn id="7" idx="3"/>
            <a:endCxn id="88" idx="1"/>
          </p:cNvCxnSpPr>
          <p:nvPr/>
        </p:nvCxnSpPr>
        <p:spPr>
          <a:xfrm>
            <a:off x="6037432" y="3824569"/>
            <a:ext cx="256367" cy="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24ED714-E037-4ABE-B7F9-B44A976E109F}"/>
                  </a:ext>
                </a:extLst>
              </p:cNvPr>
              <p:cNvSpPr/>
              <p:nvPr/>
            </p:nvSpPr>
            <p:spPr>
              <a:xfrm>
                <a:off x="6293799" y="3293663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24ED714-E037-4ABE-B7F9-B44A976E1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9" y="3293663"/>
                <a:ext cx="2020819" cy="208414"/>
              </a:xfrm>
              <a:prstGeom prst="rect">
                <a:avLst/>
              </a:prstGeom>
              <a:blipFill>
                <a:blip r:embed="rId33"/>
                <a:stretch>
                  <a:fillRect b="-16667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14C5A0F-8E2E-4582-9160-4AE55C23989E}"/>
                  </a:ext>
                </a:extLst>
              </p:cNvPr>
              <p:cNvSpPr/>
              <p:nvPr/>
            </p:nvSpPr>
            <p:spPr>
              <a:xfrm>
                <a:off x="6293798" y="2372855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zh-TW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14C5A0F-8E2E-4582-9160-4AE55C239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8" y="2372855"/>
                <a:ext cx="2020819" cy="208414"/>
              </a:xfrm>
              <a:prstGeom prst="rect">
                <a:avLst/>
              </a:prstGeom>
              <a:blipFill>
                <a:blip r:embed="rId34"/>
                <a:stretch>
                  <a:fillRect b="-16667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F0863317-0B3D-4394-AE9E-32F12CC449AF}"/>
                  </a:ext>
                </a:extLst>
              </p:cNvPr>
              <p:cNvSpPr txBox="1"/>
              <p:nvPr/>
            </p:nvSpPr>
            <p:spPr>
              <a:xfrm>
                <a:off x="7214944" y="2710922"/>
                <a:ext cx="181140" cy="327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F0863317-0B3D-4394-AE9E-32F12CC44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44" y="2710922"/>
                <a:ext cx="181140" cy="327998"/>
              </a:xfrm>
              <a:prstGeom prst="rect">
                <a:avLst/>
              </a:prstGeom>
              <a:blipFill>
                <a:blip r:embed="rId35"/>
                <a:stretch>
                  <a:fillRect l="-34483" r="-34483" b="-20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1A9E5F55-2414-40E8-9060-5A15025F2603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8314617" y="2477062"/>
            <a:ext cx="414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FF079D8-0D0A-4B8A-B9B2-CFA2B54E70A6}"/>
                  </a:ext>
                </a:extLst>
              </p:cNvPr>
              <p:cNvSpPr/>
              <p:nvPr/>
            </p:nvSpPr>
            <p:spPr>
              <a:xfrm>
                <a:off x="8648397" y="2276258"/>
                <a:ext cx="553292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FF079D8-0D0A-4B8A-B9B2-CFA2B54E7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397" y="2276258"/>
                <a:ext cx="553292" cy="374846"/>
              </a:xfrm>
              <a:prstGeom prst="rect">
                <a:avLst/>
              </a:prstGeom>
              <a:blipFill>
                <a:blip r:embed="rId36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303ED10C-E871-47DE-9CEA-8649B43ED975}"/>
              </a:ext>
            </a:extLst>
          </p:cNvPr>
          <p:cNvCxnSpPr>
            <a:cxnSpLocks/>
          </p:cNvCxnSpPr>
          <p:nvPr/>
        </p:nvCxnSpPr>
        <p:spPr>
          <a:xfrm>
            <a:off x="8310661" y="3395469"/>
            <a:ext cx="414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DC9C093-7195-4D11-8C33-0AE3EEADE457}"/>
                  </a:ext>
                </a:extLst>
              </p:cNvPr>
              <p:cNvSpPr/>
              <p:nvPr/>
            </p:nvSpPr>
            <p:spPr>
              <a:xfrm>
                <a:off x="8644441" y="3194665"/>
                <a:ext cx="55329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DC9C093-7195-4D11-8C33-0AE3EEADE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41" y="3194665"/>
                <a:ext cx="553292" cy="375552"/>
              </a:xfrm>
              <a:prstGeom prst="rect">
                <a:avLst/>
              </a:prstGeom>
              <a:blipFill>
                <a:blip r:embed="rId3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49701940-8FC0-4C56-A83C-C58D886D8460}"/>
              </a:ext>
            </a:extLst>
          </p:cNvPr>
          <p:cNvCxnSpPr>
            <a:cxnSpLocks/>
          </p:cNvCxnSpPr>
          <p:nvPr/>
        </p:nvCxnSpPr>
        <p:spPr>
          <a:xfrm>
            <a:off x="8310661" y="3832363"/>
            <a:ext cx="414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C99E1698-7169-42E3-BF18-F51944538070}"/>
                  </a:ext>
                </a:extLst>
              </p:cNvPr>
              <p:cNvSpPr/>
              <p:nvPr/>
            </p:nvSpPr>
            <p:spPr>
              <a:xfrm>
                <a:off x="8644441" y="3631559"/>
                <a:ext cx="55329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C99E1698-7169-42E3-BF18-F51944538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41" y="3631559"/>
                <a:ext cx="553292" cy="375552"/>
              </a:xfrm>
              <a:prstGeom prst="rect">
                <a:avLst/>
              </a:prstGeom>
              <a:blipFill>
                <a:blip r:embed="rId3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5BEA6FAE-AC16-41F0-A3A1-388CB52B75C6}"/>
              </a:ext>
            </a:extLst>
          </p:cNvPr>
          <p:cNvCxnSpPr>
            <a:endCxn id="128" idx="0"/>
          </p:cNvCxnSpPr>
          <p:nvPr/>
        </p:nvCxnSpPr>
        <p:spPr>
          <a:xfrm>
            <a:off x="9182686" y="2451180"/>
            <a:ext cx="315894" cy="306592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接點: 肘形 129">
            <a:extLst>
              <a:ext uri="{FF2B5EF4-FFF2-40B4-BE49-F238E27FC236}">
                <a16:creationId xmlns:a16="http://schemas.microsoft.com/office/drawing/2014/main" id="{69A8AB34-FE17-4D8B-9EB7-259D0D03464B}"/>
              </a:ext>
            </a:extLst>
          </p:cNvPr>
          <p:cNvCxnSpPr>
            <a:cxnSpLocks/>
            <a:stCxn id="126" idx="3"/>
            <a:endCxn id="128" idx="2"/>
          </p:cNvCxnSpPr>
          <p:nvPr/>
        </p:nvCxnSpPr>
        <p:spPr>
          <a:xfrm flipV="1">
            <a:off x="9197733" y="3157882"/>
            <a:ext cx="300847" cy="661453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51279855-DDDF-4D27-9C9E-F8DE7A853105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9665453" y="2957827"/>
            <a:ext cx="256367" cy="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接點: 肘形 131">
            <a:extLst>
              <a:ext uri="{FF2B5EF4-FFF2-40B4-BE49-F238E27FC236}">
                <a16:creationId xmlns:a16="http://schemas.microsoft.com/office/drawing/2014/main" id="{7B2E165A-796A-4E56-9C96-D3B0E2641DED}"/>
              </a:ext>
            </a:extLst>
          </p:cNvPr>
          <p:cNvCxnSpPr>
            <a:cxnSpLocks/>
            <a:stCxn id="123" idx="3"/>
            <a:endCxn id="128" idx="2"/>
          </p:cNvCxnSpPr>
          <p:nvPr/>
        </p:nvCxnSpPr>
        <p:spPr>
          <a:xfrm flipV="1">
            <a:off x="9197733" y="3157882"/>
            <a:ext cx="300847" cy="224559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A827AF20-4DC7-493D-B158-E0C3B3B3EEFE}"/>
                  </a:ext>
                </a:extLst>
              </p:cNvPr>
              <p:cNvSpPr/>
              <p:nvPr/>
            </p:nvSpPr>
            <p:spPr>
              <a:xfrm>
                <a:off x="9934435" y="2841666"/>
                <a:ext cx="2020819" cy="2084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zh-TW" altLang="en-US" sz="14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A827AF20-4DC7-493D-B158-E0C3B3B3E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435" y="2841666"/>
                <a:ext cx="2020819" cy="208414"/>
              </a:xfrm>
              <a:prstGeom prst="rect">
                <a:avLst/>
              </a:prstGeom>
              <a:blipFill>
                <a:blip r:embed="rId39"/>
                <a:stretch>
                  <a:fillRect b="-8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矩形 143">
            <a:extLst>
              <a:ext uri="{FF2B5EF4-FFF2-40B4-BE49-F238E27FC236}">
                <a16:creationId xmlns:a16="http://schemas.microsoft.com/office/drawing/2014/main" id="{E0A73E00-D854-4B8A-B052-4B65F6DA605C}"/>
              </a:ext>
            </a:extLst>
          </p:cNvPr>
          <p:cNvSpPr/>
          <p:nvPr/>
        </p:nvSpPr>
        <p:spPr>
          <a:xfrm>
            <a:off x="10225131" y="330839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Stream out</a:t>
            </a:r>
            <a:endParaRPr lang="zh-TW" altLang="en-US" dirty="0"/>
          </a:p>
        </p:txBody>
      </p: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6FBECCB7-0602-4213-A71C-BC9690A264D7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10920193" y="3053059"/>
            <a:ext cx="0" cy="2553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F0CD5282-A2F6-4F29-B533-BC7197C404A2}"/>
              </a:ext>
            </a:extLst>
          </p:cNvPr>
          <p:cNvGrpSpPr/>
          <p:nvPr/>
        </p:nvGrpSpPr>
        <p:grpSpPr>
          <a:xfrm>
            <a:off x="1289860" y="4795933"/>
            <a:ext cx="9047422" cy="1784865"/>
            <a:chOff x="2253038" y="2686269"/>
            <a:chExt cx="9047422" cy="1784865"/>
          </a:xfrm>
        </p:grpSpPr>
        <p:pic>
          <p:nvPicPr>
            <p:cNvPr id="154" name="圖片 153">
              <a:extLst>
                <a:ext uri="{FF2B5EF4-FFF2-40B4-BE49-F238E27FC236}">
                  <a16:creationId xmlns:a16="http://schemas.microsoft.com/office/drawing/2014/main" id="{6C5FFFE4-450D-459D-A6EA-38DB8282B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0"/>
            <a:srcRect l="78562"/>
            <a:stretch/>
          </p:blipFill>
          <p:spPr>
            <a:xfrm>
              <a:off x="8686800" y="2686269"/>
              <a:ext cx="2613660" cy="1784865"/>
            </a:xfrm>
            <a:prstGeom prst="rect">
              <a:avLst/>
            </a:prstGeom>
          </p:spPr>
        </p:pic>
        <p:pic>
          <p:nvPicPr>
            <p:cNvPr id="155" name="圖片 154">
              <a:extLst>
                <a:ext uri="{FF2B5EF4-FFF2-40B4-BE49-F238E27FC236}">
                  <a16:creationId xmlns:a16="http://schemas.microsoft.com/office/drawing/2014/main" id="{B50ED427-1FD6-4271-AF1F-4EDE219D9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0"/>
            <a:srcRect r="47230"/>
            <a:stretch/>
          </p:blipFill>
          <p:spPr>
            <a:xfrm>
              <a:off x="2253038" y="2686269"/>
              <a:ext cx="6433762" cy="1784865"/>
            </a:xfrm>
            <a:prstGeom prst="rect">
              <a:avLst/>
            </a:prstGeom>
          </p:spPr>
        </p:pic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E5DE2A32-0C13-4544-B820-729238C090AC}"/>
              </a:ext>
            </a:extLst>
          </p:cNvPr>
          <p:cNvSpPr/>
          <p:nvPr/>
        </p:nvSpPr>
        <p:spPr>
          <a:xfrm>
            <a:off x="1339799" y="2505075"/>
            <a:ext cx="4748581" cy="217578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39D0C48-9D71-4EE8-9375-7595B5C61560}"/>
              </a:ext>
            </a:extLst>
          </p:cNvPr>
          <p:cNvSpPr/>
          <p:nvPr/>
        </p:nvSpPr>
        <p:spPr>
          <a:xfrm>
            <a:off x="9124951" y="4821587"/>
            <a:ext cx="485774" cy="1720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A898A53B-53FF-4CC6-B546-58E08D991954}"/>
                  </a:ext>
                </a:extLst>
              </p:cNvPr>
              <p:cNvSpPr/>
              <p:nvPr/>
            </p:nvSpPr>
            <p:spPr>
              <a:xfrm>
                <a:off x="2539608" y="3457109"/>
                <a:ext cx="678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𝟔𝟒</m:t>
                          </m:r>
                        </m:sub>
                      </m:sSub>
                    </m:oMath>
                  </m:oMathPara>
                </a14:m>
                <a:endParaRPr lang="zh-TW" altLang="en-US" b="1" i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A898A53B-53FF-4CC6-B546-58E08D991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08" y="3457109"/>
                <a:ext cx="678327" cy="369332"/>
              </a:xfrm>
              <a:prstGeom prst="rect">
                <a:avLst/>
              </a:prstGeom>
              <a:blipFill>
                <a:blip r:embed="rId4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矩形 105">
            <a:extLst>
              <a:ext uri="{FF2B5EF4-FFF2-40B4-BE49-F238E27FC236}">
                <a16:creationId xmlns:a16="http://schemas.microsoft.com/office/drawing/2014/main" id="{6EE29B3C-BFDF-4056-9012-717C0485E108}"/>
              </a:ext>
            </a:extLst>
          </p:cNvPr>
          <p:cNvSpPr/>
          <p:nvPr/>
        </p:nvSpPr>
        <p:spPr>
          <a:xfrm>
            <a:off x="4685703" y="2533863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Loops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43E580B-7266-43A0-B5C6-25F509930F48}"/>
              </a:ext>
            </a:extLst>
          </p:cNvPr>
          <p:cNvSpPr/>
          <p:nvPr/>
        </p:nvSpPr>
        <p:spPr>
          <a:xfrm>
            <a:off x="424790" y="2193942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Stream in</a:t>
            </a:r>
            <a:endParaRPr lang="zh-TW" altLang="en-US" dirty="0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C859FFF4-42F0-446C-98E5-C0D21084594B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1042908" y="2563274"/>
            <a:ext cx="0" cy="5531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A6A8D016-CEE6-43C7-8072-048414188F15}"/>
              </a:ext>
            </a:extLst>
          </p:cNvPr>
          <p:cNvSpPr/>
          <p:nvPr/>
        </p:nvSpPr>
        <p:spPr>
          <a:xfrm>
            <a:off x="321039" y="2085367"/>
            <a:ext cx="9413511" cy="2667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D9F16E0-CC66-484A-9529-1FF9A04530B7}"/>
              </a:ext>
            </a:extLst>
          </p:cNvPr>
          <p:cNvSpPr/>
          <p:nvPr/>
        </p:nvSpPr>
        <p:spPr>
          <a:xfrm>
            <a:off x="8771726" y="4285963"/>
            <a:ext cx="934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877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Reduce Memory Footprint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23" name="文字方塊 322">
            <a:extLst>
              <a:ext uri="{FF2B5EF4-FFF2-40B4-BE49-F238E27FC236}">
                <a16:creationId xmlns:a16="http://schemas.microsoft.com/office/drawing/2014/main" id="{119938F1-A7A1-4EE4-894E-C24C9F508CEE}"/>
              </a:ext>
            </a:extLst>
          </p:cNvPr>
          <p:cNvSpPr txBox="1"/>
          <p:nvPr/>
        </p:nvSpPr>
        <p:spPr>
          <a:xfrm>
            <a:off x="505628" y="1029791"/>
            <a:ext cx="1138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Achieves </a:t>
            </a: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64x memory reduction </a:t>
            </a: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accuracy drop</a:t>
            </a:r>
            <a:endParaRPr lang="en-US" altLang="zh-TW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CBE01FF-9A18-48EF-8E23-14A32CF9FC0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898347" y="2518835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8BD40746-3D2D-4A91-859F-3E42D2414205}"/>
              </a:ext>
            </a:extLst>
          </p:cNvPr>
          <p:cNvGrpSpPr/>
          <p:nvPr/>
        </p:nvGrpSpPr>
        <p:grpSpPr>
          <a:xfrm>
            <a:off x="3976761" y="1996555"/>
            <a:ext cx="2185880" cy="232009"/>
            <a:chOff x="-3072022" y="5643136"/>
            <a:chExt cx="2185880" cy="23200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C579E1-5D69-498D-8812-0C15154D6FCE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8E5FB74-2D5F-4533-A6F2-2DB338045E46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8CAE7B30-0C09-4BD7-B6F2-382BEEBF16F5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840468-AF89-4596-96CB-D72F9E0C30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25498"/>
                </a:xfrm>
                <a:prstGeom prst="rect">
                  <a:avLst/>
                </a:prstGeom>
                <a:blipFill>
                  <a:blip r:embed="rId11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C80E895-614B-43BC-8548-9BBFF1494E2B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7CB95300-DABE-4411-BDB0-4DB950C996E8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ADCCC1C-45FC-4672-A6D2-286F7D8FBC6A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B0711FC-5D4A-4CF5-B436-D6762B8969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25498"/>
                </a:xfrm>
                <a:prstGeom prst="rect">
                  <a:avLst/>
                </a:prstGeom>
                <a:blipFill>
                  <a:blip r:embed="rId1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B6D2A62-1338-4763-8F87-7F30820612A2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DC86C38-AEF8-4876-BDA0-911040ACF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25498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33035697-37A7-4D06-98B8-5F3CE931C483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57895"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99B45A99-4114-4BEC-8C24-02E5031BCA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042537"/>
                  </p:ext>
                </p:extLst>
              </p:nvPr>
            </p:nvGraphicFramePr>
            <p:xfrm>
              <a:off x="3580740" y="2080009"/>
              <a:ext cx="310484" cy="23894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484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597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5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597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16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5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600" b="0" i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99B45A99-4114-4BEC-8C24-02E5031BCA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042537"/>
                  </p:ext>
                </p:extLst>
              </p:nvPr>
            </p:nvGraphicFramePr>
            <p:xfrm>
              <a:off x="3580740" y="2080009"/>
              <a:ext cx="310484" cy="23894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484">
                      <a:extLst>
                        <a:ext uri="{9D8B030D-6E8A-4147-A177-3AD203B41FA5}">
                          <a16:colId xmlns:a16="http://schemas.microsoft.com/office/drawing/2014/main" val="2942109200"/>
                        </a:ext>
                      </a:extLst>
                    </a:gridCol>
                  </a:tblGrid>
                  <a:tr h="59735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923" t="-1020" r="-1923" b="-3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693649"/>
                      </a:ext>
                    </a:extLst>
                  </a:tr>
                  <a:tr h="59735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923" t="-100000" r="-1923" b="-198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0950220"/>
                      </a:ext>
                    </a:extLst>
                  </a:tr>
                  <a:tr h="59735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923" t="-202041" r="-1923" b="-10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721744"/>
                      </a:ext>
                    </a:extLst>
                  </a:tr>
                  <a:tr h="59735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923" t="-302041" r="-1923" b="-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7497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F9B0A815-757B-465D-9EF4-CFCACEC35D9D}"/>
              </a:ext>
            </a:extLst>
          </p:cNvPr>
          <p:cNvGrpSpPr/>
          <p:nvPr/>
        </p:nvGrpSpPr>
        <p:grpSpPr>
          <a:xfrm>
            <a:off x="4935614" y="2334169"/>
            <a:ext cx="308812" cy="369332"/>
            <a:chOff x="-599792" y="5164834"/>
            <a:chExt cx="308812" cy="369332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D3089F82-8209-49C5-B470-61994444D9D8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DE84BA8-B686-48EF-97D2-4D181758C890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CB14327-C886-436B-8990-904A50EE59E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081546" y="2224115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7D623242-4B25-4285-B4B3-2A50969038D3}"/>
              </a:ext>
            </a:extLst>
          </p:cNvPr>
          <p:cNvCxnSpPr>
            <a:cxnSpLocks/>
            <a:endCxn id="152" idx="1"/>
          </p:cNvCxnSpPr>
          <p:nvPr/>
        </p:nvCxnSpPr>
        <p:spPr>
          <a:xfrm flipV="1">
            <a:off x="3891997" y="3213227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7EB584FC-4D5C-49A0-AC0E-2F46A12E6BEA}"/>
              </a:ext>
            </a:extLst>
          </p:cNvPr>
          <p:cNvGrpSpPr/>
          <p:nvPr/>
        </p:nvGrpSpPr>
        <p:grpSpPr>
          <a:xfrm>
            <a:off x="3980872" y="2715771"/>
            <a:ext cx="2185880" cy="260427"/>
            <a:chOff x="-3072022" y="5643136"/>
            <a:chExt cx="2185880" cy="260427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1A0384B5-DC2F-4643-BBE2-11D701D18C40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17792CB2-8DFA-433D-9CCD-A5BDADFBBA81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4F8C6472-9313-4832-AB63-DC4C39A6391B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4F8C6472-9313-4832-AB63-DC4C39A63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C2DBFB56-73DB-491E-8D72-DEEEBAF83FCF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A311E688-AE7B-4F16-9529-1BF2FF909730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CD8178C2-9B45-423D-935B-E99F5E267BE3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CD8178C2-9B45-423D-935B-E99F5E267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674056F0-5394-4B57-8198-678F9FE4E975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674056F0-5394-4B57-8198-678F9FE4E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D61C9E88-DF6C-4385-81B9-7E7A605BE7B9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57895"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8208D794-C12E-47E2-85B8-C5CC80195BAE}"/>
              </a:ext>
            </a:extLst>
          </p:cNvPr>
          <p:cNvGrpSpPr/>
          <p:nvPr/>
        </p:nvGrpSpPr>
        <p:grpSpPr>
          <a:xfrm>
            <a:off x="4929264" y="3028561"/>
            <a:ext cx="308812" cy="369332"/>
            <a:chOff x="-599792" y="5164834"/>
            <a:chExt cx="308812" cy="369332"/>
          </a:xfrm>
        </p:grpSpPr>
        <p:sp>
          <p:nvSpPr>
            <p:cNvPr id="151" name="橢圓 150">
              <a:extLst>
                <a:ext uri="{FF2B5EF4-FFF2-40B4-BE49-F238E27FC236}">
                  <a16:creationId xmlns:a16="http://schemas.microsoft.com/office/drawing/2014/main" id="{52D1238D-4AEE-407E-956D-08AD80222D29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F46509F8-FF13-48E6-B49B-4C767CE6A5D1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1521FB86-54A0-46DD-A435-E7B9F10FED5C}"/>
              </a:ext>
            </a:extLst>
          </p:cNvPr>
          <p:cNvCxnSpPr>
            <a:cxnSpLocks/>
          </p:cNvCxnSpPr>
          <p:nvPr/>
        </p:nvCxnSpPr>
        <p:spPr>
          <a:xfrm>
            <a:off x="5075195" y="2936394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D9BC74F7-2EE0-48AE-A73A-E118DB4A23D3}"/>
              </a:ext>
            </a:extLst>
          </p:cNvPr>
          <p:cNvCxnSpPr>
            <a:cxnSpLocks/>
            <a:endCxn id="167" idx="1"/>
          </p:cNvCxnSpPr>
          <p:nvPr/>
        </p:nvCxnSpPr>
        <p:spPr>
          <a:xfrm flipV="1">
            <a:off x="3891997" y="4368781"/>
            <a:ext cx="10372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B5D8A443-74D8-4AD8-882E-51ABBE7A1612}"/>
              </a:ext>
            </a:extLst>
          </p:cNvPr>
          <p:cNvGrpSpPr/>
          <p:nvPr/>
        </p:nvGrpSpPr>
        <p:grpSpPr>
          <a:xfrm>
            <a:off x="3932295" y="3846501"/>
            <a:ext cx="2166999" cy="267480"/>
            <a:chOff x="-3110138" y="5643136"/>
            <a:chExt cx="2166999" cy="267480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1BC883C6-749B-4081-A654-2F02D9CF0426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90CC5B43-DD10-476E-82C1-76F59460F562}"/>
                </a:ext>
              </a:extLst>
            </p:cNvPr>
            <p:cNvCxnSpPr>
              <a:cxnSpLocks/>
            </p:cNvCxnSpPr>
            <p:nvPr/>
          </p:nvCxnSpPr>
          <p:spPr>
            <a:xfrm>
              <a:off x="-2690182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4B80F988-DD1D-41E9-A6A5-D9A8D806DF26}"/>
                    </a:ext>
                  </a:extLst>
                </p:cNvPr>
                <p:cNvSpPr/>
                <p:nvPr/>
              </p:nvSpPr>
              <p:spPr>
                <a:xfrm>
                  <a:off x="-3110138" y="5646245"/>
                  <a:ext cx="451643" cy="2609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𝟔𝟒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4B80F988-DD1D-41E9-A6A5-D9A8D806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110138" y="5646245"/>
                  <a:ext cx="451643" cy="260969"/>
                </a:xfrm>
                <a:prstGeom prst="rect">
                  <a:avLst/>
                </a:prstGeom>
                <a:blipFill>
                  <a:blip r:embed="rId19"/>
                  <a:stretch>
                    <a:fillRect r="-13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75BDCB5F-2235-445C-89D5-2F9979880504}"/>
                </a:ext>
              </a:extLst>
            </p:cNvPr>
            <p:cNvCxnSpPr>
              <a:cxnSpLocks/>
            </p:cNvCxnSpPr>
            <p:nvPr/>
          </p:nvCxnSpPr>
          <p:spPr>
            <a:xfrm>
              <a:off x="-2385382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DA6DCD10-ED9F-400C-889B-301DD2351F39}"/>
                </a:ext>
              </a:extLst>
            </p:cNvPr>
            <p:cNvCxnSpPr>
              <a:cxnSpLocks/>
            </p:cNvCxnSpPr>
            <p:nvPr/>
          </p:nvCxnSpPr>
          <p:spPr>
            <a:xfrm>
              <a:off x="-1291117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7E9E1026-69E3-49E8-B9AA-5EF228686DA1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2609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𝟔𝟓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7E9E1026-69E3-49E8-B9AA-5EF228686D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260969"/>
                </a:xfrm>
                <a:prstGeom prst="rect">
                  <a:avLst/>
                </a:prstGeom>
                <a:blipFill>
                  <a:blip r:embed="rId20"/>
                  <a:stretch>
                    <a:fillRect r="-13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5FFC7E21-256D-4F6D-9F44-B25FE1E97212}"/>
                    </a:ext>
                  </a:extLst>
                </p:cNvPr>
                <p:cNvSpPr/>
                <p:nvPr/>
              </p:nvSpPr>
              <p:spPr>
                <a:xfrm>
                  <a:off x="-1394782" y="5643136"/>
                  <a:ext cx="451643" cy="2609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𝟔𝟑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5FFC7E21-256D-4F6D-9F44-B25FE1E97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94782" y="5643136"/>
                  <a:ext cx="451643" cy="26096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116D3449-A60D-439E-BBD7-BF15DCA8EDE0}"/>
                    </a:ext>
                  </a:extLst>
                </p:cNvPr>
                <p:cNvSpPr/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2AD89B4-911D-48AF-B810-238D161EF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637980"/>
                  <a:ext cx="111165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57895"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D66FE64A-E138-4702-B29E-6BA33D9B4A70}"/>
              </a:ext>
            </a:extLst>
          </p:cNvPr>
          <p:cNvGrpSpPr/>
          <p:nvPr/>
        </p:nvGrpSpPr>
        <p:grpSpPr>
          <a:xfrm>
            <a:off x="4929264" y="4184115"/>
            <a:ext cx="308812" cy="369332"/>
            <a:chOff x="-599792" y="5164834"/>
            <a:chExt cx="308812" cy="369332"/>
          </a:xfrm>
        </p:grpSpPr>
        <p:sp>
          <p:nvSpPr>
            <p:cNvPr id="166" name="橢圓 165">
              <a:extLst>
                <a:ext uri="{FF2B5EF4-FFF2-40B4-BE49-F238E27FC236}">
                  <a16:creationId xmlns:a16="http://schemas.microsoft.com/office/drawing/2014/main" id="{77B0A2A7-A52B-4932-99A0-288F94E99844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096D89DC-D024-4198-A5CB-230B31DEB64E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83EBC905-103D-4117-99A6-C16A0FE9A766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5075196" y="4074061"/>
            <a:ext cx="1302" cy="19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群組 261">
            <a:extLst>
              <a:ext uri="{FF2B5EF4-FFF2-40B4-BE49-F238E27FC236}">
                <a16:creationId xmlns:a16="http://schemas.microsoft.com/office/drawing/2014/main" id="{2DE2FEF0-015C-4E27-880B-D67422C46F8D}"/>
              </a:ext>
            </a:extLst>
          </p:cNvPr>
          <p:cNvGrpSpPr/>
          <p:nvPr/>
        </p:nvGrpSpPr>
        <p:grpSpPr>
          <a:xfrm>
            <a:off x="190500" y="1878465"/>
            <a:ext cx="2604343" cy="2563406"/>
            <a:chOff x="341492" y="3795296"/>
            <a:chExt cx="2604343" cy="2563406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9A059503-E704-4369-B512-00BA63F6079B}"/>
                </a:ext>
              </a:extLst>
            </p:cNvPr>
            <p:cNvGrpSpPr/>
            <p:nvPr/>
          </p:nvGrpSpPr>
          <p:grpSpPr>
            <a:xfrm>
              <a:off x="670672" y="3795296"/>
              <a:ext cx="2185880" cy="265934"/>
              <a:chOff x="-3072022" y="5643136"/>
              <a:chExt cx="2185880" cy="265934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1F9F282-4E3C-424B-8084-C6A8CB6F94C0}"/>
                  </a:ext>
                </a:extLst>
              </p:cNvPr>
              <p:cNvSpPr/>
              <p:nvPr/>
            </p:nvSpPr>
            <p:spPr>
              <a:xfrm>
                <a:off x="-2977647" y="5662282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i="1" u="sng" dirty="0">
                  <a:solidFill>
                    <a:schemeClr val="accent3">
                      <a:lumMod val="50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E179F0A-609F-4E3B-B405-84CCB36D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702376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F2DE76D4-3A51-4988-ABEF-9944E5A5E57E}"/>
                      </a:ext>
                    </a:extLst>
                  </p:cNvPr>
                  <p:cNvSpPr/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F2DE76D4-3A51-4988-ABEF-9944E5A5E5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6E6232C-1126-4C25-87BA-60D6992EA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37188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81E90428-21C1-4AA1-9BEC-1D38DCB55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234120" y="5660848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3FF4A4D1-5543-47DE-BCF4-E88D493C617C}"/>
                      </a:ext>
                    </a:extLst>
                  </p:cNvPr>
                  <p:cNvSpPr/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3FF4A4D1-5543-47DE-BCF4-E88D493C61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65E0B5C4-306A-4252-A893-0F20560DE094}"/>
                      </a:ext>
                    </a:extLst>
                  </p:cNvPr>
                  <p:cNvSpPr/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65E0B5C4-306A-4252-A893-0F20560DE0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FCB489A-A54B-4529-B99B-3DA0451CAA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zh-TW" alt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sz="1600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FCB489A-A54B-4529-B99B-3DA0451CAA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t="-6111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01850CEF-655B-4904-8105-D43AC7058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48461" y="566540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5474407C-159A-4394-92D6-289DA38D1C0C}"/>
                      </a:ext>
                    </a:extLst>
                  </p:cNvPr>
                  <p:cNvSpPr/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5474407C-159A-4394-92D6-289DA38D1C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CB505640-7A9A-49FC-BE43-3A0BC1F80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58733" y="5667789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5D549C35-85B6-4B21-96F8-76259A15BF69}"/>
                      </a:ext>
                    </a:extLst>
                  </p:cNvPr>
                  <p:cNvSpPr/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5D549C35-85B6-4B21-96F8-76259A15BF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6C74F023-ABEA-41F3-AD36-C8C8CB0B79C6}"/>
                    </a:ext>
                  </a:extLst>
                </p:cNvPr>
                <p:cNvSpPr/>
                <p:nvPr/>
              </p:nvSpPr>
              <p:spPr>
                <a:xfrm>
                  <a:off x="345354" y="3795296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6C74F023-ABEA-41F3-AD36-C8C8CB0B79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54" y="3795296"/>
                  <a:ext cx="451643" cy="25391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C24A5DE0-E6E4-4D0A-9BA6-BA3A259A9CC3}"/>
                    </a:ext>
                  </a:extLst>
                </p:cNvPr>
                <p:cNvSpPr/>
                <p:nvPr/>
              </p:nvSpPr>
              <p:spPr>
                <a:xfrm>
                  <a:off x="345354" y="4595630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C24A5DE0-E6E4-4D0A-9BA6-BA3A259A9C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54" y="4595630"/>
                  <a:ext cx="451643" cy="25391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箭號: 向下 5">
              <a:extLst>
                <a:ext uri="{FF2B5EF4-FFF2-40B4-BE49-F238E27FC236}">
                  <a16:creationId xmlns:a16="http://schemas.microsoft.com/office/drawing/2014/main" id="{A6FA2917-79F1-48BB-8686-10C00B0DE8D2}"/>
                </a:ext>
              </a:extLst>
            </p:cNvPr>
            <p:cNvSpPr/>
            <p:nvPr/>
          </p:nvSpPr>
          <p:spPr>
            <a:xfrm>
              <a:off x="796480" y="4163739"/>
              <a:ext cx="195043" cy="30609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EBC90F-F93F-4A12-BF49-F16382327BB3}"/>
                </a:ext>
              </a:extLst>
            </p:cNvPr>
            <p:cNvSpPr/>
            <p:nvPr/>
          </p:nvSpPr>
          <p:spPr>
            <a:xfrm>
              <a:off x="1029926" y="4138910"/>
              <a:ext cx="19159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Left Shift 1 dim.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6274BB4-E4D1-426D-ACAF-78A9A69A70D4}"/>
                </a:ext>
              </a:extLst>
            </p:cNvPr>
            <p:cNvGrpSpPr/>
            <p:nvPr/>
          </p:nvGrpSpPr>
          <p:grpSpPr>
            <a:xfrm>
              <a:off x="674534" y="4615953"/>
              <a:ext cx="2185880" cy="265934"/>
              <a:chOff x="-3072022" y="5643136"/>
              <a:chExt cx="2185880" cy="265934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F376E87-3929-4EE6-A9C9-92183FB13B6D}"/>
                  </a:ext>
                </a:extLst>
              </p:cNvPr>
              <p:cNvSpPr/>
              <p:nvPr/>
            </p:nvSpPr>
            <p:spPr>
              <a:xfrm>
                <a:off x="-2977647" y="5662282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i="1" u="sng" dirty="0">
                  <a:solidFill>
                    <a:schemeClr val="accent3">
                      <a:lumMod val="50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305115F5-DAF7-4E61-9084-E8F2C5F82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702376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381A8418-71BA-4A55-A56D-81FA693ED584}"/>
                      </a:ext>
                    </a:extLst>
                  </p:cNvPr>
                  <p:cNvSpPr/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381A8418-71BA-4A55-A56D-81FA693ED5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直線接點 77">
                <a:extLst>
                  <a:ext uri="{FF2B5EF4-FFF2-40B4-BE49-F238E27FC236}">
                    <a16:creationId xmlns:a16="http://schemas.microsoft.com/office/drawing/2014/main" id="{9915A4BF-C704-416D-AA5F-1BE9EBAB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37188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85600C43-69D0-4F02-B22C-055F8F04E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234120" y="5660848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9E396D93-5E96-444E-8DA9-42451C7C7997}"/>
                      </a:ext>
                    </a:extLst>
                  </p:cNvPr>
                  <p:cNvSpPr/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9E396D93-5E96-444E-8DA9-42451C7C79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24522FBB-CC96-42C5-9968-04B11559A46C}"/>
                      </a:ext>
                    </a:extLst>
                  </p:cNvPr>
                  <p:cNvSpPr/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24522FBB-CC96-42C5-9968-04B11559A4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6DC66E88-9A42-4925-B375-355C069DE0E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zh-TW" alt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sz="1600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6DC66E88-9A42-4925-B375-355C069DE0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t="-6666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4230F822-47A3-4D8E-A5F4-62E844766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48461" y="566540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900C91A7-5E71-4C01-8995-1859EC62CADD}"/>
                      </a:ext>
                    </a:extLst>
                  </p:cNvPr>
                  <p:cNvSpPr/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900C91A7-5E71-4C01-8995-1859EC62CA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C50E500D-966D-4422-A488-475F34BD7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58733" y="5667789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B5D3A7E9-55CE-43A0-8C8C-5655FD587349}"/>
                      </a:ext>
                    </a:extLst>
                  </p:cNvPr>
                  <p:cNvSpPr/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B5D3A7E9-55CE-43A0-8C8C-5655FD5873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8C45B1A2-79B6-4734-B063-0A562B03523C}"/>
                    </a:ext>
                  </a:extLst>
                </p:cNvPr>
                <p:cNvSpPr/>
                <p:nvPr/>
              </p:nvSpPr>
              <p:spPr>
                <a:xfrm>
                  <a:off x="345354" y="5353813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8C45B1A2-79B6-4734-B063-0A562B035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54" y="5353813"/>
                  <a:ext cx="451643" cy="25391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2206012E-6458-42CD-BFA5-2E370FD38A55}"/>
                </a:ext>
              </a:extLst>
            </p:cNvPr>
            <p:cNvGrpSpPr/>
            <p:nvPr/>
          </p:nvGrpSpPr>
          <p:grpSpPr>
            <a:xfrm>
              <a:off x="674534" y="5374136"/>
              <a:ext cx="2185880" cy="265934"/>
              <a:chOff x="-3072022" y="5643136"/>
              <a:chExt cx="2185880" cy="265934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37648CA-055E-4AAB-A13C-1D7DEEFBE71E}"/>
                  </a:ext>
                </a:extLst>
              </p:cNvPr>
              <p:cNvSpPr/>
              <p:nvPr/>
            </p:nvSpPr>
            <p:spPr>
              <a:xfrm>
                <a:off x="-2977647" y="5662282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i="1" u="sng" dirty="0">
                  <a:solidFill>
                    <a:schemeClr val="accent3">
                      <a:lumMod val="50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83E91E84-95B7-4658-99C2-6ED0F6556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702376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45037990-85B8-461A-999C-C584E06CF424}"/>
                      </a:ext>
                    </a:extLst>
                  </p:cNvPr>
                  <p:cNvSpPr/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45037990-85B8-461A-999C-C584E06CF4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3AFBB50A-5D5D-4267-8143-A6E6E3840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37188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F23FE722-A25C-4716-B294-4F8091368F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234120" y="5660848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98201E21-A21B-4826-AC1F-8A319BF57D6F}"/>
                      </a:ext>
                    </a:extLst>
                  </p:cNvPr>
                  <p:cNvSpPr/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98201E21-A21B-4826-AC1F-8A319BF57D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DE33F109-89BF-4E82-B12A-073E7170EB5C}"/>
                      </a:ext>
                    </a:extLst>
                  </p:cNvPr>
                  <p:cNvSpPr/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DE33F109-89BF-4E82-B12A-073E7170E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6E96F06F-B417-4CC4-80DF-D40A11CC8D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zh-TW" alt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sz="1600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6E96F06F-B417-4CC4-80DF-D40A11CC8D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t="-6111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0376A024-3BB7-4235-BB0B-86DEBAE11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48461" y="566540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68E944DB-AC9A-43BB-AEC4-B90C262A84BF}"/>
                      </a:ext>
                    </a:extLst>
                  </p:cNvPr>
                  <p:cNvSpPr/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68E944DB-AC9A-43BB-AEC4-B90C262A8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27A020C2-C219-4183-9060-5FF433089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58733" y="5667789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86919A06-9662-4F69-88F3-A6F8694603A1}"/>
                      </a:ext>
                    </a:extLst>
                  </p:cNvPr>
                  <p:cNvSpPr/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86919A06-9662-4F69-88F3-A6F869460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A6930FCE-A668-4A0C-82F2-9CC027796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5831" y="4862659"/>
              <a:ext cx="258919" cy="4646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F0691ECD-1B2C-401F-A27C-28D04FF91F58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 flipH="1">
              <a:off x="2390233" y="4869869"/>
              <a:ext cx="244360" cy="4702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085F8B03-B125-4AD6-A418-D471C0F6E437}"/>
                    </a:ext>
                  </a:extLst>
                </p:cNvPr>
                <p:cNvSpPr/>
                <p:nvPr/>
              </p:nvSpPr>
              <p:spPr>
                <a:xfrm rot="5400000">
                  <a:off x="2176580" y="4868097"/>
                  <a:ext cx="11116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6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085F8B03-B125-4AD6-A418-D471C0F6E4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76580" y="4868097"/>
                  <a:ext cx="111165" cy="338554"/>
                </a:xfrm>
                <a:prstGeom prst="rect">
                  <a:avLst/>
                </a:prstGeom>
                <a:blipFill>
                  <a:blip r:embed="rId32"/>
                  <a:stretch>
                    <a:fillRect t="-61111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B4BC9FD-8A56-4743-A88E-CACD316B66DC}"/>
                    </a:ext>
                  </a:extLst>
                </p:cNvPr>
                <p:cNvSpPr/>
                <p:nvPr/>
              </p:nvSpPr>
              <p:spPr>
                <a:xfrm rot="10800000">
                  <a:off x="1578595" y="5673325"/>
                  <a:ext cx="11116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24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B4BC9FD-8A56-4743-A88E-CACD316B6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578595" y="5673325"/>
                  <a:ext cx="111165" cy="461665"/>
                </a:xfrm>
                <a:prstGeom prst="rect">
                  <a:avLst/>
                </a:prstGeom>
                <a:blipFill>
                  <a:blip r:embed="rId33"/>
                  <a:stretch>
                    <a:fillRect l="-44444" r="-12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36FFD317-CCC3-40EE-A844-BA6A76A81C06}"/>
                    </a:ext>
                  </a:extLst>
                </p:cNvPr>
                <p:cNvSpPr/>
                <p:nvPr/>
              </p:nvSpPr>
              <p:spPr>
                <a:xfrm>
                  <a:off x="341492" y="6072445"/>
                  <a:ext cx="451643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105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𝟔𝟒</m:t>
                            </m:r>
                          </m:sub>
                        </m:sSub>
                      </m:oMath>
                    </m:oMathPara>
                  </a14:m>
                  <a:endParaRPr lang="zh-TW" altLang="en-US" sz="105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36FFD317-CCC3-40EE-A844-BA6A76A81C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92" y="6072445"/>
                  <a:ext cx="451643" cy="25391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C19A8BBD-343C-4C99-A70E-3C15E2F82603}"/>
                </a:ext>
              </a:extLst>
            </p:cNvPr>
            <p:cNvGrpSpPr/>
            <p:nvPr/>
          </p:nvGrpSpPr>
          <p:grpSpPr>
            <a:xfrm>
              <a:off x="670672" y="6092768"/>
              <a:ext cx="2185880" cy="265934"/>
              <a:chOff x="-3072022" y="5643136"/>
              <a:chExt cx="2185880" cy="265934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17625353-CDA2-464A-A0A7-5E8E617158DD}"/>
                  </a:ext>
                </a:extLst>
              </p:cNvPr>
              <p:cNvSpPr/>
              <p:nvPr/>
            </p:nvSpPr>
            <p:spPr>
              <a:xfrm>
                <a:off x="-2977647" y="5662282"/>
                <a:ext cx="2020819" cy="20841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i="1" u="sng" dirty="0">
                  <a:solidFill>
                    <a:schemeClr val="accent3">
                      <a:lumMod val="50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4" name="直線接點 113">
                <a:extLst>
                  <a:ext uri="{FF2B5EF4-FFF2-40B4-BE49-F238E27FC236}">
                    <a16:creationId xmlns:a16="http://schemas.microsoft.com/office/drawing/2014/main" id="{A2FB9CF3-2BAE-4754-9644-23BEE9F87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702376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6CC2C4EA-C8E2-46F9-9D1A-6DAC75AD449A}"/>
                      </a:ext>
                    </a:extLst>
                  </p:cNvPr>
                  <p:cNvSpPr/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6CC2C4EA-C8E2-46F9-9D1A-6DAC75AD44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072022" y="5646971"/>
                    <a:ext cx="451643" cy="2539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2DBD17AD-E162-4C29-A4B0-28E7C0A70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37188" y="566228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C6B4BD2A-2A6A-4488-8CB9-DB259423F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234120" y="5660848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3820DBE7-C78E-4D6C-A80C-62195E953D9E}"/>
                      </a:ext>
                    </a:extLst>
                  </p:cNvPr>
                  <p:cNvSpPr/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3820DBE7-C78E-4D6C-A80C-62195E953D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799098" y="5649647"/>
                    <a:ext cx="451643" cy="2539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A9C16143-1400-4516-A020-5E102FA4BC40}"/>
                      </a:ext>
                    </a:extLst>
                  </p:cNvPr>
                  <p:cNvSpPr/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A9C16143-1400-4516-A020-5E102FA4BC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37785" y="5643136"/>
                    <a:ext cx="451643" cy="2539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A77AA318-47C2-4171-B6FC-B45866AD222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zh-TW" alt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sz="1600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A77AA318-47C2-4171-B6FC-B45866AD22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-1717613" y="5638102"/>
                    <a:ext cx="111165" cy="33855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t="-6111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B4EF943E-1FB0-438B-B84F-DA1F4590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48461" y="5665402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FAAEF002-7D91-4D80-A627-DE80EFA8F695}"/>
                      </a:ext>
                    </a:extLst>
                  </p:cNvPr>
                  <p:cNvSpPr/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FAAEF002-7D91-4D80-A627-DE80EFA8F6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510371" y="5652767"/>
                    <a:ext cx="451643" cy="2539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直線接點 122">
                <a:extLst>
                  <a:ext uri="{FF2B5EF4-FFF2-40B4-BE49-F238E27FC236}">
                    <a16:creationId xmlns:a16="http://schemas.microsoft.com/office/drawing/2014/main" id="{4699A7EF-7C4F-4DD8-910B-BA8E92C0D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58733" y="5667789"/>
                <a:ext cx="0" cy="208414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FCC10831-B914-4F12-8204-3D1C75111A2D}"/>
                      </a:ext>
                    </a:extLst>
                  </p:cNvPr>
                  <p:cNvSpPr/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05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TW" altLang="en-US" sz="1050" b="1" i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FCC10831-B914-4F12-8204-3D1C75111A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220643" y="5655154"/>
                    <a:ext cx="451643" cy="2539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0" name="直線單箭頭接點 169">
              <a:extLst>
                <a:ext uri="{FF2B5EF4-FFF2-40B4-BE49-F238E27FC236}">
                  <a16:creationId xmlns:a16="http://schemas.microsoft.com/office/drawing/2014/main" id="{2F1BA5FA-A571-452D-A640-0A0EE6B47073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900356" y="4873704"/>
              <a:ext cx="1758293" cy="431849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>
              <a:extLst>
                <a:ext uri="{FF2B5EF4-FFF2-40B4-BE49-F238E27FC236}">
                  <a16:creationId xmlns:a16="http://schemas.microsoft.com/office/drawing/2014/main" id="{401C77DD-3ECE-477D-8B13-7949C9495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2823" y="4865088"/>
              <a:ext cx="258919" cy="4646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單箭頭接點 175">
              <a:extLst>
                <a:ext uri="{FF2B5EF4-FFF2-40B4-BE49-F238E27FC236}">
                  <a16:creationId xmlns:a16="http://schemas.microsoft.com/office/drawing/2014/main" id="{F1E848F8-F9FC-4A06-AFF5-369B12D16B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7538" y="4869703"/>
              <a:ext cx="258919" cy="4646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單箭頭接點 176">
              <a:extLst>
                <a:ext uri="{FF2B5EF4-FFF2-40B4-BE49-F238E27FC236}">
                  <a16:creationId xmlns:a16="http://schemas.microsoft.com/office/drawing/2014/main" id="{3AF2F1EC-6E27-429E-BA22-D14B684AB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535" y="4864455"/>
              <a:ext cx="258919" cy="4646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群組 275">
            <a:extLst>
              <a:ext uri="{FF2B5EF4-FFF2-40B4-BE49-F238E27FC236}">
                <a16:creationId xmlns:a16="http://schemas.microsoft.com/office/drawing/2014/main" id="{91545948-2B25-4F4B-931F-DE0FB12979B3}"/>
              </a:ext>
            </a:extLst>
          </p:cNvPr>
          <p:cNvGrpSpPr/>
          <p:nvPr/>
        </p:nvGrpSpPr>
        <p:grpSpPr>
          <a:xfrm>
            <a:off x="3463374" y="2015682"/>
            <a:ext cx="959542" cy="2411710"/>
            <a:chOff x="3463374" y="2015682"/>
            <a:chExt cx="959542" cy="2411710"/>
          </a:xfrm>
        </p:grpSpPr>
        <p:sp>
          <p:nvSpPr>
            <p:cNvPr id="179" name="橢圓 178">
              <a:extLst>
                <a:ext uri="{FF2B5EF4-FFF2-40B4-BE49-F238E27FC236}">
                  <a16:creationId xmlns:a16="http://schemas.microsoft.com/office/drawing/2014/main" id="{1382860E-A935-404D-B808-45725CE1751D}"/>
                </a:ext>
              </a:extLst>
            </p:cNvPr>
            <p:cNvSpPr/>
            <p:nvPr/>
          </p:nvSpPr>
          <p:spPr>
            <a:xfrm rot="19836586">
              <a:off x="3480475" y="2015682"/>
              <a:ext cx="942441" cy="5510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>
              <a:extLst>
                <a:ext uri="{FF2B5EF4-FFF2-40B4-BE49-F238E27FC236}">
                  <a16:creationId xmlns:a16="http://schemas.microsoft.com/office/drawing/2014/main" id="{E8B17049-6645-433D-9B7B-3D79FB4B06B7}"/>
                </a:ext>
              </a:extLst>
            </p:cNvPr>
            <p:cNvSpPr/>
            <p:nvPr/>
          </p:nvSpPr>
          <p:spPr>
            <a:xfrm rot="19836586">
              <a:off x="3475564" y="2658474"/>
              <a:ext cx="942441" cy="5510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183">
              <a:extLst>
                <a:ext uri="{FF2B5EF4-FFF2-40B4-BE49-F238E27FC236}">
                  <a16:creationId xmlns:a16="http://schemas.microsoft.com/office/drawing/2014/main" id="{8FFBA961-16F5-4C7E-8904-5851C918D9E6}"/>
                </a:ext>
              </a:extLst>
            </p:cNvPr>
            <p:cNvSpPr/>
            <p:nvPr/>
          </p:nvSpPr>
          <p:spPr>
            <a:xfrm rot="19836586">
              <a:off x="3463374" y="3876319"/>
              <a:ext cx="942441" cy="5510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5" name="箭號: 向下 184">
            <a:extLst>
              <a:ext uri="{FF2B5EF4-FFF2-40B4-BE49-F238E27FC236}">
                <a16:creationId xmlns:a16="http://schemas.microsoft.com/office/drawing/2014/main" id="{C82595EF-7928-4819-B5F9-52F9C00EEDD1}"/>
              </a:ext>
            </a:extLst>
          </p:cNvPr>
          <p:cNvSpPr/>
          <p:nvPr/>
        </p:nvSpPr>
        <p:spPr>
          <a:xfrm rot="16200000">
            <a:off x="404316" y="5669090"/>
            <a:ext cx="1318998" cy="3843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6" name="群組 185">
            <a:extLst>
              <a:ext uri="{FF2B5EF4-FFF2-40B4-BE49-F238E27FC236}">
                <a16:creationId xmlns:a16="http://schemas.microsoft.com/office/drawing/2014/main" id="{9AF9B6D1-E4B7-439D-9998-FECCB7918F03}"/>
              </a:ext>
            </a:extLst>
          </p:cNvPr>
          <p:cNvGrpSpPr/>
          <p:nvPr/>
        </p:nvGrpSpPr>
        <p:grpSpPr>
          <a:xfrm>
            <a:off x="3673148" y="5214396"/>
            <a:ext cx="4040812" cy="423957"/>
            <a:chOff x="-3072022" y="5643136"/>
            <a:chExt cx="2185880" cy="227560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C9455014-DD70-4180-A081-84E0BACFD953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8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A119E03A-E2C8-498B-B0BD-48BB84DB0B61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282D7839-1217-4203-B74B-8AD46C95F791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1901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200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282D7839-1217-4203-B74B-8AD46C95F7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190161"/>
                </a:xfrm>
                <a:prstGeom prst="rect">
                  <a:avLst/>
                </a:prstGeom>
                <a:blipFill>
                  <a:blip r:embed="rId36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199EBD47-7B08-44CE-B9AB-E8596A13B7E9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F6774E92-703E-4895-8C27-2FF6AA7B7F7A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5FDCCC62-F2D3-48CD-8389-B5A3ECC472B4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1901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200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5FDCCC62-F2D3-48CD-8389-B5A3ECC472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190161"/>
                </a:xfrm>
                <a:prstGeom prst="rect">
                  <a:avLst/>
                </a:prstGeom>
                <a:blipFill>
                  <a:blip r:embed="rId37"/>
                  <a:stretch>
                    <a:fillRect b="-189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8B5B92E5-8368-474F-84E3-8AA180CF254B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1901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zh-TW" altLang="en-US" sz="200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8B5B92E5-8368-474F-84E3-8AA180CF25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190161"/>
                </a:xfrm>
                <a:prstGeom prst="rect">
                  <a:avLst/>
                </a:prstGeom>
                <a:blipFill>
                  <a:blip r:embed="rId38"/>
                  <a:stretch>
                    <a:fillRect b="-189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F38F3B1D-540F-4E0E-AB8F-0C137A844216}"/>
                    </a:ext>
                  </a:extLst>
                </p:cNvPr>
                <p:cNvSpPr/>
                <p:nvPr/>
              </p:nvSpPr>
              <p:spPr>
                <a:xfrm rot="5400000">
                  <a:off x="-1841261" y="5599857"/>
                  <a:ext cx="111165" cy="4148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3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3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F38F3B1D-540F-4E0E-AB8F-0C137A8442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599857"/>
                  <a:ext cx="111165" cy="41480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2" name="表格 181">
                <a:extLst>
                  <a:ext uri="{FF2B5EF4-FFF2-40B4-BE49-F238E27FC236}">
                    <a16:creationId xmlns:a16="http://schemas.microsoft.com/office/drawing/2014/main" id="{D6D5A06C-3CF6-4ABD-B7E4-AF5275515F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722095"/>
                  </p:ext>
                </p:extLst>
              </p:nvPr>
            </p:nvGraphicFramePr>
            <p:xfrm>
              <a:off x="3841530" y="6281808"/>
              <a:ext cx="206704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760">
                      <a:extLst>
                        <a:ext uri="{9D8B030D-6E8A-4147-A177-3AD203B41FA5}">
                          <a16:colId xmlns:a16="http://schemas.microsoft.com/office/drawing/2014/main" val="819564450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2181099838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592678623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815581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vert="eaVert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965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2" name="表格 181">
                <a:extLst>
                  <a:ext uri="{FF2B5EF4-FFF2-40B4-BE49-F238E27FC236}">
                    <a16:creationId xmlns:a16="http://schemas.microsoft.com/office/drawing/2014/main" id="{D6D5A06C-3CF6-4ABD-B7E4-AF5275515F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722095"/>
                  </p:ext>
                </p:extLst>
              </p:nvPr>
            </p:nvGraphicFramePr>
            <p:xfrm>
              <a:off x="3841530" y="6281808"/>
              <a:ext cx="206704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760">
                      <a:extLst>
                        <a:ext uri="{9D8B030D-6E8A-4147-A177-3AD203B41FA5}">
                          <a16:colId xmlns:a16="http://schemas.microsoft.com/office/drawing/2014/main" val="819564450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2181099838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592678623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815581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0"/>
                          <a:stretch>
                            <a:fillRect l="-1176" t="-1613" r="-302353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0"/>
                          <a:stretch>
                            <a:fillRect l="-101176" t="-1613" r="-202353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vert="eaVert">
                        <a:blipFill>
                          <a:blip r:embed="rId40"/>
                          <a:stretch>
                            <a:fillRect l="-201176" t="-1613" r="-102353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0"/>
                          <a:stretch>
                            <a:fillRect l="-301176" t="-1613" r="-2353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296536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91A6E369-CFC5-4FAC-88F0-464E2FEE1991}"/>
              </a:ext>
            </a:extLst>
          </p:cNvPr>
          <p:cNvGrpSpPr/>
          <p:nvPr/>
        </p:nvGrpSpPr>
        <p:grpSpPr>
          <a:xfrm>
            <a:off x="3926614" y="5750144"/>
            <a:ext cx="308812" cy="369332"/>
            <a:chOff x="-599792" y="5164834"/>
            <a:chExt cx="308812" cy="369332"/>
          </a:xfrm>
        </p:grpSpPr>
        <p:sp>
          <p:nvSpPr>
            <p:cNvPr id="198" name="橢圓 197">
              <a:extLst>
                <a:ext uri="{FF2B5EF4-FFF2-40B4-BE49-F238E27FC236}">
                  <a16:creationId xmlns:a16="http://schemas.microsoft.com/office/drawing/2014/main" id="{78BB31B4-C090-412F-8398-E9B8AE25C712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文字方塊 198">
              <a:extLst>
                <a:ext uri="{FF2B5EF4-FFF2-40B4-BE49-F238E27FC236}">
                  <a16:creationId xmlns:a16="http://schemas.microsoft.com/office/drawing/2014/main" id="{72180111-37DE-44A5-BC9E-799E6D7F9A21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89BF0499-DF4A-48D7-AC8F-393981482AC8}"/>
              </a:ext>
            </a:extLst>
          </p:cNvPr>
          <p:cNvGrpSpPr/>
          <p:nvPr/>
        </p:nvGrpSpPr>
        <p:grpSpPr>
          <a:xfrm>
            <a:off x="4459440" y="5755594"/>
            <a:ext cx="308812" cy="369332"/>
            <a:chOff x="-599792" y="5164834"/>
            <a:chExt cx="308812" cy="369332"/>
          </a:xfrm>
        </p:grpSpPr>
        <p:sp>
          <p:nvSpPr>
            <p:cNvPr id="201" name="橢圓 200">
              <a:extLst>
                <a:ext uri="{FF2B5EF4-FFF2-40B4-BE49-F238E27FC236}">
                  <a16:creationId xmlns:a16="http://schemas.microsoft.com/office/drawing/2014/main" id="{02DCC3F1-58CA-4E3E-9EFA-2CC4479F47E0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文字方塊 201">
              <a:extLst>
                <a:ext uri="{FF2B5EF4-FFF2-40B4-BE49-F238E27FC236}">
                  <a16:creationId xmlns:a16="http://schemas.microsoft.com/office/drawing/2014/main" id="{896F668F-5109-4091-AF8B-91E24F0D8F56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1A5D2448-24BA-4777-91C0-BFE24716778F}"/>
              </a:ext>
            </a:extLst>
          </p:cNvPr>
          <p:cNvGrpSpPr/>
          <p:nvPr/>
        </p:nvGrpSpPr>
        <p:grpSpPr>
          <a:xfrm>
            <a:off x="5483709" y="5756984"/>
            <a:ext cx="308812" cy="369332"/>
            <a:chOff x="-599792" y="5164834"/>
            <a:chExt cx="308812" cy="369332"/>
          </a:xfrm>
        </p:grpSpPr>
        <p:sp>
          <p:nvSpPr>
            <p:cNvPr id="204" name="橢圓 203">
              <a:extLst>
                <a:ext uri="{FF2B5EF4-FFF2-40B4-BE49-F238E27FC236}">
                  <a16:creationId xmlns:a16="http://schemas.microsoft.com/office/drawing/2014/main" id="{8034C325-DB95-4384-9F3E-9820D735424F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文字方塊 204">
              <a:extLst>
                <a:ext uri="{FF2B5EF4-FFF2-40B4-BE49-F238E27FC236}">
                  <a16:creationId xmlns:a16="http://schemas.microsoft.com/office/drawing/2014/main" id="{A8B05C1D-99E5-414C-9F90-54380DCE90DE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206" name="直線單箭頭接點 205">
            <a:extLst>
              <a:ext uri="{FF2B5EF4-FFF2-40B4-BE49-F238E27FC236}">
                <a16:creationId xmlns:a16="http://schemas.microsoft.com/office/drawing/2014/main" id="{16EBA1D3-F92F-4339-BB91-D1FC17E72FFA}"/>
              </a:ext>
            </a:extLst>
          </p:cNvPr>
          <p:cNvCxnSpPr>
            <a:cxnSpLocks/>
          </p:cNvCxnSpPr>
          <p:nvPr/>
        </p:nvCxnSpPr>
        <p:spPr>
          <a:xfrm flipH="1" flipV="1">
            <a:off x="4065537" y="6081138"/>
            <a:ext cx="3244" cy="190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5BD69073-DB8D-4475-A906-67D59313EC77}"/>
              </a:ext>
            </a:extLst>
          </p:cNvPr>
          <p:cNvCxnSpPr>
            <a:cxnSpLocks/>
          </p:cNvCxnSpPr>
          <p:nvPr/>
        </p:nvCxnSpPr>
        <p:spPr>
          <a:xfrm flipH="1" flipV="1">
            <a:off x="4608221" y="6075198"/>
            <a:ext cx="3244" cy="190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單箭頭接點 209">
            <a:extLst>
              <a:ext uri="{FF2B5EF4-FFF2-40B4-BE49-F238E27FC236}">
                <a16:creationId xmlns:a16="http://schemas.microsoft.com/office/drawing/2014/main" id="{2FF6CB6D-8F31-4402-BAFA-00461F5C1756}"/>
              </a:ext>
            </a:extLst>
          </p:cNvPr>
          <p:cNvCxnSpPr>
            <a:cxnSpLocks/>
          </p:cNvCxnSpPr>
          <p:nvPr/>
        </p:nvCxnSpPr>
        <p:spPr>
          <a:xfrm flipH="1" flipV="1">
            <a:off x="5635734" y="6081138"/>
            <a:ext cx="3244" cy="190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2D7EECC-FE5C-4C8E-86DD-EBCF95304FEB}"/>
              </a:ext>
            </a:extLst>
          </p:cNvPr>
          <p:cNvCxnSpPr>
            <a:cxnSpLocks/>
          </p:cNvCxnSpPr>
          <p:nvPr/>
        </p:nvCxnSpPr>
        <p:spPr>
          <a:xfrm>
            <a:off x="4068544" y="5631447"/>
            <a:ext cx="1755" cy="20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C998EF86-49BC-44D5-B531-05992CAAE845}"/>
              </a:ext>
            </a:extLst>
          </p:cNvPr>
          <p:cNvCxnSpPr>
            <a:cxnSpLocks/>
          </p:cNvCxnSpPr>
          <p:nvPr/>
        </p:nvCxnSpPr>
        <p:spPr>
          <a:xfrm>
            <a:off x="4604326" y="5633828"/>
            <a:ext cx="1755" cy="20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C37FE21-5A2C-475F-8CE5-A334C1C45AC4}"/>
              </a:ext>
            </a:extLst>
          </p:cNvPr>
          <p:cNvCxnSpPr>
            <a:cxnSpLocks/>
          </p:cNvCxnSpPr>
          <p:nvPr/>
        </p:nvCxnSpPr>
        <p:spPr>
          <a:xfrm>
            <a:off x="5623501" y="5638590"/>
            <a:ext cx="1755" cy="20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249101C9-0A64-4BCB-A27B-BBE18054D810}"/>
              </a:ext>
            </a:extLst>
          </p:cNvPr>
          <p:cNvSpPr/>
          <p:nvPr/>
        </p:nvSpPr>
        <p:spPr>
          <a:xfrm>
            <a:off x="6605786" y="301064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TW" altLang="en-US" sz="2000" dirty="0"/>
          </a:p>
        </p:txBody>
      </p:sp>
      <p:cxnSp>
        <p:nvCxnSpPr>
          <p:cNvPr id="230" name="接點: 肘形 229">
            <a:extLst>
              <a:ext uri="{FF2B5EF4-FFF2-40B4-BE49-F238E27FC236}">
                <a16:creationId xmlns:a16="http://schemas.microsoft.com/office/drawing/2014/main" id="{91641C59-F068-44C0-80D7-CD88E6674FB3}"/>
              </a:ext>
            </a:extLst>
          </p:cNvPr>
          <p:cNvCxnSpPr>
            <a:cxnSpLocks/>
            <a:stCxn id="23" idx="3"/>
            <a:endCxn id="222" idx="0"/>
          </p:cNvCxnSpPr>
          <p:nvPr/>
        </p:nvCxnSpPr>
        <p:spPr>
          <a:xfrm>
            <a:off x="5244426" y="2518835"/>
            <a:ext cx="1528233" cy="49181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接點: 肘形 231">
            <a:extLst>
              <a:ext uri="{FF2B5EF4-FFF2-40B4-BE49-F238E27FC236}">
                <a16:creationId xmlns:a16="http://schemas.microsoft.com/office/drawing/2014/main" id="{FD542042-18CF-4145-A6B1-0F12D421929E}"/>
              </a:ext>
            </a:extLst>
          </p:cNvPr>
          <p:cNvCxnSpPr>
            <a:cxnSpLocks/>
            <a:stCxn id="152" idx="3"/>
            <a:endCxn id="222" idx="1"/>
          </p:cNvCxnSpPr>
          <p:nvPr/>
        </p:nvCxnSpPr>
        <p:spPr>
          <a:xfrm flipV="1">
            <a:off x="5238076" y="3210703"/>
            <a:ext cx="1367710" cy="2524"/>
          </a:xfrm>
          <a:prstGeom prst="bentConnector3">
            <a:avLst>
              <a:gd name="adj1" fmla="val 17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接點: 肘形 236">
            <a:extLst>
              <a:ext uri="{FF2B5EF4-FFF2-40B4-BE49-F238E27FC236}">
                <a16:creationId xmlns:a16="http://schemas.microsoft.com/office/drawing/2014/main" id="{69A6209C-CE82-40F0-99BE-8AE7DA5440F3}"/>
              </a:ext>
            </a:extLst>
          </p:cNvPr>
          <p:cNvCxnSpPr>
            <a:cxnSpLocks/>
            <a:stCxn id="167" idx="3"/>
            <a:endCxn id="222" idx="2"/>
          </p:cNvCxnSpPr>
          <p:nvPr/>
        </p:nvCxnSpPr>
        <p:spPr>
          <a:xfrm flipV="1">
            <a:off x="5238076" y="3410758"/>
            <a:ext cx="1534583" cy="9580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箭號: 向下 255">
            <a:extLst>
              <a:ext uri="{FF2B5EF4-FFF2-40B4-BE49-F238E27FC236}">
                <a16:creationId xmlns:a16="http://schemas.microsoft.com/office/drawing/2014/main" id="{5DD94C39-D2F2-49DF-A278-AFCC39453272}"/>
              </a:ext>
            </a:extLst>
          </p:cNvPr>
          <p:cNvSpPr/>
          <p:nvPr/>
        </p:nvSpPr>
        <p:spPr>
          <a:xfrm rot="16200000">
            <a:off x="6123190" y="6259708"/>
            <a:ext cx="223627" cy="3989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597D65A8-95D6-471B-A2B0-95DAA52C2E0C}"/>
                  </a:ext>
                </a:extLst>
              </p:cNvPr>
              <p:cNvSpPr/>
              <p:nvPr/>
            </p:nvSpPr>
            <p:spPr>
              <a:xfrm rot="5400000">
                <a:off x="5011128" y="5692757"/>
                <a:ext cx="2071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3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597D65A8-95D6-471B-A2B0-95DAA52C2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11128" y="5692757"/>
                <a:ext cx="207107" cy="64633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E2746CC5-0051-453C-9402-D4190B197942}"/>
                  </a:ext>
                </a:extLst>
              </p:cNvPr>
              <p:cNvSpPr/>
              <p:nvPr/>
            </p:nvSpPr>
            <p:spPr>
              <a:xfrm>
                <a:off x="6463312" y="6251037"/>
                <a:ext cx="1835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,….,</m:t>
                      </m:r>
                      <m:sSub>
                        <m:sSub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𝟎𝟎𝟎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E2746CC5-0051-453C-9402-D4190B197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312" y="6251037"/>
                <a:ext cx="1835567" cy="369332"/>
              </a:xfrm>
              <a:prstGeom prst="rect">
                <a:avLst/>
              </a:prstGeom>
              <a:blipFill>
                <a:blip r:embed="rId4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矩形 274">
            <a:extLst>
              <a:ext uri="{FF2B5EF4-FFF2-40B4-BE49-F238E27FC236}">
                <a16:creationId xmlns:a16="http://schemas.microsoft.com/office/drawing/2014/main" id="{CFB176C9-00BD-43DE-9171-C3AB7592588A}"/>
              </a:ext>
            </a:extLst>
          </p:cNvPr>
          <p:cNvSpPr/>
          <p:nvPr/>
        </p:nvSpPr>
        <p:spPr>
          <a:xfrm>
            <a:off x="1423101" y="5594132"/>
            <a:ext cx="1976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endParaRPr lang="zh-TW" altLang="en-US" sz="2400" dirty="0"/>
          </a:p>
        </p:txBody>
      </p: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2886350C-641B-4A09-BFC1-2B77EE964C70}"/>
              </a:ext>
            </a:extLst>
          </p:cNvPr>
          <p:cNvGrpSpPr/>
          <p:nvPr/>
        </p:nvGrpSpPr>
        <p:grpSpPr>
          <a:xfrm>
            <a:off x="6939532" y="2476423"/>
            <a:ext cx="3989319" cy="1730853"/>
            <a:chOff x="6939532" y="2476423"/>
            <a:chExt cx="3989319" cy="1730853"/>
          </a:xfrm>
        </p:grpSpPr>
        <p:cxnSp>
          <p:nvCxnSpPr>
            <p:cNvPr id="251" name="直線單箭頭接點 250">
              <a:extLst>
                <a:ext uri="{FF2B5EF4-FFF2-40B4-BE49-F238E27FC236}">
                  <a16:creationId xmlns:a16="http://schemas.microsoft.com/office/drawing/2014/main" id="{07B84CA3-B54F-4A1D-B1D7-7C7919C29620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6939532" y="3210703"/>
              <a:ext cx="382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橢圓 276">
              <a:extLst>
                <a:ext uri="{FF2B5EF4-FFF2-40B4-BE49-F238E27FC236}">
                  <a16:creationId xmlns:a16="http://schemas.microsoft.com/office/drawing/2014/main" id="{029C362F-3532-4B86-8F14-C0E356EA2106}"/>
                </a:ext>
              </a:extLst>
            </p:cNvPr>
            <p:cNvSpPr/>
            <p:nvPr/>
          </p:nvSpPr>
          <p:spPr>
            <a:xfrm>
              <a:off x="10624136" y="3050381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1F957347-AE23-4D46-9E3E-254187439FCD}"/>
                </a:ext>
              </a:extLst>
            </p:cNvPr>
            <p:cNvSpPr/>
            <p:nvPr/>
          </p:nvSpPr>
          <p:spPr>
            <a:xfrm>
              <a:off x="10595105" y="2957937"/>
              <a:ext cx="333746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TW" altLang="en-US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5E7116BF-4949-49AE-8106-7A4DD05EECE8}"/>
                    </a:ext>
                  </a:extLst>
                </p:cNvPr>
                <p:cNvSpPr/>
                <p:nvPr/>
              </p:nvSpPr>
              <p:spPr>
                <a:xfrm>
                  <a:off x="7557197" y="3921042"/>
                  <a:ext cx="2020819" cy="20841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TW" altLang="en-US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5E7116BF-4949-49AE-8106-7A4DD05EE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197" y="3921042"/>
                  <a:ext cx="2020819" cy="208414"/>
                </a:xfrm>
                <a:prstGeom prst="rect">
                  <a:avLst/>
                </a:prstGeom>
                <a:blipFill>
                  <a:blip r:embed="rId43"/>
                  <a:stretch>
                    <a:fillRect b="-19444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CCF95974-B9A1-4F37-8AFB-245010F89B8E}"/>
                    </a:ext>
                  </a:extLst>
                </p:cNvPr>
                <p:cNvSpPr/>
                <p:nvPr/>
              </p:nvSpPr>
              <p:spPr>
                <a:xfrm>
                  <a:off x="7557197" y="3493828"/>
                  <a:ext cx="2020819" cy="20841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CCF95974-B9A1-4F37-8AFB-245010F89B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197" y="3493828"/>
                  <a:ext cx="2020819" cy="208414"/>
                </a:xfrm>
                <a:prstGeom prst="rect">
                  <a:avLst/>
                </a:prstGeom>
                <a:blipFill>
                  <a:blip r:embed="rId44"/>
                  <a:stretch>
                    <a:fillRect b="-16667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D8AFE680-08FA-404C-994D-9762AD808388}"/>
                    </a:ext>
                  </a:extLst>
                </p:cNvPr>
                <p:cNvSpPr/>
                <p:nvPr/>
              </p:nvSpPr>
              <p:spPr>
                <a:xfrm>
                  <a:off x="7557196" y="2573020"/>
                  <a:ext cx="2020819" cy="20841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zh-TW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zh-TW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D8AFE680-08FA-404C-994D-9762AD8083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196" y="2573020"/>
                  <a:ext cx="2020819" cy="208414"/>
                </a:xfrm>
                <a:prstGeom prst="rect">
                  <a:avLst/>
                </a:prstGeom>
                <a:blipFill>
                  <a:blip r:embed="rId45"/>
                  <a:stretch>
                    <a:fillRect b="-16667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文字方塊 281">
                  <a:extLst>
                    <a:ext uri="{FF2B5EF4-FFF2-40B4-BE49-F238E27FC236}">
                      <a16:creationId xmlns:a16="http://schemas.microsoft.com/office/drawing/2014/main" id="{69BE26F3-3142-4450-8A98-6BF28B30AF00}"/>
                    </a:ext>
                  </a:extLst>
                </p:cNvPr>
                <p:cNvSpPr txBox="1"/>
                <p:nvPr/>
              </p:nvSpPr>
              <p:spPr>
                <a:xfrm>
                  <a:off x="8478342" y="2911087"/>
                  <a:ext cx="181140" cy="327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2" name="文字方塊 281">
                  <a:extLst>
                    <a:ext uri="{FF2B5EF4-FFF2-40B4-BE49-F238E27FC236}">
                      <a16:creationId xmlns:a16="http://schemas.microsoft.com/office/drawing/2014/main" id="{69BE26F3-3142-4450-8A98-6BF28B30A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342" y="2911087"/>
                  <a:ext cx="181140" cy="327998"/>
                </a:xfrm>
                <a:prstGeom prst="rect">
                  <a:avLst/>
                </a:prstGeom>
                <a:blipFill>
                  <a:blip r:embed="rId46"/>
                  <a:stretch>
                    <a:fillRect l="-33333" r="-30000" b="-226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直線單箭頭接點 282">
              <a:extLst>
                <a:ext uri="{FF2B5EF4-FFF2-40B4-BE49-F238E27FC236}">
                  <a16:creationId xmlns:a16="http://schemas.microsoft.com/office/drawing/2014/main" id="{7C872457-6BF7-4DDE-ACCF-A843B63D0D99}"/>
                </a:ext>
              </a:extLst>
            </p:cNvPr>
            <p:cNvCxnSpPr>
              <a:cxnSpLocks/>
              <a:stCxn id="281" idx="3"/>
            </p:cNvCxnSpPr>
            <p:nvPr/>
          </p:nvCxnSpPr>
          <p:spPr>
            <a:xfrm>
              <a:off x="9578015" y="2677227"/>
              <a:ext cx="4143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10F83905-11DC-47CE-B504-88D187989337}"/>
                    </a:ext>
                  </a:extLst>
                </p:cNvPr>
                <p:cNvSpPr/>
                <p:nvPr/>
              </p:nvSpPr>
              <p:spPr>
                <a:xfrm>
                  <a:off x="9911795" y="2476423"/>
                  <a:ext cx="553292" cy="374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𝝆</m:t>
                            </m:r>
                          </m:e>
                          <m:sup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10F83905-11DC-47CE-B504-88D1879893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1795" y="2476423"/>
                  <a:ext cx="553292" cy="374846"/>
                </a:xfrm>
                <a:prstGeom prst="rect">
                  <a:avLst/>
                </a:prstGeom>
                <a:blipFill>
                  <a:blip r:embed="rId47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343852EF-006B-4B0D-920D-7CB4EFF5344D}"/>
                </a:ext>
              </a:extLst>
            </p:cNvPr>
            <p:cNvCxnSpPr>
              <a:cxnSpLocks/>
            </p:cNvCxnSpPr>
            <p:nvPr/>
          </p:nvCxnSpPr>
          <p:spPr>
            <a:xfrm>
              <a:off x="9574059" y="3595634"/>
              <a:ext cx="4143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BB2D6F47-6C7A-4509-A93A-0A9FD53CA829}"/>
                    </a:ext>
                  </a:extLst>
                </p:cNvPr>
                <p:cNvSpPr/>
                <p:nvPr/>
              </p:nvSpPr>
              <p:spPr>
                <a:xfrm>
                  <a:off x="9907839" y="3394830"/>
                  <a:ext cx="553292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𝝆</m:t>
                            </m:r>
                          </m:e>
                          <m:sup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BB2D6F47-6C7A-4509-A93A-0A9FD53CA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839" y="3394830"/>
                  <a:ext cx="553292" cy="375552"/>
                </a:xfrm>
                <a:prstGeom prst="rect">
                  <a:avLst/>
                </a:prstGeom>
                <a:blipFill>
                  <a:blip r:embed="rId48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7" name="直線單箭頭接點 286">
              <a:extLst>
                <a:ext uri="{FF2B5EF4-FFF2-40B4-BE49-F238E27FC236}">
                  <a16:creationId xmlns:a16="http://schemas.microsoft.com/office/drawing/2014/main" id="{D7FD42E7-4B47-4AFB-ADFD-E10615AC282A}"/>
                </a:ext>
              </a:extLst>
            </p:cNvPr>
            <p:cNvCxnSpPr>
              <a:cxnSpLocks/>
            </p:cNvCxnSpPr>
            <p:nvPr/>
          </p:nvCxnSpPr>
          <p:spPr>
            <a:xfrm>
              <a:off x="9574059" y="4032528"/>
              <a:ext cx="4143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9398B9B6-AC5F-46E2-9181-DCC9C9B20F3E}"/>
                    </a:ext>
                  </a:extLst>
                </p:cNvPr>
                <p:cNvSpPr/>
                <p:nvPr/>
              </p:nvSpPr>
              <p:spPr>
                <a:xfrm>
                  <a:off x="9907839" y="3831724"/>
                  <a:ext cx="553292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𝝆</m:t>
                            </m:r>
                          </m:e>
                          <m:sup>
                            <m:r>
                              <a:rPr lang="en-US" altLang="zh-TW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</m:oMath>
                    </m:oMathPara>
                  </a14:m>
                  <a:endParaRPr lang="zh-TW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9398B9B6-AC5F-46E2-9181-DCC9C9B20F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839" y="3831724"/>
                  <a:ext cx="553292" cy="375552"/>
                </a:xfrm>
                <a:prstGeom prst="rect">
                  <a:avLst/>
                </a:prstGeom>
                <a:blipFill>
                  <a:blip r:embed="rId49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接點: 肘形 288">
              <a:extLst>
                <a:ext uri="{FF2B5EF4-FFF2-40B4-BE49-F238E27FC236}">
                  <a16:creationId xmlns:a16="http://schemas.microsoft.com/office/drawing/2014/main" id="{E96F12A3-CDD6-4808-AC54-201A62AE4BA1}"/>
                </a:ext>
              </a:extLst>
            </p:cNvPr>
            <p:cNvCxnSpPr>
              <a:endCxn id="278" idx="0"/>
            </p:cNvCxnSpPr>
            <p:nvPr/>
          </p:nvCxnSpPr>
          <p:spPr>
            <a:xfrm>
              <a:off x="10446084" y="2651345"/>
              <a:ext cx="315894" cy="306592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接點: 肘形 289">
              <a:extLst>
                <a:ext uri="{FF2B5EF4-FFF2-40B4-BE49-F238E27FC236}">
                  <a16:creationId xmlns:a16="http://schemas.microsoft.com/office/drawing/2014/main" id="{6C3A1A7F-185C-4685-9D72-EC0E8B665D8C}"/>
                </a:ext>
              </a:extLst>
            </p:cNvPr>
            <p:cNvCxnSpPr>
              <a:cxnSpLocks/>
              <a:stCxn id="288" idx="3"/>
              <a:endCxn id="278" idx="2"/>
            </p:cNvCxnSpPr>
            <p:nvPr/>
          </p:nvCxnSpPr>
          <p:spPr>
            <a:xfrm flipV="1">
              <a:off x="10461131" y="3358047"/>
              <a:ext cx="300847" cy="661453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接點: 肘形 291">
              <a:extLst>
                <a:ext uri="{FF2B5EF4-FFF2-40B4-BE49-F238E27FC236}">
                  <a16:creationId xmlns:a16="http://schemas.microsoft.com/office/drawing/2014/main" id="{126C2BA6-FC0D-4A77-9072-937B0DFAE4D9}"/>
                </a:ext>
              </a:extLst>
            </p:cNvPr>
            <p:cNvCxnSpPr>
              <a:cxnSpLocks/>
              <a:stCxn id="286" idx="3"/>
              <a:endCxn id="278" idx="2"/>
            </p:cNvCxnSpPr>
            <p:nvPr/>
          </p:nvCxnSpPr>
          <p:spPr>
            <a:xfrm flipV="1">
              <a:off x="10461131" y="3358047"/>
              <a:ext cx="300847" cy="224559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6208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256" grpId="0" animBg="1"/>
      <p:bldP spid="257" grpId="0"/>
      <p:bldP spid="261" grpId="0"/>
      <p:bldP spid="2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Reduce Memory Footprint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23" name="文字方塊 322">
            <a:extLst>
              <a:ext uri="{FF2B5EF4-FFF2-40B4-BE49-F238E27FC236}">
                <a16:creationId xmlns:a16="http://schemas.microsoft.com/office/drawing/2014/main" id="{119938F1-A7A1-4EE4-894E-C24C9F508CEE}"/>
              </a:ext>
            </a:extLst>
          </p:cNvPr>
          <p:cNvSpPr txBox="1"/>
          <p:nvPr/>
        </p:nvSpPr>
        <p:spPr>
          <a:xfrm>
            <a:off x="505628" y="1029791"/>
            <a:ext cx="1138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Achieves </a:t>
            </a: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64x memory reduction </a:t>
            </a: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accuracy drop</a:t>
            </a:r>
            <a:endParaRPr lang="en-US" altLang="zh-TW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1" name="群組 270">
            <a:extLst>
              <a:ext uri="{FF2B5EF4-FFF2-40B4-BE49-F238E27FC236}">
                <a16:creationId xmlns:a16="http://schemas.microsoft.com/office/drawing/2014/main" id="{4BA91C01-B0BC-432D-A522-86A5A2258AF7}"/>
              </a:ext>
            </a:extLst>
          </p:cNvPr>
          <p:cNvGrpSpPr/>
          <p:nvPr/>
        </p:nvGrpSpPr>
        <p:grpSpPr>
          <a:xfrm>
            <a:off x="1379793" y="4800600"/>
            <a:ext cx="9071429" cy="1793750"/>
            <a:chOff x="-2997825" y="4776479"/>
            <a:chExt cx="9071429" cy="1793750"/>
          </a:xfrm>
        </p:grpSpPr>
        <p:grpSp>
          <p:nvGrpSpPr>
            <p:cNvPr id="264" name="群組 263">
              <a:extLst>
                <a:ext uri="{FF2B5EF4-FFF2-40B4-BE49-F238E27FC236}">
                  <a16:creationId xmlns:a16="http://schemas.microsoft.com/office/drawing/2014/main" id="{C0F4C46F-A22C-44D1-919B-17AD95D8DF9E}"/>
                </a:ext>
              </a:extLst>
            </p:cNvPr>
            <p:cNvGrpSpPr/>
            <p:nvPr/>
          </p:nvGrpSpPr>
          <p:grpSpPr>
            <a:xfrm>
              <a:off x="-2997825" y="4776479"/>
              <a:ext cx="9071429" cy="1793750"/>
              <a:chOff x="8973" y="4742231"/>
              <a:chExt cx="9071429" cy="1793750"/>
            </a:xfrm>
          </p:grpSpPr>
          <p:pic>
            <p:nvPicPr>
              <p:cNvPr id="265" name="圖片 264">
                <a:extLst>
                  <a:ext uri="{FF2B5EF4-FFF2-40B4-BE49-F238E27FC236}">
                    <a16:creationId xmlns:a16="http://schemas.microsoft.com/office/drawing/2014/main" id="{9D7FD0B8-C5B1-4BAB-B25B-BE4BBC2D9E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7216"/>
              <a:stretch/>
            </p:blipFill>
            <p:spPr>
              <a:xfrm>
                <a:off x="8973" y="4742231"/>
                <a:ext cx="6435370" cy="1793750"/>
              </a:xfrm>
              <a:prstGeom prst="rect">
                <a:avLst/>
              </a:prstGeom>
            </p:spPr>
          </p:pic>
          <p:pic>
            <p:nvPicPr>
              <p:cNvPr id="266" name="圖片 265">
                <a:extLst>
                  <a:ext uri="{FF2B5EF4-FFF2-40B4-BE49-F238E27FC236}">
                    <a16:creationId xmlns:a16="http://schemas.microsoft.com/office/drawing/2014/main" id="{283B4F4F-C99C-42E9-84D0-BEEC8B3E05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8379"/>
              <a:stretch/>
            </p:blipFill>
            <p:spPr>
              <a:xfrm>
                <a:off x="6444343" y="4742231"/>
                <a:ext cx="2636059" cy="1793750"/>
              </a:xfrm>
              <a:prstGeom prst="rect">
                <a:avLst/>
              </a:prstGeom>
            </p:spPr>
          </p:pic>
        </p:grp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EC27053B-FC22-4604-9BD8-8FBE587999C4}"/>
                </a:ext>
              </a:extLst>
            </p:cNvPr>
            <p:cNvSpPr/>
            <p:nvPr/>
          </p:nvSpPr>
          <p:spPr>
            <a:xfrm>
              <a:off x="3439870" y="4776479"/>
              <a:ext cx="581024" cy="17561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B20C100-D04F-44E6-AF4D-E8D445799A0A}"/>
                </a:ext>
              </a:extLst>
            </p:cNvPr>
            <p:cNvSpPr/>
            <p:nvPr/>
          </p:nvSpPr>
          <p:spPr>
            <a:xfrm>
              <a:off x="4859094" y="4794994"/>
              <a:ext cx="476250" cy="17561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EC1DB78B-9A64-4C8F-9524-D38CCB48F730}"/>
              </a:ext>
            </a:extLst>
          </p:cNvPr>
          <p:cNvGrpSpPr/>
          <p:nvPr/>
        </p:nvGrpSpPr>
        <p:grpSpPr>
          <a:xfrm>
            <a:off x="1379793" y="2095151"/>
            <a:ext cx="9047422" cy="1784865"/>
            <a:chOff x="2253038" y="2686269"/>
            <a:chExt cx="9047422" cy="1784865"/>
          </a:xfrm>
        </p:grpSpPr>
        <p:pic>
          <p:nvPicPr>
            <p:cNvPr id="171" name="圖片 170">
              <a:extLst>
                <a:ext uri="{FF2B5EF4-FFF2-40B4-BE49-F238E27FC236}">
                  <a16:creationId xmlns:a16="http://schemas.microsoft.com/office/drawing/2014/main" id="{0147BA90-5EB7-4F9C-AFD1-6288B3D3F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8562"/>
            <a:stretch/>
          </p:blipFill>
          <p:spPr>
            <a:xfrm>
              <a:off x="8686800" y="2686269"/>
              <a:ext cx="2613660" cy="1784865"/>
            </a:xfrm>
            <a:prstGeom prst="rect">
              <a:avLst/>
            </a:prstGeom>
          </p:spPr>
        </p:pic>
        <p:pic>
          <p:nvPicPr>
            <p:cNvPr id="172" name="圖片 171">
              <a:extLst>
                <a:ext uri="{FF2B5EF4-FFF2-40B4-BE49-F238E27FC236}">
                  <a16:creationId xmlns:a16="http://schemas.microsoft.com/office/drawing/2014/main" id="{AB3C0F0F-9D87-47E3-B807-AD8340B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7230"/>
            <a:stretch/>
          </p:blipFill>
          <p:spPr>
            <a:xfrm>
              <a:off x="2253038" y="2686269"/>
              <a:ext cx="6433762" cy="1784865"/>
            </a:xfrm>
            <a:prstGeom prst="rect">
              <a:avLst/>
            </a:prstGeom>
          </p:spPr>
        </p:pic>
      </p:grpSp>
      <p:sp>
        <p:nvSpPr>
          <p:cNvPr id="173" name="矩形 172">
            <a:extLst>
              <a:ext uri="{FF2B5EF4-FFF2-40B4-BE49-F238E27FC236}">
                <a16:creationId xmlns:a16="http://schemas.microsoft.com/office/drawing/2014/main" id="{343210A8-79CE-412B-A58C-D0AA4EEA0D21}"/>
              </a:ext>
            </a:extLst>
          </p:cNvPr>
          <p:cNvSpPr/>
          <p:nvPr/>
        </p:nvSpPr>
        <p:spPr>
          <a:xfrm>
            <a:off x="9214884" y="2120805"/>
            <a:ext cx="485774" cy="1720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箭號: 向下 173">
            <a:extLst>
              <a:ext uri="{FF2B5EF4-FFF2-40B4-BE49-F238E27FC236}">
                <a16:creationId xmlns:a16="http://schemas.microsoft.com/office/drawing/2014/main" id="{CE1049E5-C3EA-46FB-80D8-C6E8D95CCFAC}"/>
              </a:ext>
            </a:extLst>
          </p:cNvPr>
          <p:cNvSpPr/>
          <p:nvPr/>
        </p:nvSpPr>
        <p:spPr>
          <a:xfrm>
            <a:off x="5436501" y="4148133"/>
            <a:ext cx="1318998" cy="3843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11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Unrolling the Convolution Operation 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23" name="文字方塊 322">
            <a:extLst>
              <a:ext uri="{FF2B5EF4-FFF2-40B4-BE49-F238E27FC236}">
                <a16:creationId xmlns:a16="http://schemas.microsoft.com/office/drawing/2014/main" id="{119938F1-A7A1-4EE4-894E-C24C9F508CEE}"/>
              </a:ext>
            </a:extLst>
          </p:cNvPr>
          <p:cNvSpPr txBox="1"/>
          <p:nvPr/>
        </p:nvSpPr>
        <p:spPr>
          <a:xfrm>
            <a:off x="505628" y="1029791"/>
            <a:ext cx="1138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Achieves </a:t>
            </a: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~3x speedup 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while maximizing resource utilization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67352 x 9.59ns = 0.64 </a:t>
            </a:r>
            <a:r>
              <a:rPr lang="en-US" altLang="zh-TW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 (co-sim) for training a sample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40BC87-F814-4829-B36E-90251DFCAC01}"/>
              </a:ext>
            </a:extLst>
          </p:cNvPr>
          <p:cNvGrpSpPr/>
          <p:nvPr/>
        </p:nvGrpSpPr>
        <p:grpSpPr>
          <a:xfrm>
            <a:off x="1315360" y="4832127"/>
            <a:ext cx="9067800" cy="1787704"/>
            <a:chOff x="505628" y="3505198"/>
            <a:chExt cx="9067800" cy="1787704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1E456276-2C3D-4FD8-A953-7D39BF6C4BDA}"/>
                </a:ext>
              </a:extLst>
            </p:cNvPr>
            <p:cNvGrpSpPr/>
            <p:nvPr/>
          </p:nvGrpSpPr>
          <p:grpSpPr>
            <a:xfrm>
              <a:off x="505628" y="3505198"/>
              <a:ext cx="9067800" cy="1787704"/>
              <a:chOff x="-10371" y="2535147"/>
              <a:chExt cx="9067800" cy="1787704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D1BEFC54-3BED-426B-BA57-37ED8CAC5F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7311"/>
              <a:stretch/>
            </p:blipFill>
            <p:spPr>
              <a:xfrm>
                <a:off x="-10371" y="2535148"/>
                <a:ext cx="6423871" cy="1787703"/>
              </a:xfrm>
              <a:prstGeom prst="rect">
                <a:avLst/>
              </a:prstGeom>
            </p:spPr>
          </p:pic>
          <p:pic>
            <p:nvPicPr>
              <p:cNvPr id="29" name="圖片 28">
                <a:extLst>
                  <a:ext uri="{FF2B5EF4-FFF2-40B4-BE49-F238E27FC236}">
                    <a16:creationId xmlns:a16="http://schemas.microsoft.com/office/drawing/2014/main" id="{D25A18EF-310C-4DC4-A4D0-D843B750F5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8314"/>
              <a:stretch/>
            </p:blipFill>
            <p:spPr>
              <a:xfrm>
                <a:off x="6413500" y="2535147"/>
                <a:ext cx="2643929" cy="1787703"/>
              </a:xfrm>
              <a:prstGeom prst="rect">
                <a:avLst/>
              </a:prstGeom>
            </p:spPr>
          </p:pic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7534A0-AC03-4DF8-8D82-EC770BB71984}"/>
                </a:ext>
              </a:extLst>
            </p:cNvPr>
            <p:cNvSpPr/>
            <p:nvPr/>
          </p:nvSpPr>
          <p:spPr>
            <a:xfrm>
              <a:off x="8326105" y="3507638"/>
              <a:ext cx="497855" cy="17561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2B4AF1-FFD7-42F8-8CF1-427FE0EF6461}"/>
                </a:ext>
              </a:extLst>
            </p:cNvPr>
            <p:cNvSpPr/>
            <p:nvPr/>
          </p:nvSpPr>
          <p:spPr>
            <a:xfrm>
              <a:off x="6100869" y="3520956"/>
              <a:ext cx="848571" cy="17561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8E133CB-4D85-4947-ACE7-542B44ED8A6D}"/>
              </a:ext>
            </a:extLst>
          </p:cNvPr>
          <p:cNvGrpSpPr/>
          <p:nvPr/>
        </p:nvGrpSpPr>
        <p:grpSpPr>
          <a:xfrm>
            <a:off x="670133" y="2408060"/>
            <a:ext cx="4040812" cy="423957"/>
            <a:chOff x="-3072022" y="5643136"/>
            <a:chExt cx="2185880" cy="22756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43E2273-730C-46BA-A8D5-EAA3B00620CC}"/>
                </a:ext>
              </a:extLst>
            </p:cNvPr>
            <p:cNvSpPr/>
            <p:nvPr/>
          </p:nvSpPr>
          <p:spPr>
            <a:xfrm>
              <a:off x="-2977647" y="5662282"/>
              <a:ext cx="2020819" cy="2084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800" i="1" u="sng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32C49976-212E-44CF-894B-C0C5EC54C303}"/>
                </a:ext>
              </a:extLst>
            </p:cNvPr>
            <p:cNvCxnSpPr>
              <a:cxnSpLocks/>
            </p:cNvCxnSpPr>
            <p:nvPr/>
          </p:nvCxnSpPr>
          <p:spPr>
            <a:xfrm>
              <a:off x="-2702376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F4D32310-7775-4F37-8F39-3501B94AE0C3}"/>
                    </a:ext>
                  </a:extLst>
                </p:cNvPr>
                <p:cNvSpPr/>
                <p:nvPr/>
              </p:nvSpPr>
              <p:spPr>
                <a:xfrm>
                  <a:off x="-3072022" y="5646971"/>
                  <a:ext cx="451643" cy="1901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200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F4D32310-7775-4F37-8F39-3501B94AE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72022" y="5646971"/>
                  <a:ext cx="451643" cy="190161"/>
                </a:xfrm>
                <a:prstGeom prst="rect">
                  <a:avLst/>
                </a:prstGeom>
                <a:blipFill>
                  <a:blip r:embed="rId5"/>
                  <a:stretch>
                    <a:fillRect b="-189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E97133B-3649-4C0B-A246-4DDCE99CBA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37188" y="5662282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CF5072B7-F964-4564-BCD6-046B47D1652F}"/>
                </a:ext>
              </a:extLst>
            </p:cNvPr>
            <p:cNvCxnSpPr>
              <a:cxnSpLocks/>
            </p:cNvCxnSpPr>
            <p:nvPr/>
          </p:nvCxnSpPr>
          <p:spPr>
            <a:xfrm>
              <a:off x="-1234120" y="5660848"/>
              <a:ext cx="0" cy="20841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460D814-CB54-4EED-842E-DF0716AA1221}"/>
                    </a:ext>
                  </a:extLst>
                </p:cNvPr>
                <p:cNvSpPr/>
                <p:nvPr/>
              </p:nvSpPr>
              <p:spPr>
                <a:xfrm>
                  <a:off x="-2799098" y="5649647"/>
                  <a:ext cx="451643" cy="1901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200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460D814-CB54-4EED-842E-DF0716AA12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9098" y="5649647"/>
                  <a:ext cx="451643" cy="190161"/>
                </a:xfrm>
                <a:prstGeom prst="rect">
                  <a:avLst/>
                </a:prstGeom>
                <a:blipFill>
                  <a:blip r:embed="rId6"/>
                  <a:stretch>
                    <a:fillRect b="-189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321FE13C-C558-4DB3-8501-2506251B67DE}"/>
                    </a:ext>
                  </a:extLst>
                </p:cNvPr>
                <p:cNvSpPr/>
                <p:nvPr/>
              </p:nvSpPr>
              <p:spPr>
                <a:xfrm>
                  <a:off x="-1337785" y="5643136"/>
                  <a:ext cx="451643" cy="1901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TW" sz="20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zh-TW" altLang="en-US" sz="2000" b="1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321FE13C-C558-4DB3-8501-2506251B6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7785" y="5643136"/>
                  <a:ext cx="451643" cy="190161"/>
                </a:xfrm>
                <a:prstGeom prst="rect">
                  <a:avLst/>
                </a:prstGeom>
                <a:blipFill>
                  <a:blip r:embed="rId7"/>
                  <a:stretch>
                    <a:fillRect b="-189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05560D4D-D4BE-4DD4-8FAF-91966346920D}"/>
                    </a:ext>
                  </a:extLst>
                </p:cNvPr>
                <p:cNvSpPr/>
                <p:nvPr/>
              </p:nvSpPr>
              <p:spPr>
                <a:xfrm rot="5400000">
                  <a:off x="-1841261" y="5599857"/>
                  <a:ext cx="111165" cy="4148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3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3600" i="1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05560D4D-D4BE-4DD4-8FAF-919663469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-1841261" y="5599857"/>
                  <a:ext cx="111165" cy="4148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A7CF5818-D896-4725-844D-D9436E1222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126980"/>
                  </p:ext>
                </p:extLst>
              </p:nvPr>
            </p:nvGraphicFramePr>
            <p:xfrm>
              <a:off x="838515" y="3475472"/>
              <a:ext cx="206704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760">
                      <a:extLst>
                        <a:ext uri="{9D8B030D-6E8A-4147-A177-3AD203B41FA5}">
                          <a16:colId xmlns:a16="http://schemas.microsoft.com/office/drawing/2014/main" val="819564450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2181099838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592678623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815581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vert="eaVert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965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A7CF5818-D896-4725-844D-D9436E1222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126980"/>
                  </p:ext>
                </p:extLst>
              </p:nvPr>
            </p:nvGraphicFramePr>
            <p:xfrm>
              <a:off x="838515" y="3475472"/>
              <a:ext cx="206704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760">
                      <a:extLst>
                        <a:ext uri="{9D8B030D-6E8A-4147-A177-3AD203B41FA5}">
                          <a16:colId xmlns:a16="http://schemas.microsoft.com/office/drawing/2014/main" val="819564450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2181099838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592678623"/>
                        </a:ext>
                      </a:extLst>
                    </a:gridCol>
                    <a:gridCol w="516760">
                      <a:extLst>
                        <a:ext uri="{9D8B030D-6E8A-4147-A177-3AD203B41FA5}">
                          <a16:colId xmlns:a16="http://schemas.microsoft.com/office/drawing/2014/main" val="3815581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9"/>
                          <a:stretch>
                            <a:fillRect l="-1176" t="-1639" r="-302353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9"/>
                          <a:stretch>
                            <a:fillRect l="-101176" t="-1639" r="-202353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vert="eaVert">
                        <a:blipFill>
                          <a:blip r:embed="rId9"/>
                          <a:stretch>
                            <a:fillRect l="-201176" t="-1639" r="-102353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9"/>
                          <a:stretch>
                            <a:fillRect l="-301176" t="-1639" r="-2353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296536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4" name="群組 43">
            <a:extLst>
              <a:ext uri="{FF2B5EF4-FFF2-40B4-BE49-F238E27FC236}">
                <a16:creationId xmlns:a16="http://schemas.microsoft.com/office/drawing/2014/main" id="{74F44A9C-F2B8-4B62-ABBB-09ECAAC52E55}"/>
              </a:ext>
            </a:extLst>
          </p:cNvPr>
          <p:cNvGrpSpPr/>
          <p:nvPr/>
        </p:nvGrpSpPr>
        <p:grpSpPr>
          <a:xfrm>
            <a:off x="923599" y="2943808"/>
            <a:ext cx="308812" cy="369332"/>
            <a:chOff x="-599792" y="5164834"/>
            <a:chExt cx="308812" cy="369332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E6DB3A36-1FD6-4C6D-A842-B4951B165854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CFD4989E-997D-4CDA-9ACE-B7BB56B41D7E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E07A6F1F-BA96-4CA0-9799-F0A8D7B9B32C}"/>
              </a:ext>
            </a:extLst>
          </p:cNvPr>
          <p:cNvGrpSpPr/>
          <p:nvPr/>
        </p:nvGrpSpPr>
        <p:grpSpPr>
          <a:xfrm>
            <a:off x="1456425" y="2949258"/>
            <a:ext cx="308812" cy="369332"/>
            <a:chOff x="-599792" y="5164834"/>
            <a:chExt cx="308812" cy="369332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C6693668-EB0F-4001-BD30-4B357A1C1A56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C5A6804B-C6D6-445C-9F50-D2E5EDF6664E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A7EBFDB1-CE39-4769-82C1-7AE71ECA5436}"/>
              </a:ext>
            </a:extLst>
          </p:cNvPr>
          <p:cNvGrpSpPr/>
          <p:nvPr/>
        </p:nvGrpSpPr>
        <p:grpSpPr>
          <a:xfrm>
            <a:off x="2480694" y="2950648"/>
            <a:ext cx="308812" cy="369332"/>
            <a:chOff x="-599792" y="5164834"/>
            <a:chExt cx="308812" cy="369332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BD03734-865C-4E61-9AA6-A5106DC94BC5}"/>
                </a:ext>
              </a:extLst>
            </p:cNvPr>
            <p:cNvSpPr/>
            <p:nvPr/>
          </p:nvSpPr>
          <p:spPr>
            <a:xfrm>
              <a:off x="-585419" y="5249804"/>
              <a:ext cx="260350" cy="243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B6F105EA-8A52-40BA-90E2-13AAE52C5117}"/>
                </a:ext>
              </a:extLst>
            </p:cNvPr>
            <p:cNvSpPr txBox="1"/>
            <p:nvPr/>
          </p:nvSpPr>
          <p:spPr>
            <a:xfrm>
              <a:off x="-599792" y="5164834"/>
              <a:ext cx="308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x</a:t>
              </a:r>
              <a:endParaRPr lang="zh-TW" altLang="en-US" b="1" dirty="0"/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91E0096-167B-497A-96F5-7F83AA48CCE3}"/>
              </a:ext>
            </a:extLst>
          </p:cNvPr>
          <p:cNvCxnSpPr>
            <a:cxnSpLocks/>
          </p:cNvCxnSpPr>
          <p:nvPr/>
        </p:nvCxnSpPr>
        <p:spPr>
          <a:xfrm flipH="1" flipV="1">
            <a:off x="1062522" y="3274802"/>
            <a:ext cx="3244" cy="190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1AFC030-D062-49BB-9955-BC219DD6CFEB}"/>
              </a:ext>
            </a:extLst>
          </p:cNvPr>
          <p:cNvCxnSpPr>
            <a:cxnSpLocks/>
          </p:cNvCxnSpPr>
          <p:nvPr/>
        </p:nvCxnSpPr>
        <p:spPr>
          <a:xfrm flipH="1" flipV="1">
            <a:off x="1605206" y="3268862"/>
            <a:ext cx="3244" cy="190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3942B1F-D653-4A2D-A81E-866C12F772D6}"/>
              </a:ext>
            </a:extLst>
          </p:cNvPr>
          <p:cNvCxnSpPr>
            <a:cxnSpLocks/>
          </p:cNvCxnSpPr>
          <p:nvPr/>
        </p:nvCxnSpPr>
        <p:spPr>
          <a:xfrm flipH="1" flipV="1">
            <a:off x="2632719" y="3274802"/>
            <a:ext cx="3244" cy="190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D0084FB-0DDA-4CE0-9D06-D52DE5C8DC6B}"/>
              </a:ext>
            </a:extLst>
          </p:cNvPr>
          <p:cNvCxnSpPr>
            <a:cxnSpLocks/>
          </p:cNvCxnSpPr>
          <p:nvPr/>
        </p:nvCxnSpPr>
        <p:spPr>
          <a:xfrm>
            <a:off x="1065529" y="2825111"/>
            <a:ext cx="1755" cy="20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E7F7D40A-880A-4F3B-976C-BDF26D7126E6}"/>
              </a:ext>
            </a:extLst>
          </p:cNvPr>
          <p:cNvCxnSpPr>
            <a:cxnSpLocks/>
          </p:cNvCxnSpPr>
          <p:nvPr/>
        </p:nvCxnSpPr>
        <p:spPr>
          <a:xfrm>
            <a:off x="1601311" y="2827492"/>
            <a:ext cx="1755" cy="20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0862CB8-C75F-4249-AC2D-F2E27DA48E65}"/>
              </a:ext>
            </a:extLst>
          </p:cNvPr>
          <p:cNvCxnSpPr>
            <a:cxnSpLocks/>
          </p:cNvCxnSpPr>
          <p:nvPr/>
        </p:nvCxnSpPr>
        <p:spPr>
          <a:xfrm>
            <a:off x="2620486" y="2832254"/>
            <a:ext cx="1755" cy="20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5CFB0F2D-58C3-475C-A104-3013380B94BF}"/>
              </a:ext>
            </a:extLst>
          </p:cNvPr>
          <p:cNvSpPr/>
          <p:nvPr/>
        </p:nvSpPr>
        <p:spPr>
          <a:xfrm rot="16200000">
            <a:off x="3120175" y="3453372"/>
            <a:ext cx="223627" cy="3989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BD16ED1-CB05-49CB-A857-8183F689ED7C}"/>
                  </a:ext>
                </a:extLst>
              </p:cNvPr>
              <p:cNvSpPr/>
              <p:nvPr/>
            </p:nvSpPr>
            <p:spPr>
              <a:xfrm rot="5400000">
                <a:off x="2008113" y="2886421"/>
                <a:ext cx="2071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3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BD16ED1-CB05-49CB-A857-8183F689E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008113" y="2886421"/>
                <a:ext cx="207107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7CF75C6-1CB6-4AD2-9002-CEDAB9E82504}"/>
                  </a:ext>
                </a:extLst>
              </p:cNvPr>
              <p:cNvSpPr/>
              <p:nvPr/>
            </p:nvSpPr>
            <p:spPr>
              <a:xfrm>
                <a:off x="3460297" y="3444701"/>
                <a:ext cx="1835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,….,</m:t>
                      </m:r>
                      <m:sSub>
                        <m:sSub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b="1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𝟎𝟎𝟎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7CF75C6-1CB6-4AD2-9002-CEDAB9E82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97" y="3444701"/>
                <a:ext cx="1835567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6F123169-D9F4-4BE9-A542-11328B3A9E20}"/>
              </a:ext>
            </a:extLst>
          </p:cNvPr>
          <p:cNvSpPr/>
          <p:nvPr/>
        </p:nvSpPr>
        <p:spPr>
          <a:xfrm>
            <a:off x="741469" y="2870200"/>
            <a:ext cx="2243031" cy="1269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A841DF-A23E-41AD-A48F-AFEE9C14AC68}"/>
              </a:ext>
            </a:extLst>
          </p:cNvPr>
          <p:cNvSpPr/>
          <p:nvPr/>
        </p:nvSpPr>
        <p:spPr>
          <a:xfrm>
            <a:off x="2129924" y="4237505"/>
            <a:ext cx="2923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UNROLL factor = 4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DD80EF0-3E7B-4C43-9003-982798F8E3BF}"/>
              </a:ext>
            </a:extLst>
          </p:cNvPr>
          <p:cNvGrpSpPr/>
          <p:nvPr/>
        </p:nvGrpSpPr>
        <p:grpSpPr>
          <a:xfrm>
            <a:off x="6039031" y="2150023"/>
            <a:ext cx="6153140" cy="2584119"/>
            <a:chOff x="6039031" y="2150023"/>
            <a:chExt cx="6153140" cy="2584119"/>
          </a:xfrm>
        </p:grpSpPr>
        <p:pic>
          <p:nvPicPr>
            <p:cNvPr id="108" name="圖片 107">
              <a:extLst>
                <a:ext uri="{FF2B5EF4-FFF2-40B4-BE49-F238E27FC236}">
                  <a16:creationId xmlns:a16="http://schemas.microsoft.com/office/drawing/2014/main" id="{17A923A9-DB64-4A76-B662-FB0A04D452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9753" t="47984" r="67955" b="2700"/>
            <a:stretch/>
          </p:blipFill>
          <p:spPr>
            <a:xfrm>
              <a:off x="6039031" y="2150023"/>
              <a:ext cx="3196541" cy="2584119"/>
            </a:xfrm>
            <a:prstGeom prst="rect">
              <a:avLst/>
            </a:prstGeom>
          </p:spPr>
        </p:pic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08E784A-51F0-4E3F-A820-46FF8D33785E}"/>
                </a:ext>
              </a:extLst>
            </p:cNvPr>
            <p:cNvSpPr/>
            <p:nvPr/>
          </p:nvSpPr>
          <p:spPr>
            <a:xfrm>
              <a:off x="9115687" y="2505868"/>
              <a:ext cx="3076484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Training:</a:t>
              </a:r>
            </a:p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 </a:t>
              </a:r>
              <a:r>
                <a:rPr lang="en-US" altLang="zh-TW" sz="24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</a:t>
              </a:r>
              <a:r>
                <a:rPr lang="en-US" altLang="zh-TW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</a:t>
              </a:r>
            </a:p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&gt;95% accuracy</a:t>
              </a:r>
            </a:p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(Inference: 0.32 </a:t>
              </a:r>
              <a:r>
                <a:rPr lang="en-US" altLang="zh-TW" sz="24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</a:t>
              </a:r>
              <a:r>
                <a:rPr lang="en-US" altLang="zh-TW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TW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8282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1468B0AC-D544-4A73-9F37-FA6C81560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56" y="1460204"/>
            <a:ext cx="5999507" cy="498204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19414C4-E070-4830-988D-FF045CE88B61}"/>
              </a:ext>
            </a:extLst>
          </p:cNvPr>
          <p:cNvSpPr/>
          <p:nvPr/>
        </p:nvSpPr>
        <p:spPr>
          <a:xfrm>
            <a:off x="850319" y="1762169"/>
            <a:ext cx="5999507" cy="970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B37720-A1AB-42A8-BD1C-BFADB2B98F68}"/>
              </a:ext>
            </a:extLst>
          </p:cNvPr>
          <p:cNvSpPr/>
          <p:nvPr/>
        </p:nvSpPr>
        <p:spPr>
          <a:xfrm>
            <a:off x="6943356" y="1982413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in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EE4162-AC97-4204-87BF-2FB0F6ACF47D}"/>
              </a:ext>
            </a:extLst>
          </p:cNvPr>
          <p:cNvSpPr/>
          <p:nvPr/>
        </p:nvSpPr>
        <p:spPr>
          <a:xfrm>
            <a:off x="1696801" y="4455042"/>
            <a:ext cx="5137362" cy="1105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8EF7E3-21B7-4705-B3CC-89EFAB7B9285}"/>
              </a:ext>
            </a:extLst>
          </p:cNvPr>
          <p:cNvSpPr/>
          <p:nvPr/>
        </p:nvSpPr>
        <p:spPr>
          <a:xfrm>
            <a:off x="6943356" y="4826476"/>
            <a:ext cx="1976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334C0A-5C23-48F7-9483-EAA2D9987BCC}"/>
              </a:ext>
            </a:extLst>
          </p:cNvPr>
          <p:cNvSpPr/>
          <p:nvPr/>
        </p:nvSpPr>
        <p:spPr>
          <a:xfrm>
            <a:off x="1142999" y="3646274"/>
            <a:ext cx="5691163" cy="447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EF8883-D712-4CDB-9DA2-8081E0C17D5C}"/>
              </a:ext>
            </a:extLst>
          </p:cNvPr>
          <p:cNvSpPr/>
          <p:nvPr/>
        </p:nvSpPr>
        <p:spPr>
          <a:xfrm>
            <a:off x="6943355" y="3631871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5-gram data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63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81829" y="-12700"/>
            <a:ext cx="113331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latin typeface="Arial" panose="020B0604020202020204" pitchFamily="34" charset="0"/>
                <a:cs typeface="Arial" panose="020B0604020202020204" pitchFamily="34" charset="0"/>
              </a:rPr>
              <a:t>Recap: Overall System</a:t>
            </a: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505629" y="914400"/>
            <a:ext cx="1116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A838521C-B7D1-4EF4-9FCA-E8191DAAE22D}"/>
              </a:ext>
            </a:extLst>
          </p:cNvPr>
          <p:cNvSpPr/>
          <p:nvPr/>
        </p:nvSpPr>
        <p:spPr>
          <a:xfrm>
            <a:off x="4786761" y="306599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A3E46FE9-FCE4-4EFF-9594-297CC79FDD6F}"/>
              </a:ext>
            </a:extLst>
          </p:cNvPr>
          <p:cNvSpPr/>
          <p:nvPr/>
        </p:nvSpPr>
        <p:spPr>
          <a:xfrm>
            <a:off x="4462977" y="552340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F3E18719-44C8-469B-BFBB-B4DB1FC34031}"/>
              </a:ext>
            </a:extLst>
          </p:cNvPr>
          <p:cNvSpPr/>
          <p:nvPr/>
        </p:nvSpPr>
        <p:spPr>
          <a:xfrm>
            <a:off x="10087872" y="554437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2EE9162-0AB9-4FFA-BCA5-CB9947DBCB3F}"/>
              </a:ext>
            </a:extLst>
          </p:cNvPr>
          <p:cNvSpPr txBox="1"/>
          <p:nvPr/>
        </p:nvSpPr>
        <p:spPr>
          <a:xfrm>
            <a:off x="10621272" y="5475754"/>
            <a:ext cx="99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cs typeface="Times New Roman" panose="02020603050405020304" pitchFamily="18" charset="0"/>
              </a:rPr>
              <a:t>Label</a:t>
            </a:r>
            <a:endParaRPr lang="zh-TW" altLang="en-US" sz="2000" b="1" dirty="0"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7A38E1-A7B8-459F-8C67-B3C06331F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61" y="2575141"/>
            <a:ext cx="5782600" cy="10936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55C79C-144B-436A-9C69-5E320EB21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61" y="2428439"/>
            <a:ext cx="3581400" cy="13208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37C5C17-3444-45C4-B051-94483EC0E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419" y="4950322"/>
            <a:ext cx="4371211" cy="1450974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93A5568C-A11A-4A53-B37F-67237BCCC178}"/>
              </a:ext>
            </a:extLst>
          </p:cNvPr>
          <p:cNvGrpSpPr/>
          <p:nvPr/>
        </p:nvGrpSpPr>
        <p:grpSpPr>
          <a:xfrm>
            <a:off x="871393" y="4389573"/>
            <a:ext cx="3261953" cy="2172362"/>
            <a:chOff x="715616" y="4495800"/>
            <a:chExt cx="3261953" cy="217236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1539B19-ACDC-4455-9481-E7CBF41A7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616" y="4988256"/>
              <a:ext cx="3261953" cy="167990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5FB074F-928D-437F-93E6-918BDC0DB162}"/>
                </a:ext>
              </a:extLst>
            </p:cNvPr>
            <p:cNvSpPr txBox="1"/>
            <p:nvPr/>
          </p:nvSpPr>
          <p:spPr>
            <a:xfrm>
              <a:off x="1534895" y="4495800"/>
              <a:ext cx="1623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Processed data</a:t>
              </a:r>
              <a:endParaRPr lang="zh-TW" altLang="en-US" b="1" dirty="0"/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911A4FC-50AC-4E22-A083-36EF669D9A4F}"/>
              </a:ext>
            </a:extLst>
          </p:cNvPr>
          <p:cNvSpPr txBox="1"/>
          <p:nvPr/>
        </p:nvSpPr>
        <p:spPr>
          <a:xfrm>
            <a:off x="505628" y="1205514"/>
            <a:ext cx="833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block: Pre-processing + HDC core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34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5D1393BD1A66864E8DC10DA39EA9FDBB" ma:contentTypeVersion="11" ma:contentTypeDescription="建立新的文件。" ma:contentTypeScope="" ma:versionID="3c75e417ab73dfba0ea549d2ef6b11cf">
  <xsd:schema xmlns:xsd="http://www.w3.org/2001/XMLSchema" xmlns:xs="http://www.w3.org/2001/XMLSchema" xmlns:p="http://schemas.microsoft.com/office/2006/metadata/properties" xmlns:ns3="d9636205-233d-455a-ad9e-e8ec1ca80381" targetNamespace="http://schemas.microsoft.com/office/2006/metadata/properties" ma:root="true" ma:fieldsID="e8b370677a317b2cd14a4bf044493183" ns3:_="">
    <xsd:import namespace="d9636205-233d-455a-ad9e-e8ec1ca803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36205-233d-455a-ad9e-e8ec1ca80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1C0869-E752-409C-A946-E5925520E2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D47CDF-D43D-42EB-A074-C923EB0AD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636205-233d-455a-ad9e-e8ec1ca80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A8094A-8506-447B-BCCA-432ADA31CAF9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d9636205-233d-455a-ad9e-e8ec1ca80381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41289</TotalTime>
  <Words>1173</Words>
  <Application>Microsoft Office PowerPoint</Application>
  <PresentationFormat>寬螢幕</PresentationFormat>
  <Paragraphs>394</Paragraphs>
  <Slides>22</Slides>
  <Notes>22</Notes>
  <HiddenSlides>3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5" baseType="lpstr">
      <vt:lpstr>Arial Unicode MS</vt:lpstr>
      <vt:lpstr>HY헤드라인M</vt:lpstr>
      <vt:lpstr>宋体</vt:lpstr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自訂設計</vt:lpstr>
      <vt:lpstr>Office 佈景主題</vt:lpstr>
      <vt:lpstr>Final Project Presentation –  EMG-based Gesture Recognition using Hyperdimensional Computing (HDC)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kevin</cp:lastModifiedBy>
  <cp:revision>2291</cp:revision>
  <cp:lastPrinted>2020-08-26T14:58:38Z</cp:lastPrinted>
  <dcterms:created xsi:type="dcterms:W3CDTF">2012-12-03T13:22:54Z</dcterms:created>
  <dcterms:modified xsi:type="dcterms:W3CDTF">2022-12-29T08:55:01Z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0x0101005D1393BD1A66864E8DC10DA39EA9FDBB</vt:lpwstr>
  </property>
</Properties>
</file>