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jpg"/><Relationship Id="rId8" Type="http://schemas.openxmlformats.org/officeDocument/2006/relationships/image" Target="../media/image17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media" TargetMode="External"/><Relationship Id="rId3" Type="http://schemas.openxmlformats.org/officeDocument/2006/relationships/image" Target="../media/image33.pn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media" TargetMode="External"/><Relationship Id="rId3" Type="http://schemas.openxmlformats.org/officeDocument/2006/relationships/image" Target="../media/image34.pn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media" TargetMode="External"/><Relationship Id="rId3" Type="http://schemas.openxmlformats.org/officeDocument/2006/relationships/image" Target="../media/image35.pn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media" TargetMode="External"/><Relationship Id="rId3" Type="http://schemas.openxmlformats.org/officeDocument/2006/relationships/hyperlink" Target="mailto:@media" TargetMode="External"/><Relationship Id="rId4" Type="http://schemas.openxmlformats.org/officeDocument/2006/relationships/hyperlink" Target="mailto:@media" TargetMode="External"/><Relationship Id="rId5" Type="http://schemas.openxmlformats.org/officeDocument/2006/relationships/hyperlink" Target="mailto:@media" TargetMode="External"/><Relationship Id="rId6" Type="http://schemas.openxmlformats.org/officeDocument/2006/relationships/image" Target="../media/image36.pn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media" TargetMode="External"/><Relationship Id="rId3" Type="http://schemas.openxmlformats.org/officeDocument/2006/relationships/hyperlink" Target="mailto:@media" TargetMode="External"/><Relationship Id="rId4" Type="http://schemas.openxmlformats.org/officeDocument/2006/relationships/hyperlink" Target="mailto:@media" TargetMode="External"/><Relationship Id="rId5" Type="http://schemas.openxmlformats.org/officeDocument/2006/relationships/hyperlink" Target="mailto:@media" TargetMode="External"/><Relationship Id="rId6" Type="http://schemas.openxmlformats.org/officeDocument/2006/relationships/image" Target="../media/image37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46375" y="2714100"/>
            <a:ext cx="8256600" cy="1429800"/>
          </a:xfrm>
          <a:custGeom>
            <a:avLst/>
            <a:gdLst/>
            <a:ahLst/>
            <a:cxnLst/>
            <a:rect l="l" t="t" r="r" b="b"/>
            <a:pathLst>
              <a:path w="8256600" h="1429800">
                <a:moveTo>
                  <a:pt x="0" y="0"/>
                </a:moveTo>
                <a:lnTo>
                  <a:pt x="8256600" y="0"/>
                </a:lnTo>
                <a:lnTo>
                  <a:pt x="8256600" y="1429800"/>
                </a:lnTo>
                <a:lnTo>
                  <a:pt x="0" y="1429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590825" y="3160712"/>
            <a:ext cx="8180069" cy="660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¿Qué</a:t>
            </a:r>
            <a:r>
              <a:rPr dirty="0" smtClean="0" sz="5000" spc="9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r>
              <a:rPr dirty="0" smtClean="0" sz="5000" spc="4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Responsive</a:t>
            </a:r>
            <a:r>
              <a:rPr dirty="0" smtClean="0" sz="5000" spc="28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Design?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5425059" y="2430835"/>
            <a:ext cx="3477641" cy="2141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8337">
              <a:lnSpc>
                <a:spcPts val="3290"/>
              </a:lnSpc>
              <a:spcBef>
                <a:spcPts val="164"/>
              </a:spcBef>
            </a:pPr>
            <a:r>
              <a:rPr dirty="0" smtClean="0" baseline="9662" sz="1350" spc="0">
                <a:solidFill>
                  <a:srgbClr val="C1990B"/>
                </a:solidFill>
                <a:latin typeface="Arial"/>
                <a:cs typeface="Arial"/>
              </a:rPr>
              <a:t>....</a:t>
            </a:r>
            <a:r>
              <a:rPr dirty="0" smtClean="0" baseline="9662" sz="1350" spc="0">
                <a:solidFill>
                  <a:srgbClr val="C1990B"/>
                </a:solidFill>
                <a:latin typeface="Arial"/>
                <a:cs typeface="Arial"/>
              </a:rPr>
              <a:t>                                                           </a:t>
            </a:r>
            <a:r>
              <a:rPr dirty="0" smtClean="0" baseline="9662" sz="1350" spc="64">
                <a:solidFill>
                  <a:srgbClr val="C1990B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C1990B"/>
                </a:solidFill>
                <a:latin typeface="Arial"/>
                <a:cs typeface="Arial"/>
              </a:rPr>
              <a:t>-</a:t>
            </a:r>
            <a:endParaRPr sz="3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69641" y="3153791"/>
            <a:ext cx="2241549" cy="1564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4"/>
              </a:spcBef>
            </a:pPr>
            <a:endParaRPr sz="800"/>
          </a:p>
          <a:p>
            <a:pPr marL="1619288" marR="342090">
              <a:lnSpc>
                <a:spcPts val="459"/>
              </a:lnSpc>
              <a:spcBef>
                <a:spcPts val="10000"/>
              </a:spcBef>
            </a:pPr>
            <a:r>
              <a:rPr dirty="0" smtClean="0" sz="500">
                <a:solidFill>
                  <a:srgbClr val="A8A8A7"/>
                </a:solidFill>
                <a:latin typeface="Arial"/>
                <a:cs typeface="Arial"/>
              </a:rPr>
              <a:t>C.l</a:t>
            </a:r>
            <a:r>
              <a:rPr dirty="0" smtClean="0" sz="500">
                <a:solidFill>
                  <a:srgbClr val="908E8E"/>
                </a:solidFill>
                <a:latin typeface="Arial"/>
                <a:cs typeface="Arial"/>
              </a:rPr>
              <a:t>n</a:t>
            </a:r>
            <a:r>
              <a:rPr dirty="0" smtClean="0" sz="500">
                <a:solidFill>
                  <a:srgbClr val="A8A8A7"/>
                </a:solidFill>
                <a:latin typeface="Arial"/>
                <a:cs typeface="Arial"/>
              </a:rPr>
              <a:t>-ui</a:t>
            </a:r>
            <a:r>
              <a:rPr dirty="0" smtClean="0" sz="500">
                <a:solidFill>
                  <a:srgbClr val="A8A8A7"/>
                </a:solidFill>
                <a:latin typeface="Arial"/>
                <a:cs typeface="Arial"/>
              </a:rPr>
              <a:t> </a:t>
            </a:r>
            <a:r>
              <a:rPr dirty="0" smtClean="0" sz="500" spc="0">
                <a:solidFill>
                  <a:srgbClr val="A8A8A7"/>
                </a:solidFill>
                <a:latin typeface="Arial"/>
                <a:cs typeface="Arial"/>
              </a:rPr>
              <a:t>"'kfllwfl</a:t>
            </a:r>
            <a:r>
              <a:rPr dirty="0" smtClean="0" sz="500" spc="0">
                <a:solidFill>
                  <a:srgbClr val="A8A8A7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A8A8A7"/>
                </a:solidFill>
                <a:latin typeface="Arial"/>
                <a:cs typeface="Arial"/>
              </a:rPr>
              <a:t>(IU'd</a:t>
            </a:r>
            <a:r>
              <a:rPr dirty="0" smtClean="0" sz="400" spc="0">
                <a:solidFill>
                  <a:srgbClr val="A8A8A7"/>
                </a:solidFill>
                <a:latin typeface="Arial"/>
                <a:cs typeface="Arial"/>
              </a:rPr>
              <a:t>  </a:t>
            </a:r>
            <a:r>
              <a:rPr dirty="0" smtClean="0" sz="400" spc="103">
                <a:solidFill>
                  <a:srgbClr val="A8A8A7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A8A8A7"/>
                </a:solidFill>
                <a:latin typeface="Arial"/>
                <a:cs typeface="Arial"/>
              </a:rPr>
              <a:t>.......</a:t>
            </a:r>
            <a:endParaRPr sz="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48299" y="4832349"/>
            <a:ext cx="1714499" cy="76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9282" marR="1011255" algn="ctr">
              <a:lnSpc>
                <a:spcPts val="600"/>
              </a:lnSpc>
              <a:spcBef>
                <a:spcPts val="30"/>
              </a:spcBef>
            </a:pPr>
            <a:r>
              <a:rPr dirty="0" smtClean="0" sz="600" spc="0">
                <a:solidFill>
                  <a:srgbClr val="C6A8A8"/>
                </a:solidFill>
                <a:latin typeface="Times New Roman"/>
                <a:cs typeface="Times New Roman"/>
              </a:rPr>
              <a:t>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154450" y="5678550"/>
            <a:ext cx="4835100" cy="564000"/>
          </a:xfrm>
          <a:custGeom>
            <a:avLst/>
            <a:gdLst/>
            <a:ahLst/>
            <a:cxnLst/>
            <a:rect l="l" t="t" r="r" b="b"/>
            <a:pathLst>
              <a:path w="4835100" h="564000">
                <a:moveTo>
                  <a:pt x="0" y="0"/>
                </a:moveTo>
                <a:lnTo>
                  <a:pt x="4835100" y="0"/>
                </a:lnTo>
                <a:lnTo>
                  <a:pt x="4835100" y="564000"/>
                </a:lnTo>
                <a:lnTo>
                  <a:pt x="0" y="564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52400" y="152400"/>
            <a:ext cx="8839199" cy="5269522"/>
          </a:xfrm>
          <a:custGeom>
            <a:avLst/>
            <a:gdLst/>
            <a:ahLst/>
            <a:cxnLst/>
            <a:rect l="l" t="t" r="r" b="b"/>
            <a:pathLst>
              <a:path w="8839199" h="5269522">
                <a:moveTo>
                  <a:pt x="0" y="0"/>
                </a:moveTo>
                <a:lnTo>
                  <a:pt x="8839199" y="0"/>
                </a:lnTo>
                <a:lnTo>
                  <a:pt x="8839199" y="5269522"/>
                </a:lnTo>
                <a:lnTo>
                  <a:pt x="0" y="52695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559550" y="410590"/>
            <a:ext cx="819150" cy="565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24841" y="4034282"/>
            <a:ext cx="751459" cy="90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73149" y="2432050"/>
            <a:ext cx="1699641" cy="2139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425059" y="2618358"/>
            <a:ext cx="3477641" cy="1953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085458" y="2307208"/>
            <a:ext cx="582040" cy="1756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969641" y="3153791"/>
            <a:ext cx="2241549" cy="15642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41859" y="2561081"/>
            <a:ext cx="717549" cy="12086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39700" y="3898899"/>
            <a:ext cx="711199" cy="0"/>
          </a:xfrm>
          <a:custGeom>
            <a:avLst/>
            <a:gdLst/>
            <a:ahLst/>
            <a:cxnLst/>
            <a:rect l="l" t="t" r="r" b="b"/>
            <a:pathLst>
              <a:path w="711199" h="0">
                <a:moveTo>
                  <a:pt x="0" y="0"/>
                </a:moveTo>
                <a:lnTo>
                  <a:pt x="711199" y="0"/>
                </a:lnTo>
              </a:path>
            </a:pathLst>
          </a:custGeom>
          <a:ln w="0">
            <a:solidFill>
              <a:srgbClr val="EBDB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104899" y="4902199"/>
            <a:ext cx="1650999" cy="0"/>
          </a:xfrm>
          <a:custGeom>
            <a:avLst/>
            <a:gdLst/>
            <a:ahLst/>
            <a:cxnLst/>
            <a:rect l="l" t="t" r="r" b="b"/>
            <a:pathLst>
              <a:path w="1650999" h="0">
                <a:moveTo>
                  <a:pt x="0" y="0"/>
                </a:moveTo>
                <a:lnTo>
                  <a:pt x="1650999" y="0"/>
                </a:lnTo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301999" y="2349499"/>
            <a:ext cx="1892299" cy="0"/>
          </a:xfrm>
          <a:custGeom>
            <a:avLst/>
            <a:gdLst/>
            <a:ahLst/>
            <a:cxnLst/>
            <a:rect l="l" t="t" r="r" b="b"/>
            <a:pathLst>
              <a:path w="1892299" h="0">
                <a:moveTo>
                  <a:pt x="0" y="0"/>
                </a:moveTo>
                <a:lnTo>
                  <a:pt x="1892299" y="0"/>
                </a:lnTo>
              </a:path>
            </a:pathLst>
          </a:custGeom>
          <a:ln w="0">
            <a:solidFill>
              <a:srgbClr val="EBDB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508499" y="2984499"/>
            <a:ext cx="520699" cy="0"/>
          </a:xfrm>
          <a:custGeom>
            <a:avLst/>
            <a:gdLst/>
            <a:ahLst/>
            <a:cxnLst/>
            <a:rect l="l" t="t" r="r" b="b"/>
            <a:pathLst>
              <a:path w="520699" h="0">
                <a:moveTo>
                  <a:pt x="0" y="0"/>
                </a:moveTo>
                <a:lnTo>
                  <a:pt x="520699" y="0"/>
                </a:lnTo>
              </a:path>
            </a:pathLst>
          </a:custGeom>
          <a:ln w="38100">
            <a:solidFill>
              <a:srgbClr val="908E8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984499" y="4902199"/>
            <a:ext cx="2235199" cy="0"/>
          </a:xfrm>
          <a:custGeom>
            <a:avLst/>
            <a:gdLst/>
            <a:ahLst/>
            <a:cxnLst/>
            <a:rect l="l" t="t" r="r" b="b"/>
            <a:pathLst>
              <a:path w="2235199" h="0">
                <a:moveTo>
                  <a:pt x="0" y="0"/>
                </a:moveTo>
                <a:lnTo>
                  <a:pt x="2235199" y="0"/>
                </a:lnTo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400799" y="190499"/>
            <a:ext cx="1117599" cy="0"/>
          </a:xfrm>
          <a:custGeom>
            <a:avLst/>
            <a:gdLst/>
            <a:ahLst/>
            <a:cxnLst/>
            <a:rect l="l" t="t" r="r" b="b"/>
            <a:pathLst>
              <a:path w="1117599" h="0">
                <a:moveTo>
                  <a:pt x="0" y="0"/>
                </a:moveTo>
                <a:lnTo>
                  <a:pt x="1117599" y="0"/>
                </a:lnTo>
              </a:path>
            </a:pathLst>
          </a:custGeom>
          <a:ln w="25400">
            <a:solidFill>
              <a:srgbClr val="2FAFC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413499" y="165099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863600"/>
                </a:moveTo>
                <a:lnTo>
                  <a:pt x="0" y="0"/>
                </a:lnTo>
              </a:path>
            </a:pathLst>
          </a:custGeom>
          <a:ln w="25399">
            <a:solidFill>
              <a:srgbClr val="14B3D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492999" y="165099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863600"/>
                </a:moveTo>
                <a:lnTo>
                  <a:pt x="0" y="0"/>
                </a:lnTo>
              </a:path>
            </a:pathLst>
          </a:custGeom>
          <a:ln w="25399">
            <a:solidFill>
              <a:srgbClr val="14B3D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654799" y="292099"/>
            <a:ext cx="444499" cy="0"/>
          </a:xfrm>
          <a:custGeom>
            <a:avLst/>
            <a:gdLst/>
            <a:ahLst/>
            <a:cxnLst/>
            <a:rect l="l" t="t" r="r" b="b"/>
            <a:pathLst>
              <a:path w="444499" h="0">
                <a:moveTo>
                  <a:pt x="0" y="0"/>
                </a:moveTo>
                <a:lnTo>
                  <a:pt x="444499" y="0"/>
                </a:lnTo>
              </a:path>
            </a:pathLst>
          </a:custGeom>
          <a:ln w="63500">
            <a:solidFill>
              <a:srgbClr val="14B3D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400799" y="1003299"/>
            <a:ext cx="1117599" cy="0"/>
          </a:xfrm>
          <a:custGeom>
            <a:avLst/>
            <a:gdLst/>
            <a:ahLst/>
            <a:cxnLst/>
            <a:rect l="l" t="t" r="r" b="b"/>
            <a:pathLst>
              <a:path w="1117599" h="0">
                <a:moveTo>
                  <a:pt x="0" y="0"/>
                </a:moveTo>
                <a:lnTo>
                  <a:pt x="1117599" y="0"/>
                </a:lnTo>
              </a:path>
            </a:pathLst>
          </a:custGeom>
          <a:ln w="25400">
            <a:solidFill>
              <a:srgbClr val="1295B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35599" y="2349499"/>
            <a:ext cx="647699" cy="0"/>
          </a:xfrm>
          <a:custGeom>
            <a:avLst/>
            <a:gdLst/>
            <a:ahLst/>
            <a:cxnLst/>
            <a:rect l="l" t="t" r="r" b="b"/>
            <a:pathLst>
              <a:path w="647699" h="0">
                <a:moveTo>
                  <a:pt x="0" y="0"/>
                </a:moveTo>
                <a:lnTo>
                  <a:pt x="647699" y="0"/>
                </a:lnTo>
              </a:path>
            </a:pathLst>
          </a:custGeom>
          <a:ln w="12700">
            <a:solidFill>
              <a:srgbClr val="EBDB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05599" y="2730499"/>
            <a:ext cx="2171699" cy="0"/>
          </a:xfrm>
          <a:custGeom>
            <a:avLst/>
            <a:gdLst/>
            <a:ahLst/>
            <a:cxnLst/>
            <a:rect l="l" t="t" r="r" b="b"/>
            <a:pathLst>
              <a:path w="2171699" h="0">
                <a:moveTo>
                  <a:pt x="0" y="0"/>
                </a:moveTo>
                <a:lnTo>
                  <a:pt x="2171699" y="0"/>
                </a:lnTo>
              </a:path>
            </a:pathLst>
          </a:custGeom>
          <a:ln w="12700">
            <a:solidFill>
              <a:srgbClr val="F2D6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448299" y="4864099"/>
            <a:ext cx="1714499" cy="0"/>
          </a:xfrm>
          <a:custGeom>
            <a:avLst/>
            <a:gdLst/>
            <a:ahLst/>
            <a:cxnLst/>
            <a:rect l="l" t="t" r="r" b="b"/>
            <a:pathLst>
              <a:path w="1714499" h="0">
                <a:moveTo>
                  <a:pt x="0" y="0"/>
                </a:moveTo>
                <a:lnTo>
                  <a:pt x="1714499" y="0"/>
                </a:lnTo>
              </a:path>
            </a:pathLst>
          </a:custGeom>
          <a:ln w="63500">
            <a:solidFill>
              <a:srgbClr val="4B4B4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264399" y="4864099"/>
            <a:ext cx="1612899" cy="0"/>
          </a:xfrm>
          <a:custGeom>
            <a:avLst/>
            <a:gdLst/>
            <a:ahLst/>
            <a:cxnLst/>
            <a:rect l="l" t="t" r="r" b="b"/>
            <a:pathLst>
              <a:path w="1612899" h="0">
                <a:moveTo>
                  <a:pt x="0" y="0"/>
                </a:moveTo>
                <a:lnTo>
                  <a:pt x="1612899" y="0"/>
                </a:lnTo>
              </a:path>
            </a:pathLst>
          </a:custGeom>
          <a:ln w="63500">
            <a:solidFill>
              <a:srgbClr val="4B4B4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564967" y="623472"/>
            <a:ext cx="110039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908E8E"/>
                </a:solidFill>
                <a:latin typeface="Times New Roman"/>
                <a:cs typeface="Times New Roman"/>
              </a:rPr>
              <a:t>API</a:t>
            </a:r>
            <a:r>
              <a:rPr dirty="0" smtClean="0" sz="900" spc="-6">
                <a:solidFill>
                  <a:srgbClr val="908E8E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0">
                <a:solidFill>
                  <a:srgbClr val="908E8E"/>
                </a:solidFill>
                <a:latin typeface="Times New Roman"/>
                <a:cs typeface="Times New Roman"/>
              </a:rPr>
              <a:t>OOORRRR</a:t>
            </a:r>
            <a:r>
              <a:rPr dirty="0" smtClean="0" sz="900" spc="57">
                <a:solidFill>
                  <a:srgbClr val="908E8E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0">
                <a:solidFill>
                  <a:srgbClr val="908E8E"/>
                </a:solidFill>
                <a:latin typeface="Times New Roman"/>
                <a:cs typeface="Times New Roman"/>
              </a:rPr>
              <a:t>Choosy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7499" y="776721"/>
            <a:ext cx="976769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2300" spc="0">
                <a:solidFill>
                  <a:srgbClr val="F9E8E1"/>
                </a:solidFill>
                <a:latin typeface="Times New Roman"/>
                <a:cs typeface="Times New Roman"/>
              </a:rPr>
              <a:t>Queries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699" y="1924979"/>
            <a:ext cx="131912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4B4B4B"/>
                </a:solidFill>
                <a:latin typeface="Times New Roman"/>
                <a:cs typeface="Times New Roman"/>
              </a:rPr>
              <a:t>Wellington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8228" y="1924979"/>
            <a:ext cx="54406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4B4B4B"/>
                </a:solidFill>
                <a:latin typeface="Times New Roman"/>
                <a:cs typeface="Times New Roman"/>
              </a:rPr>
              <a:t>City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03961" y="1924979"/>
            <a:ext cx="94724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4B4B4B"/>
                </a:solidFill>
                <a:latin typeface="Times New Roman"/>
                <a:cs typeface="Times New Roman"/>
              </a:rPr>
              <a:t>Council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16434" y="2016512"/>
            <a:ext cx="17498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4526" sz="1950" spc="0">
                <a:solidFill>
                  <a:srgbClr val="908E8E"/>
                </a:solidFill>
                <a:latin typeface="Courier New"/>
                <a:cs typeface="Courier New"/>
              </a:rPr>
              <a:t>17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223" y="5260073"/>
            <a:ext cx="873032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dirty="0" smtClean="0" sz="1500" spc="0">
                <a:solidFill>
                  <a:srgbClr val="4B4B4B"/>
                </a:solidFill>
                <a:latin typeface="Arial"/>
                <a:cs typeface="Arial"/>
              </a:rPr>
              <a:t>Fsru</a:t>
            </a:r>
            <a:r>
              <a:rPr dirty="0" smtClean="0" sz="1500" spc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dirty="0" smtClean="0" sz="1500" spc="234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dirty="0" smtClean="0" sz="1500" spc="0">
                <a:solidFill>
                  <a:srgbClr val="4B4B4B"/>
                </a:solidFill>
                <a:latin typeface="Arial"/>
                <a:cs typeface="Arial"/>
              </a:rPr>
              <a:t>rire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16426" y="5332119"/>
            <a:ext cx="16448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sz="800" spc="0">
                <a:solidFill>
                  <a:srgbClr val="908E8E"/>
                </a:solidFill>
                <a:latin typeface="Arial"/>
                <a:cs typeface="Arial"/>
              </a:rPr>
              <a:t>1&lt;:I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4450" y="5678550"/>
            <a:ext cx="4835100" cy="56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1"/>
              </a:spcBef>
            </a:pPr>
            <a:endParaRPr sz="700"/>
          </a:p>
          <a:p>
            <a:pPr marL="649192">
              <a:lnSpc>
                <a:spcPct val="100000"/>
              </a:lnSpc>
            </a:pPr>
            <a:r>
              <a:rPr dirty="0" smtClean="0" sz="3000" u="heavy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dirty="0" smtClean="0" sz="3000" u="heavy">
                <a:solidFill>
                  <a:srgbClr val="0563C1"/>
                </a:solidFill>
                <a:latin typeface="Arial"/>
                <a:cs typeface="Arial"/>
              </a:rPr>
              <a:t>https://mediaqueri.es</a:t>
            </a:r>
            <a:r>
              <a:rPr dirty="0" smtClean="0" sz="3000" spc="19" u="heavy">
                <a:solidFill>
                  <a:srgbClr val="0563C1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400" y="152400"/>
            <a:ext cx="841886" cy="3746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43386">
              <a:lnSpc>
                <a:spcPts val="650"/>
              </a:lnSpc>
              <a:spcBef>
                <a:spcPts val="2"/>
              </a:spcBef>
            </a:pPr>
            <a:endParaRPr sz="650"/>
          </a:p>
          <a:p>
            <a:pPr marL="169332">
              <a:lnSpc>
                <a:spcPct val="95825"/>
              </a:lnSpc>
              <a:spcBef>
                <a:spcPts val="2000"/>
              </a:spcBef>
            </a:pPr>
            <a:r>
              <a:rPr dirty="0" smtClean="0" sz="2300" spc="0">
                <a:solidFill>
                  <a:srgbClr val="F9E8E1"/>
                </a:solidFill>
                <a:latin typeface="Times New Roman"/>
                <a:cs typeface="Times New Roman"/>
              </a:rPr>
              <a:t>Med</a:t>
            </a:r>
            <a:endParaRPr sz="2300">
              <a:latin typeface="Times New Roman"/>
              <a:cs typeface="Times New Roman"/>
            </a:endParaRPr>
          </a:p>
          <a:p>
            <a:pPr marL="25390" marR="143386">
              <a:lnSpc>
                <a:spcPct val="95825"/>
              </a:lnSpc>
              <a:spcBef>
                <a:spcPts val="10581"/>
              </a:spcBef>
            </a:pPr>
            <a:r>
              <a:rPr dirty="0" smtClean="0" sz="3200" spc="0">
                <a:solidFill>
                  <a:srgbClr val="525B62"/>
                </a:solidFill>
                <a:latin typeface="Times New Roman"/>
                <a:cs typeface="Times New Roman"/>
              </a:rPr>
              <a:t>....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899" y="152400"/>
            <a:ext cx="5562599" cy="850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"/>
              </a:spcBef>
            </a:pPr>
            <a:endParaRPr sz="650"/>
          </a:p>
          <a:p>
            <a:pPr marL="5960">
              <a:lnSpc>
                <a:spcPct val="95825"/>
              </a:lnSpc>
              <a:spcBef>
                <a:spcPts val="2000"/>
              </a:spcBef>
            </a:pPr>
            <a:r>
              <a:rPr dirty="0" smtClean="0" sz="2300" spc="0">
                <a:solidFill>
                  <a:srgbClr val="F9E8E1"/>
                </a:solidFill>
                <a:latin typeface="Times New Roman"/>
                <a:cs typeface="Times New Roman"/>
              </a:rPr>
              <a:t>ia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13499" y="152400"/>
            <a:ext cx="1079499" cy="850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7492999" y="152400"/>
            <a:ext cx="1498599" cy="850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84667" marR="177069">
              <a:lnSpc>
                <a:spcPts val="919"/>
              </a:lnSpc>
            </a:pPr>
            <a:r>
              <a:rPr dirty="0" smtClean="0" sz="800" spc="0">
                <a:solidFill>
                  <a:srgbClr val="908E8E"/>
                </a:solidFill>
                <a:latin typeface="Times New Roman"/>
                <a:cs typeface="Times New Roman"/>
              </a:rPr>
              <a:t>Enterprise</a:t>
            </a:r>
            <a:r>
              <a:rPr dirty="0" smtClean="0" sz="800" spc="100">
                <a:solidFill>
                  <a:srgbClr val="908E8E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>
                <a:solidFill>
                  <a:srgbClr val="908E8E"/>
                </a:solidFill>
                <a:latin typeface="Times New Roman"/>
                <a:cs typeface="Times New Roman"/>
              </a:rPr>
              <a:t>securi</a:t>
            </a:r>
            <a:r>
              <a:rPr dirty="0" smtClean="0" sz="800" spc="0">
                <a:solidFill>
                  <a:srgbClr val="747474"/>
                </a:solidFill>
                <a:latin typeface="Times New Roman"/>
                <a:cs typeface="Times New Roman"/>
              </a:rPr>
              <a:t>ty</a:t>
            </a:r>
            <a:r>
              <a:rPr dirty="0" smtClean="0" sz="800" spc="0">
                <a:solidFill>
                  <a:srgbClr val="908E8E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0">
                <a:solidFill>
                  <a:srgbClr val="908E8E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4">
                <a:solidFill>
                  <a:srgbClr val="908E8E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>
                <a:solidFill>
                  <a:srgbClr val="908E8E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0">
                <a:solidFill>
                  <a:srgbClr val="747474"/>
                </a:solidFill>
                <a:latin typeface="Times New Roman"/>
                <a:cs typeface="Times New Roman"/>
              </a:rPr>
              <a:t>astest</a:t>
            </a:r>
            <a:r>
              <a:rPr dirty="0" smtClean="0" sz="800" spc="0">
                <a:solidFill>
                  <a:srgbClr val="747474"/>
                </a:solidFill>
                <a:latin typeface="Times New Roman"/>
                <a:cs typeface="Times New Roman"/>
              </a:rPr>
              <a:t> </a:t>
            </a:r>
            <a:endParaRPr sz="800">
              <a:latin typeface="Times New Roman"/>
              <a:cs typeface="Times New Roman"/>
            </a:endParaRPr>
          </a:p>
          <a:p>
            <a:pPr marL="84667" marR="177069">
              <a:lnSpc>
                <a:spcPts val="919"/>
              </a:lnSpc>
              <a:spcBef>
                <a:spcPts val="746"/>
              </a:spcBef>
            </a:pPr>
            <a:r>
              <a:rPr dirty="0" smtClean="0" sz="800" spc="0">
                <a:solidFill>
                  <a:srgbClr val="908E8E"/>
                </a:solidFill>
                <a:latin typeface="Times New Roman"/>
                <a:cs typeface="Times New Roman"/>
              </a:rPr>
              <a:t>integration</a:t>
            </a:r>
            <a:r>
              <a:rPr dirty="0" smtClean="0" sz="800" spc="0">
                <a:solidFill>
                  <a:srgbClr val="908E8E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69">
                <a:solidFill>
                  <a:srgbClr val="908E8E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>
                <a:solidFill>
                  <a:srgbClr val="908E8E"/>
                </a:solidFill>
                <a:latin typeface="Times New Roman"/>
                <a:cs typeface="Times New Roman"/>
              </a:rPr>
              <a:t>time.</a:t>
            </a:r>
            <a:r>
              <a:rPr dirty="0" smtClean="0" sz="800" spc="0">
                <a:solidFill>
                  <a:srgbClr val="908E8E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44">
                <a:solidFill>
                  <a:srgbClr val="908E8E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>
                <a:solidFill>
                  <a:srgbClr val="908E8E"/>
                </a:solidFill>
                <a:latin typeface="Times New Roman"/>
                <a:cs typeface="Times New Roman"/>
              </a:rPr>
              <a:t>He</a:t>
            </a:r>
            <a:r>
              <a:rPr dirty="0" smtClean="0" sz="800" spc="0">
                <a:solidFill>
                  <a:srgbClr val="747474"/>
                </a:solidFill>
                <a:latin typeface="Times New Roman"/>
                <a:cs typeface="Times New Roman"/>
              </a:rPr>
              <a:t>llo</a:t>
            </a:r>
            <a:r>
              <a:rPr dirty="0" smtClean="0" sz="800" spc="0">
                <a:solidFill>
                  <a:srgbClr val="908E8E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>
                <a:solidFill>
                  <a:srgbClr val="747474"/>
                </a:solidFill>
                <a:latin typeface="Times New Roman"/>
                <a:cs typeface="Times New Roman"/>
              </a:rPr>
              <a:t>ign</a:t>
            </a:r>
            <a:endParaRPr sz="800">
              <a:latin typeface="Times New Roman"/>
              <a:cs typeface="Times New Roman"/>
            </a:endParaRPr>
          </a:p>
          <a:p>
            <a:pPr marL="84667">
              <a:lnSpc>
                <a:spcPct val="95825"/>
              </a:lnSpc>
              <a:spcBef>
                <a:spcPts val="2307"/>
              </a:spcBef>
            </a:pPr>
            <a:r>
              <a:rPr dirty="0" smtClean="0" sz="800" spc="0">
                <a:solidFill>
                  <a:srgbClr val="908E8E"/>
                </a:solidFill>
                <a:latin typeface="Times New Roman"/>
                <a:cs typeface="Times New Roman"/>
              </a:rPr>
              <a:t>devclopers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899" y="1003299"/>
            <a:ext cx="8140699" cy="4418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9"/>
              </a:spcBef>
            </a:pPr>
            <a:endParaRPr sz="1000"/>
          </a:p>
          <a:p>
            <a:pPr marR="133131" algn="r">
              <a:lnSpc>
                <a:spcPct val="95825"/>
              </a:lnSpc>
            </a:pPr>
            <a:r>
              <a:rPr dirty="0" smtClean="0" sz="1000" spc="0">
                <a:solidFill>
                  <a:srgbClr val="908E8E"/>
                </a:solidFill>
                <a:latin typeface="Times New Roman"/>
                <a:cs typeface="Times New Roman"/>
              </a:rPr>
              <a:t>ads</a:t>
            </a:r>
            <a:r>
              <a:rPr dirty="0" smtClean="0" sz="1000" spc="87">
                <a:solidFill>
                  <a:srgbClr val="908E8E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908E8E"/>
                </a:solidFill>
                <a:latin typeface="Times New Roman"/>
                <a:cs typeface="Times New Roman"/>
              </a:rPr>
              <a:t>vio</a:t>
            </a:r>
            <a:r>
              <a:rPr dirty="0" smtClean="0" sz="1000" spc="-2">
                <a:solidFill>
                  <a:srgbClr val="908E8E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908E8E"/>
                </a:solidFill>
                <a:latin typeface="Times New Roman"/>
                <a:cs typeface="Times New Roman"/>
              </a:rPr>
              <a:t>Carbon</a:t>
            </a:r>
            <a:endParaRPr sz="1000">
              <a:latin typeface="Times New Roman"/>
              <a:cs typeface="Times New Roman"/>
            </a:endParaRPr>
          </a:p>
          <a:p>
            <a:pPr marL="2133599">
              <a:lnSpc>
                <a:spcPts val="4572"/>
              </a:lnSpc>
              <a:spcBef>
                <a:spcPts val="7648"/>
              </a:spcBef>
            </a:pPr>
            <a:r>
              <a:rPr dirty="0" smtClean="0" sz="3300" u="heavy">
                <a:solidFill>
                  <a:srgbClr val="C1990B"/>
                </a:solidFill>
                <a:latin typeface="Times New Roman"/>
                <a:cs typeface="Times New Roman"/>
              </a:rPr>
              <a:t>      </a:t>
            </a:r>
            <a:r>
              <a:rPr dirty="0" smtClean="0" sz="3300" spc="-384" u="heavy">
                <a:solidFill>
                  <a:srgbClr val="C1990B"/>
                </a:solidFill>
                <a:latin typeface="Times New Roman"/>
                <a:cs typeface="Times New Roman"/>
              </a:rPr>
              <a:t> </a:t>
            </a:r>
            <a:r>
              <a:rPr dirty="0" smtClean="0" sz="3300" spc="0" u="heavy">
                <a:solidFill>
                  <a:srgbClr val="C1990B"/>
                </a:solidFill>
                <a:latin typeface="Times New Roman"/>
                <a:cs typeface="Times New Roman"/>
              </a:rPr>
              <a:t>--</a:t>
            </a:r>
            <a:r>
              <a:rPr dirty="0" smtClean="0" sz="3300" spc="0" u="heavy">
                <a:solidFill>
                  <a:srgbClr val="C1990B"/>
                </a:solidFill>
                <a:latin typeface="Times New Roman"/>
                <a:cs typeface="Times New Roman"/>
              </a:rPr>
              <a:t> </a:t>
            </a:r>
            <a:r>
              <a:rPr dirty="0" smtClean="0" sz="3300" spc="440" u="heavy">
                <a:solidFill>
                  <a:srgbClr val="C1990B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17" sz="3300" spc="0" u="heavy">
                <a:solidFill>
                  <a:srgbClr val="C1990B"/>
                </a:solidFill>
                <a:latin typeface="Arial"/>
                <a:cs typeface="Arial"/>
              </a:rPr>
              <a:t>·---</a:t>
            </a:r>
            <a:r>
              <a:rPr dirty="0" smtClean="0" baseline="1317" sz="3300" spc="0" u="heavy">
                <a:solidFill>
                  <a:srgbClr val="C1990B"/>
                </a:solidFill>
                <a:latin typeface="Arial"/>
                <a:cs typeface="Arial"/>
              </a:rPr>
              <a:t>   </a:t>
            </a:r>
            <a:r>
              <a:rPr dirty="0" smtClean="0" baseline="1317" sz="3300" spc="347" u="heavy">
                <a:solidFill>
                  <a:srgbClr val="C1990B"/>
                </a:solidFill>
                <a:latin typeface="Arial"/>
                <a:cs typeface="Arial"/>
              </a:rPr>
              <a:t> </a:t>
            </a:r>
            <a:r>
              <a:rPr dirty="0" smtClean="0" baseline="14493" sz="4800" spc="0" u="heavy">
                <a:solidFill>
                  <a:srgbClr val="C1990B"/>
                </a:solidFill>
                <a:latin typeface="Arial"/>
                <a:cs typeface="Arial"/>
              </a:rPr>
              <a:t>-</a:t>
            </a:r>
            <a:r>
              <a:rPr dirty="0" smtClean="0" baseline="14493" sz="4800" spc="468" u="heavy">
                <a:solidFill>
                  <a:srgbClr val="C1990B"/>
                </a:solidFill>
                <a:latin typeface="Arial"/>
                <a:cs typeface="Arial"/>
              </a:rPr>
              <a:t> </a:t>
            </a:r>
            <a:r>
              <a:rPr dirty="0" smtClean="0" baseline="30920" sz="2250" spc="0" u="heavy">
                <a:solidFill>
                  <a:srgbClr val="C1990B"/>
                </a:solidFill>
                <a:latin typeface="Arial"/>
                <a:cs typeface="Arial"/>
              </a:rPr>
              <a:t>_.</a:t>
            </a:r>
            <a:r>
              <a:rPr dirty="0" smtClean="0" baseline="30920" sz="2250" spc="0" u="heavy">
                <a:solidFill>
                  <a:srgbClr val="C1990B"/>
                </a:solidFill>
                <a:latin typeface="Arial"/>
                <a:cs typeface="Arial"/>
              </a:rPr>
              <a:t>..,._</a:t>
            </a:r>
            <a:r>
              <a:rPr dirty="0" smtClean="0" baseline="30920" sz="2250" spc="0">
                <a:solidFill>
                  <a:srgbClr val="C1990B"/>
                </a:solidFill>
                <a:latin typeface="Arial"/>
                <a:cs typeface="Arial"/>
              </a:rPr>
              <a:t>            </a:t>
            </a:r>
            <a:r>
              <a:rPr dirty="0" smtClean="0" baseline="30920" sz="2250" spc="230">
                <a:solidFill>
                  <a:srgbClr val="C1990B"/>
                </a:solidFill>
                <a:latin typeface="Arial"/>
                <a:cs typeface="Arial"/>
              </a:rPr>
              <a:t> </a:t>
            </a:r>
            <a:r>
              <a:rPr dirty="0" smtClean="0" baseline="30920" sz="2250" spc="0">
                <a:solidFill>
                  <a:srgbClr val="C1990B"/>
                </a:solidFill>
                <a:latin typeface="Arial"/>
                <a:cs typeface="Arial"/>
              </a:rPr>
              <a:t>                                                      </a:t>
            </a:r>
            <a:r>
              <a:rPr dirty="0" smtClean="0" baseline="30920" sz="2250" spc="145">
                <a:solidFill>
                  <a:srgbClr val="C1990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C1990B"/>
                </a:solidFill>
                <a:latin typeface="Times New Roman"/>
                <a:cs typeface="Times New Roman"/>
              </a:rPr>
              <a:t>-</a:t>
            </a:r>
            <a:r>
              <a:rPr dirty="0" smtClean="0" sz="3400" spc="0">
                <a:solidFill>
                  <a:srgbClr val="C1990B"/>
                </a:solidFill>
                <a:latin typeface="Times New Roman"/>
                <a:cs typeface="Times New Roman"/>
              </a:rPr>
              <a:t>   </a:t>
            </a:r>
            <a:r>
              <a:rPr dirty="0" smtClean="0" sz="3400" spc="18">
                <a:solidFill>
                  <a:srgbClr val="C1990B"/>
                </a:solidFill>
                <a:latin typeface="Times New Roman"/>
                <a:cs typeface="Times New Roman"/>
              </a:rPr>
              <a:t> </a:t>
            </a:r>
            <a:r>
              <a:rPr dirty="0" smtClean="0" sz="3700" spc="0">
                <a:solidFill>
                  <a:srgbClr val="C1990B"/>
                </a:solidFill>
                <a:latin typeface="Times New Roman"/>
                <a:cs typeface="Times New Roman"/>
              </a:rPr>
              <a:t>--</a:t>
            </a:r>
            <a:r>
              <a:rPr dirty="0" smtClean="0" sz="3700" spc="137">
                <a:solidFill>
                  <a:srgbClr val="C1990B"/>
                </a:solidFill>
                <a:latin typeface="Times New Roman"/>
                <a:cs typeface="Times New Roman"/>
              </a:rPr>
              <a:t> </a:t>
            </a:r>
            <a:r>
              <a:rPr dirty="0" smtClean="0" sz="3700" spc="0">
                <a:solidFill>
                  <a:srgbClr val="C1990B"/>
                </a:solidFill>
                <a:latin typeface="Times New Roman"/>
                <a:cs typeface="Times New Roman"/>
              </a:rPr>
              <a:t>--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3898899"/>
            <a:ext cx="698499" cy="1523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6"/>
              </a:spcBef>
            </a:pPr>
            <a:endParaRPr sz="600"/>
          </a:p>
          <a:p>
            <a:pPr>
              <a:lnSpc>
                <a:spcPts val="1365"/>
              </a:lnSpc>
              <a:spcBef>
                <a:spcPts val="10068"/>
              </a:spcBef>
            </a:pPr>
            <a:r>
              <a:rPr dirty="0" smtClean="0" baseline="-11595" sz="2250" spc="0">
                <a:solidFill>
                  <a:srgbClr val="4B4B4B"/>
                </a:solidFill>
                <a:latin typeface="Arial"/>
                <a:cs typeface="Arial"/>
              </a:rPr>
              <a:t>Fsru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1999" y="2209799"/>
            <a:ext cx="18922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327020" y="2501904"/>
            <a:ext cx="756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664285" y="2501904"/>
            <a:ext cx="5300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984499" y="2595037"/>
            <a:ext cx="57996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743099" y="2595037"/>
            <a:ext cx="7536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045480" y="2595037"/>
            <a:ext cx="1624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04899" y="4762499"/>
            <a:ext cx="1650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84499" y="4762499"/>
            <a:ext cx="22351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82326" y="1815124"/>
            <a:ext cx="2376900" cy="0"/>
          </a:xfrm>
          <a:custGeom>
            <a:avLst/>
            <a:gdLst/>
            <a:ahLst/>
            <a:cxnLst/>
            <a:rect l="l" t="t" r="r" b="b"/>
            <a:pathLst>
              <a:path w="2376900" h="0">
                <a:moveTo>
                  <a:pt x="0" y="0"/>
                </a:moveTo>
                <a:lnTo>
                  <a:pt x="23769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2326" y="2066963"/>
            <a:ext cx="7772400" cy="1429800"/>
          </a:xfrm>
          <a:custGeom>
            <a:avLst/>
            <a:gdLst/>
            <a:ahLst/>
            <a:cxnLst/>
            <a:rect l="l" t="t" r="r" b="b"/>
            <a:pathLst>
              <a:path w="7772400" h="1429800">
                <a:moveTo>
                  <a:pt x="0" y="0"/>
                </a:moveTo>
                <a:lnTo>
                  <a:pt x="7772400" y="0"/>
                </a:lnTo>
                <a:lnTo>
                  <a:pt x="7772400" y="1429800"/>
                </a:lnTo>
                <a:lnTo>
                  <a:pt x="0" y="1429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97100" y="3520150"/>
            <a:ext cx="5387700" cy="1044300"/>
          </a:xfrm>
          <a:custGeom>
            <a:avLst/>
            <a:gdLst/>
            <a:ahLst/>
            <a:cxnLst/>
            <a:rect l="l" t="t" r="r" b="b"/>
            <a:pathLst>
              <a:path w="5387700" h="1044300">
                <a:moveTo>
                  <a:pt x="0" y="0"/>
                </a:moveTo>
                <a:lnTo>
                  <a:pt x="5387700" y="0"/>
                </a:lnTo>
                <a:lnTo>
                  <a:pt x="5387700" y="1044300"/>
                </a:lnTo>
                <a:lnTo>
                  <a:pt x="0" y="104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90713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9713" y="2066963"/>
            <a:ext cx="7765013" cy="1441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9763">
              <a:lnSpc>
                <a:spcPct val="95825"/>
              </a:lnSpc>
              <a:spcBef>
                <a:spcPts val="2061"/>
              </a:spcBef>
            </a:pPr>
            <a:r>
              <a:rPr dirty="0" smtClean="0" sz="5000" spc="0">
                <a:latin typeface="Times New Roman"/>
                <a:cs typeface="Times New Roman"/>
              </a:rPr>
              <a:t>Conceptos</a:t>
            </a:r>
            <a:r>
              <a:rPr dirty="0" smtClean="0" sz="5000" spc="-683">
                <a:latin typeface="Times New Roman"/>
                <a:cs typeface="Times New Roman"/>
              </a:rPr>
              <a:t> </a:t>
            </a:r>
            <a:r>
              <a:rPr dirty="0" smtClean="0" sz="5000" spc="0">
                <a:latin typeface="Times New Roman"/>
                <a:cs typeface="Times New Roman"/>
              </a:rPr>
              <a:t>nuevos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713" y="3508456"/>
            <a:ext cx="5395086" cy="1055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5"/>
              </a:spcBef>
            </a:pPr>
            <a:endParaRPr sz="600"/>
          </a:p>
          <a:p>
            <a:pPr marL="64536">
              <a:lnSpc>
                <a:spcPct val="95825"/>
              </a:lnSpc>
              <a:spcBef>
                <a:spcPts val="100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Cosas</a:t>
            </a:r>
            <a:r>
              <a:rPr dirty="0" smtClean="0" sz="2400" spc="38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útiles</a:t>
            </a:r>
            <a:r>
              <a:rPr dirty="0" smtClean="0" sz="2400" spc="38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ahora</a:t>
            </a:r>
            <a:r>
              <a:rPr dirty="0" smtClean="0" sz="2400" spc="557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que</a:t>
            </a:r>
            <a:r>
              <a:rPr dirty="0" smtClean="0" sz="2400" spc="31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quieres</a:t>
            </a:r>
            <a:endParaRPr sz="2400">
              <a:latin typeface="Times New Roman"/>
              <a:cs typeface="Times New Roman"/>
            </a:endParaRPr>
          </a:p>
          <a:p>
            <a:pPr marL="64536">
              <a:lnSpc>
                <a:spcPts val="2600"/>
              </a:lnSpc>
              <a:spcBef>
                <a:spcPts val="13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“responsivear”</a:t>
            </a:r>
            <a:r>
              <a:rPr dirty="0" smtClean="0" sz="2400" spc="-176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websites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800" y="3508456"/>
            <a:ext cx="2369926" cy="1055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0713" y="1196369"/>
            <a:ext cx="2723700" cy="36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2326" y="2117726"/>
            <a:ext cx="3549247" cy="1429799"/>
          </a:xfrm>
          <a:custGeom>
            <a:avLst/>
            <a:gdLst/>
            <a:ahLst/>
            <a:cxnLst/>
            <a:rect l="l" t="t" r="r" b="b"/>
            <a:pathLst>
              <a:path w="3549247" h="1429799">
                <a:moveTo>
                  <a:pt x="0" y="0"/>
                </a:moveTo>
                <a:lnTo>
                  <a:pt x="3549247" y="0"/>
                </a:lnTo>
                <a:lnTo>
                  <a:pt x="3549247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703554" y="3815516"/>
            <a:ext cx="4317600" cy="723000"/>
          </a:xfrm>
          <a:custGeom>
            <a:avLst/>
            <a:gdLst/>
            <a:ahLst/>
            <a:cxnLst/>
            <a:rect l="l" t="t" r="r" b="b"/>
            <a:pathLst>
              <a:path w="4317600" h="723000">
                <a:moveTo>
                  <a:pt x="0" y="0"/>
                </a:moveTo>
                <a:lnTo>
                  <a:pt x="4317600" y="0"/>
                </a:lnTo>
                <a:lnTo>
                  <a:pt x="4317600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231573" y="1414349"/>
            <a:ext cx="4442024" cy="2495999"/>
          </a:xfrm>
          <a:custGeom>
            <a:avLst/>
            <a:gdLst/>
            <a:ahLst/>
            <a:cxnLst/>
            <a:rect l="l" t="t" r="r" b="b"/>
            <a:pathLst>
              <a:path w="4442024" h="2495999">
                <a:moveTo>
                  <a:pt x="0" y="0"/>
                </a:moveTo>
                <a:lnTo>
                  <a:pt x="4442024" y="0"/>
                </a:lnTo>
                <a:lnTo>
                  <a:pt x="4442024" y="2495999"/>
                </a:lnTo>
                <a:lnTo>
                  <a:pt x="0" y="2495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231573" y="1414349"/>
            <a:ext cx="4442025" cy="249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6776" y="2564338"/>
            <a:ext cx="2882899" cy="660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Viewport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8004" y="4028876"/>
            <a:ext cx="38265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El</a:t>
            </a:r>
            <a:r>
              <a:rPr dirty="0" smtClean="0" sz="2400" spc="-9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área</a:t>
            </a:r>
            <a:r>
              <a:rPr dirty="0" smtClean="0" sz="2400" spc="50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visible</a:t>
            </a:r>
            <a:r>
              <a:rPr dirty="0" smtClean="0" sz="2400" spc="1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dirty="0" smtClean="0" sz="2400" spc="1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navegador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7632"/>
            <a:ext cx="9137396" cy="3171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064874">
              <a:lnSpc>
                <a:spcPts val="1050"/>
              </a:lnSpc>
              <a:spcBef>
                <a:spcPts val="1158"/>
              </a:spcBef>
            </a:pPr>
            <a:r>
              <a:rPr dirty="0" smtClean="0" baseline="-10541" sz="1650" spc="0">
                <a:solidFill>
                  <a:srgbClr val="505450"/>
                </a:solidFill>
                <a:latin typeface="Arial"/>
                <a:cs typeface="Arial"/>
              </a:rPr>
              <a:t>Global</a:t>
            </a:r>
            <a:r>
              <a:rPr dirty="0" smtClean="0" baseline="-10541" sz="1650" spc="0">
                <a:solidFill>
                  <a:srgbClr val="505450"/>
                </a:solidFill>
                <a:latin typeface="Arial"/>
                <a:cs typeface="Arial"/>
              </a:rPr>
              <a:t>  </a:t>
            </a:r>
            <a:r>
              <a:rPr dirty="0" smtClean="0" baseline="-10541" sz="1650" spc="93">
                <a:solidFill>
                  <a:srgbClr val="505450"/>
                </a:solidFill>
                <a:latin typeface="Arial"/>
                <a:cs typeface="Arial"/>
              </a:rPr>
              <a:t> </a:t>
            </a:r>
            <a:r>
              <a:rPr dirty="0" smtClean="0" baseline="-10541" sz="1650" spc="0">
                <a:solidFill>
                  <a:srgbClr val="505450"/>
                </a:solidFill>
                <a:latin typeface="Arial"/>
                <a:cs typeface="Arial"/>
              </a:rPr>
              <a:t>Smartphon</a:t>
            </a:r>
            <a:r>
              <a:rPr dirty="0" smtClean="0" baseline="-10541" sz="1650" spc="0">
                <a:solidFill>
                  <a:srgbClr val="3F4441"/>
                </a:solidFill>
                <a:latin typeface="Arial"/>
                <a:cs typeface="Arial"/>
              </a:rPr>
              <a:t>e</a:t>
            </a:r>
            <a:r>
              <a:rPr dirty="0" smtClean="0" baseline="-10541" sz="1650" spc="0">
                <a:solidFill>
                  <a:srgbClr val="3F4441"/>
                </a:solidFill>
                <a:latin typeface="Arial"/>
                <a:cs typeface="Arial"/>
              </a:rPr>
              <a:t>  </a:t>
            </a:r>
            <a:r>
              <a:rPr dirty="0" smtClean="0" baseline="-10541" sz="1650" spc="47">
                <a:solidFill>
                  <a:srgbClr val="3F4441"/>
                </a:solidFill>
                <a:latin typeface="Arial"/>
                <a:cs typeface="Arial"/>
              </a:rPr>
              <a:t> </a:t>
            </a:r>
            <a:r>
              <a:rPr dirty="0" smtClean="0" baseline="-10541" sz="1650" spc="0">
                <a:solidFill>
                  <a:srgbClr val="3F4441"/>
                </a:solidFill>
                <a:latin typeface="Arial"/>
                <a:cs typeface="Arial"/>
              </a:rPr>
              <a:t>Or</a:t>
            </a:r>
            <a:r>
              <a:rPr dirty="0" smtClean="0" baseline="-10541" sz="1650" spc="0">
                <a:solidFill>
                  <a:srgbClr val="2F312F"/>
                </a:solidFill>
                <a:latin typeface="Arial"/>
                <a:cs typeface="Arial"/>
              </a:rPr>
              <a:t>i</a:t>
            </a:r>
            <a:r>
              <a:rPr dirty="0" smtClean="0" baseline="-10541" sz="1650" spc="0">
                <a:solidFill>
                  <a:srgbClr val="3F4441"/>
                </a:solidFill>
                <a:latin typeface="Arial"/>
                <a:cs typeface="Arial"/>
              </a:rPr>
              <a:t>enta</a:t>
            </a:r>
            <a:r>
              <a:rPr dirty="0" smtClean="0" baseline="-10541" sz="1650" spc="0">
                <a:solidFill>
                  <a:srgbClr val="2F312F"/>
                </a:solidFill>
                <a:latin typeface="Arial"/>
                <a:cs typeface="Arial"/>
              </a:rPr>
              <a:t>ti</a:t>
            </a:r>
            <a:r>
              <a:rPr dirty="0" smtClean="0" baseline="-10541" sz="1650" spc="0">
                <a:solidFill>
                  <a:srgbClr val="3F4441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  <a:p>
            <a:pPr marL="805203">
              <a:lnSpc>
                <a:spcPts val="2280"/>
              </a:lnSpc>
              <a:spcBef>
                <a:spcPts val="61"/>
              </a:spcBef>
            </a:pPr>
            <a:r>
              <a:rPr dirty="0" smtClean="0" baseline="1207" sz="3600" spc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dirty="0" smtClean="0" baseline="1207" sz="36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baseline="1207" sz="3600" spc="46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baseline="1207" sz="3600" spc="0">
                <a:solidFill>
                  <a:srgbClr val="FFFFFF"/>
                </a:solidFill>
                <a:latin typeface="Times New Roman"/>
                <a:cs typeface="Times New Roman"/>
              </a:rPr>
              <a:t>Vertical</a:t>
            </a:r>
            <a:endParaRPr sz="2400">
              <a:latin typeface="Times New Roman"/>
              <a:cs typeface="Times New Roman"/>
            </a:endParaRPr>
          </a:p>
          <a:p>
            <a:pPr marL="805203">
              <a:lnSpc>
                <a:spcPts val="2595"/>
              </a:lnSpc>
              <a:spcBef>
                <a:spcPts val="15"/>
              </a:spcBef>
            </a:pP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46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Horizontal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                                             </a:t>
            </a:r>
            <a:r>
              <a:rPr dirty="0" smtClean="0" sz="2400" spc="1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54352" sz="1200" spc="0">
                <a:solidFill>
                  <a:srgbClr val="A8B574"/>
                </a:solidFill>
                <a:latin typeface="Arial"/>
                <a:cs typeface="Arial"/>
              </a:rPr>
              <a:t>H</a:t>
            </a:r>
            <a:r>
              <a:rPr dirty="0" smtClean="0" baseline="54352" sz="1200" spc="0">
                <a:solidFill>
                  <a:srgbClr val="95A55B"/>
                </a:solidFill>
                <a:latin typeface="Arial"/>
                <a:cs typeface="Arial"/>
              </a:rPr>
              <a:t>o</a:t>
            </a:r>
            <a:r>
              <a:rPr dirty="0" smtClean="0" baseline="54352" sz="1200" spc="0">
                <a:solidFill>
                  <a:srgbClr val="A8B574"/>
                </a:solidFill>
                <a:latin typeface="Arial"/>
                <a:cs typeface="Arial"/>
              </a:rPr>
              <a:t>riz</a:t>
            </a:r>
            <a:r>
              <a:rPr dirty="0" smtClean="0" baseline="54352" sz="1200" spc="0">
                <a:solidFill>
                  <a:srgbClr val="95A55B"/>
                </a:solidFill>
                <a:latin typeface="Arial"/>
                <a:cs typeface="Arial"/>
              </a:rPr>
              <a:t>ont</a:t>
            </a:r>
            <a:r>
              <a:rPr dirty="0" smtClean="0" baseline="54352" sz="1200" spc="0">
                <a:solidFill>
                  <a:srgbClr val="A8B574"/>
                </a:solidFill>
                <a:latin typeface="Arial"/>
                <a:cs typeface="Arial"/>
              </a:rPr>
              <a:t>al</a:t>
            </a:r>
            <a:r>
              <a:rPr dirty="0" smtClean="0" baseline="54352" sz="1200" spc="0">
                <a:solidFill>
                  <a:srgbClr val="A8B574"/>
                </a:solidFill>
                <a:latin typeface="Arial"/>
                <a:cs typeface="Arial"/>
              </a:rPr>
              <a:t>   </a:t>
            </a:r>
            <a:r>
              <a:rPr dirty="0" smtClean="0" baseline="54352" sz="1200" spc="9">
                <a:solidFill>
                  <a:srgbClr val="A8B574"/>
                </a:solidFill>
                <a:latin typeface="Arial"/>
                <a:cs typeface="Arial"/>
              </a:rPr>
              <a:t> </a:t>
            </a:r>
            <a:r>
              <a:rPr dirty="0" smtClean="0" baseline="54352" sz="1200" spc="0">
                <a:solidFill>
                  <a:srgbClr val="A8B574"/>
                </a:solidFill>
                <a:latin typeface="Arial"/>
                <a:cs typeface="Arial"/>
              </a:rPr>
              <a:t>(</a:t>
            </a:r>
            <a:r>
              <a:rPr dirty="0" smtClean="0" baseline="54352" sz="1200" spc="0">
                <a:solidFill>
                  <a:srgbClr val="95A55B"/>
                </a:solidFill>
                <a:latin typeface="Arial"/>
                <a:cs typeface="Arial"/>
              </a:rPr>
              <a:t>l</a:t>
            </a:r>
            <a:r>
              <a:rPr dirty="0" smtClean="0" baseline="54352" sz="1200" spc="0">
                <a:solidFill>
                  <a:srgbClr val="A8B574"/>
                </a:solidFill>
                <a:latin typeface="Arial"/>
                <a:cs typeface="Arial"/>
              </a:rPr>
              <a:t>andscape)</a:t>
            </a:r>
            <a:endParaRPr sz="800">
              <a:latin typeface="Arial"/>
              <a:cs typeface="Arial"/>
            </a:endParaRPr>
          </a:p>
          <a:p>
            <a:pPr marL="5089947" marR="3150300" algn="ctr">
              <a:lnSpc>
                <a:spcPct val="95825"/>
              </a:lnSpc>
              <a:spcBef>
                <a:spcPts val="1833"/>
              </a:spcBef>
            </a:pPr>
            <a:r>
              <a:rPr dirty="0" smtClean="0" sz="800" spc="0">
                <a:solidFill>
                  <a:srgbClr val="A8B574"/>
                </a:solidFill>
                <a:latin typeface="Arial"/>
                <a:cs typeface="Arial"/>
              </a:rPr>
              <a:t>Vertical</a:t>
            </a:r>
            <a:r>
              <a:rPr dirty="0" smtClean="0" sz="800" spc="0">
                <a:solidFill>
                  <a:srgbClr val="A8B574"/>
                </a:solidFill>
                <a:latin typeface="Arial"/>
                <a:cs typeface="Arial"/>
              </a:rPr>
              <a:t> </a:t>
            </a:r>
            <a:r>
              <a:rPr dirty="0" smtClean="0" sz="800" spc="0">
                <a:solidFill>
                  <a:srgbClr val="A8B574"/>
                </a:solidFill>
                <a:latin typeface="Arial"/>
                <a:cs typeface="Arial"/>
              </a:rPr>
              <a:t> </a:t>
            </a:r>
            <a:r>
              <a:rPr dirty="0" smtClean="0" sz="800" spc="0">
                <a:solidFill>
                  <a:srgbClr val="A8B574"/>
                </a:solidFill>
                <a:latin typeface="Arial"/>
                <a:cs typeface="Arial"/>
              </a:rPr>
              <a:t>(portrait)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0"/>
            <a:ext cx="9137396" cy="3661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6"/>
              </a:spcBef>
            </a:pPr>
            <a:endParaRPr sz="700"/>
          </a:p>
          <a:p>
            <a:pPr marL="739476">
              <a:lnSpc>
                <a:spcPct val="95825"/>
              </a:lnSpc>
              <a:spcBef>
                <a:spcPts val="19000"/>
              </a:spcBef>
            </a:pP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Portrait</a:t>
            </a:r>
            <a:r>
              <a:rPr dirty="0" smtClean="0" sz="5000" spc="-5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5000" spc="-10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Landscape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03554" y="3815516"/>
            <a:ext cx="3006844" cy="723000"/>
          </a:xfrm>
          <a:custGeom>
            <a:avLst/>
            <a:gdLst/>
            <a:ahLst/>
            <a:cxnLst/>
            <a:rect l="l" t="t" r="r" b="b"/>
            <a:pathLst>
              <a:path w="3006844" h="723000">
                <a:moveTo>
                  <a:pt x="0" y="0"/>
                </a:moveTo>
                <a:lnTo>
                  <a:pt x="3006844" y="0"/>
                </a:lnTo>
                <a:lnTo>
                  <a:pt x="3006844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710398" y="3664000"/>
            <a:ext cx="4853099" cy="2588325"/>
          </a:xfrm>
          <a:custGeom>
            <a:avLst/>
            <a:gdLst/>
            <a:ahLst/>
            <a:cxnLst/>
            <a:rect l="l" t="t" r="r" b="b"/>
            <a:pathLst>
              <a:path w="4853099" h="2588325">
                <a:moveTo>
                  <a:pt x="0" y="0"/>
                </a:moveTo>
                <a:lnTo>
                  <a:pt x="4853099" y="0"/>
                </a:lnTo>
                <a:lnTo>
                  <a:pt x="4853099" y="2588325"/>
                </a:lnTo>
                <a:lnTo>
                  <a:pt x="0" y="25883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-15875"/>
            <a:ext cx="9137396" cy="6854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703554" y="3815516"/>
            <a:ext cx="4317600" cy="723000"/>
          </a:xfrm>
          <a:custGeom>
            <a:avLst/>
            <a:gdLst/>
            <a:ahLst/>
            <a:cxnLst/>
            <a:rect l="l" t="t" r="r" b="b"/>
            <a:pathLst>
              <a:path w="4317600" h="723000">
                <a:moveTo>
                  <a:pt x="0" y="0"/>
                </a:moveTo>
                <a:lnTo>
                  <a:pt x="4317600" y="0"/>
                </a:lnTo>
                <a:lnTo>
                  <a:pt x="4317600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6776" y="2564338"/>
            <a:ext cx="3613784" cy="660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dirty="0" smtClean="0" sz="5000" spc="-4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8004" y="4028876"/>
            <a:ext cx="3891178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Empezar</a:t>
            </a:r>
            <a:r>
              <a:rPr dirty="0" smtClean="0" sz="2400" spc="5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mtClean="0" sz="2400" spc="1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website</a:t>
            </a:r>
            <a:r>
              <a:rPr dirty="0" smtClean="0" sz="2400" spc="-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desde</a:t>
            </a:r>
            <a:r>
              <a:rPr dirty="0" smtClean="0" sz="2400" spc="2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00"/>
              </a:lnSpc>
              <a:spcBef>
                <a:spcPts val="0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menor</a:t>
            </a:r>
            <a:r>
              <a:rPr dirty="0" smtClean="0" sz="2400" spc="-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resolución</a:t>
            </a:r>
            <a:r>
              <a:rPr dirty="0" smtClean="0" sz="2400" spc="-2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soportada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703554" y="3815516"/>
            <a:ext cx="4317600" cy="723000"/>
          </a:xfrm>
          <a:custGeom>
            <a:avLst/>
            <a:gdLst/>
            <a:ahLst/>
            <a:cxnLst/>
            <a:rect l="l" t="t" r="r" b="b"/>
            <a:pathLst>
              <a:path w="4317600" h="723000">
                <a:moveTo>
                  <a:pt x="0" y="0"/>
                </a:moveTo>
                <a:lnTo>
                  <a:pt x="4317600" y="0"/>
                </a:lnTo>
                <a:lnTo>
                  <a:pt x="4317600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6776" y="2564338"/>
            <a:ext cx="4024629" cy="660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Desktop</a:t>
            </a:r>
            <a:r>
              <a:rPr dirty="0" smtClean="0" sz="5000" spc="-29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8004" y="4028876"/>
            <a:ext cx="3891178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Empezar</a:t>
            </a:r>
            <a:r>
              <a:rPr dirty="0" smtClean="0" sz="2400" spc="5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mtClean="0" sz="2400" spc="1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website</a:t>
            </a:r>
            <a:r>
              <a:rPr dirty="0" smtClean="0" sz="2400" spc="-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desde</a:t>
            </a:r>
            <a:r>
              <a:rPr dirty="0" smtClean="0" sz="2400" spc="2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00"/>
              </a:lnSpc>
              <a:spcBef>
                <a:spcPts val="0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mayor</a:t>
            </a:r>
            <a:r>
              <a:rPr dirty="0" smtClean="0" sz="2400" spc="4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resolución</a:t>
            </a:r>
            <a:r>
              <a:rPr dirty="0" smtClean="0" sz="2400" spc="-1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soportada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703554" y="3815516"/>
            <a:ext cx="4317600" cy="723000"/>
          </a:xfrm>
          <a:custGeom>
            <a:avLst/>
            <a:gdLst/>
            <a:ahLst/>
            <a:cxnLst/>
            <a:rect l="l" t="t" r="r" b="b"/>
            <a:pathLst>
              <a:path w="4317600" h="723000">
                <a:moveTo>
                  <a:pt x="0" y="0"/>
                </a:moveTo>
                <a:lnTo>
                  <a:pt x="4317600" y="0"/>
                </a:lnTo>
                <a:lnTo>
                  <a:pt x="4317600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6776" y="2564338"/>
            <a:ext cx="4561839" cy="660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¿Cuál</a:t>
            </a:r>
            <a:r>
              <a:rPr dirty="0" smtClean="0" sz="5000" spc="5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r>
              <a:rPr dirty="0" smtClean="0" sz="5000" spc="4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mejor?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8004" y="4028876"/>
            <a:ext cx="36232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Técnicamente</a:t>
            </a:r>
            <a:r>
              <a:rPr dirty="0" smtClean="0" sz="2400" spc="-1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dirty="0" smtClean="0" sz="2400" spc="2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82326" y="1815124"/>
            <a:ext cx="2376900" cy="0"/>
          </a:xfrm>
          <a:custGeom>
            <a:avLst/>
            <a:gdLst/>
            <a:ahLst/>
            <a:cxnLst/>
            <a:rect l="l" t="t" r="r" b="b"/>
            <a:pathLst>
              <a:path w="2376900" h="0">
                <a:moveTo>
                  <a:pt x="0" y="0"/>
                </a:moveTo>
                <a:lnTo>
                  <a:pt x="23769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2325" y="2066975"/>
            <a:ext cx="5387700" cy="1429800"/>
          </a:xfrm>
          <a:custGeom>
            <a:avLst/>
            <a:gdLst/>
            <a:ahLst/>
            <a:cxnLst/>
            <a:rect l="l" t="t" r="r" b="b"/>
            <a:pathLst>
              <a:path w="5387700" h="1429800">
                <a:moveTo>
                  <a:pt x="0" y="0"/>
                </a:moveTo>
                <a:lnTo>
                  <a:pt x="5387700" y="0"/>
                </a:lnTo>
                <a:lnTo>
                  <a:pt x="5387700" y="1429800"/>
                </a:lnTo>
                <a:lnTo>
                  <a:pt x="0" y="1429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97105" y="3748750"/>
            <a:ext cx="5387699" cy="723000"/>
          </a:xfrm>
          <a:custGeom>
            <a:avLst/>
            <a:gdLst/>
            <a:ahLst/>
            <a:cxnLst/>
            <a:rect l="l" t="t" r="r" b="b"/>
            <a:pathLst>
              <a:path w="5387699" h="723000">
                <a:moveTo>
                  <a:pt x="0" y="0"/>
                </a:moveTo>
                <a:lnTo>
                  <a:pt x="5387699" y="0"/>
                </a:lnTo>
                <a:lnTo>
                  <a:pt x="5387699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90713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7105" y="3748750"/>
            <a:ext cx="5387699" cy="72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3"/>
              </a:spcBef>
            </a:pPr>
            <a:endParaRPr sz="500"/>
          </a:p>
          <a:p>
            <a:pPr marL="57149">
              <a:lnSpc>
                <a:spcPct val="95825"/>
              </a:lnSpc>
              <a:spcBef>
                <a:spcPts val="100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Varían</a:t>
            </a:r>
            <a:r>
              <a:rPr dirty="0" smtClean="0" sz="2400" spc="32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según</a:t>
            </a:r>
            <a:r>
              <a:rPr dirty="0" smtClean="0" sz="2400" spc="42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alguna</a:t>
            </a:r>
            <a:r>
              <a:rPr dirty="0" smtClean="0" sz="2400" spc="376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condición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325" y="2066975"/>
            <a:ext cx="5387700" cy="142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70"/>
              </a:spcBef>
            </a:pPr>
            <a:endParaRPr sz="1100"/>
          </a:p>
          <a:p>
            <a:pPr marL="57149" marR="250209">
              <a:lnSpc>
                <a:spcPts val="4880"/>
              </a:lnSpc>
              <a:spcBef>
                <a:spcPts val="244"/>
              </a:spcBef>
            </a:pPr>
            <a:r>
              <a:rPr dirty="0" smtClean="0" sz="4500" spc="0">
                <a:latin typeface="Times New Roman"/>
                <a:cs typeface="Times New Roman"/>
              </a:rPr>
              <a:t>Unidades</a:t>
            </a:r>
            <a:r>
              <a:rPr dirty="0" smtClean="0" sz="4500" spc="-582">
                <a:latin typeface="Times New Roman"/>
                <a:cs typeface="Times New Roman"/>
              </a:rPr>
              <a:t> </a:t>
            </a:r>
            <a:r>
              <a:rPr dirty="0" smtClean="0" sz="4500" spc="0">
                <a:latin typeface="Times New Roman"/>
                <a:cs typeface="Times New Roman"/>
              </a:rPr>
              <a:t>Relativas</a:t>
            </a:r>
            <a:r>
              <a:rPr dirty="0" smtClean="0" sz="4500" spc="0">
                <a:latin typeface="Times New Roman"/>
                <a:cs typeface="Times New Roman"/>
              </a:rPr>
              <a:t> </a:t>
            </a:r>
            <a:r>
              <a:rPr dirty="0" smtClean="0" sz="4500" spc="0">
                <a:latin typeface="Times New Roman"/>
                <a:cs typeface="Times New Roman"/>
              </a:rPr>
              <a:t>de</a:t>
            </a:r>
            <a:r>
              <a:rPr dirty="0" smtClean="0" sz="4500" spc="551">
                <a:latin typeface="Times New Roman"/>
                <a:cs typeface="Times New Roman"/>
              </a:rPr>
              <a:t> </a:t>
            </a:r>
            <a:r>
              <a:rPr dirty="0" smtClean="0" sz="4500" spc="0">
                <a:latin typeface="Times New Roman"/>
                <a:cs typeface="Times New Roman"/>
              </a:rPr>
              <a:t>medida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0713" y="1196369"/>
            <a:ext cx="2723700" cy="36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03550" y="3815525"/>
            <a:ext cx="4134600" cy="1098000"/>
          </a:xfrm>
          <a:custGeom>
            <a:avLst/>
            <a:gdLst/>
            <a:ahLst/>
            <a:cxnLst/>
            <a:rect l="l" t="t" r="r" b="b"/>
            <a:pathLst>
              <a:path w="4134600" h="1098000">
                <a:moveTo>
                  <a:pt x="0" y="0"/>
                </a:moveTo>
                <a:lnTo>
                  <a:pt x="4134600" y="0"/>
                </a:lnTo>
                <a:lnTo>
                  <a:pt x="4134600" y="1098000"/>
                </a:lnTo>
                <a:lnTo>
                  <a:pt x="0" y="109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3724" y="1409729"/>
            <a:ext cx="3106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776" y="2564338"/>
            <a:ext cx="3300094" cy="660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Porcentaje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8000" y="4028885"/>
            <a:ext cx="3945432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Longitud</a:t>
            </a:r>
            <a:r>
              <a:rPr dirty="0" smtClean="0" sz="2400" spc="3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referente</a:t>
            </a:r>
            <a:r>
              <a:rPr dirty="0" smtClean="0" sz="2400" spc="-2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dirty="0" smtClean="0" sz="2400" spc="-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tamaño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00"/>
              </a:lnSpc>
              <a:spcBef>
                <a:spcPts val="0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mtClean="0" sz="2400" spc="18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los</a:t>
            </a:r>
            <a:r>
              <a:rPr dirty="0" smtClean="0" sz="2400" spc="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elementos</a:t>
            </a:r>
            <a:r>
              <a:rPr dirty="0" smtClean="0" sz="2400" spc="-2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padre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03548" y="3815525"/>
            <a:ext cx="5483100" cy="723000"/>
          </a:xfrm>
          <a:custGeom>
            <a:avLst/>
            <a:gdLst/>
            <a:ahLst/>
            <a:cxnLst/>
            <a:rect l="l" t="t" r="r" b="b"/>
            <a:pathLst>
              <a:path w="5483100" h="723000">
                <a:moveTo>
                  <a:pt x="0" y="0"/>
                </a:moveTo>
                <a:lnTo>
                  <a:pt x="5483100" y="0"/>
                </a:lnTo>
                <a:lnTo>
                  <a:pt x="5483100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3724" y="1409729"/>
            <a:ext cx="4810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776" y="2564338"/>
            <a:ext cx="1012824" cy="660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em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7998" y="4028885"/>
            <a:ext cx="4797348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Unidad</a:t>
            </a:r>
            <a:r>
              <a:rPr dirty="0" smtClean="0" sz="2400" spc="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relativa</a:t>
            </a:r>
            <a:r>
              <a:rPr dirty="0" smtClean="0" sz="24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dirty="0" smtClean="0" sz="2400" spc="-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tamaño</a:t>
            </a:r>
            <a:r>
              <a:rPr dirty="0" smtClean="0" sz="2400" spc="-2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mtClean="0" sz="2400" spc="18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fuente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00"/>
              </a:lnSpc>
              <a:spcBef>
                <a:spcPts val="0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especificada</a:t>
            </a:r>
            <a:r>
              <a:rPr dirty="0" smtClean="0" sz="2400" spc="-1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más</a:t>
            </a:r>
            <a:r>
              <a:rPr dirty="0" smtClean="0" sz="2400" spc="2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cercano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360065" y="4375857"/>
            <a:ext cx="423878" cy="313983"/>
          </a:xfrm>
          <a:custGeom>
            <a:avLst/>
            <a:gdLst/>
            <a:ahLst/>
            <a:cxnLst/>
            <a:rect l="l" t="t" r="r" b="b"/>
            <a:pathLst>
              <a:path w="423878" h="313983">
                <a:moveTo>
                  <a:pt x="423878" y="313983"/>
                </a:moveTo>
                <a:lnTo>
                  <a:pt x="0" y="313983"/>
                </a:lnTo>
                <a:lnTo>
                  <a:pt x="0" y="0"/>
                </a:lnTo>
                <a:lnTo>
                  <a:pt x="423878" y="0"/>
                </a:lnTo>
                <a:lnTo>
                  <a:pt x="423878" y="313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360065" y="4375857"/>
            <a:ext cx="423878" cy="313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360066" y="2104933"/>
            <a:ext cx="423878" cy="313983"/>
          </a:xfrm>
          <a:custGeom>
            <a:avLst/>
            <a:gdLst/>
            <a:ahLst/>
            <a:cxnLst/>
            <a:rect l="l" t="t" r="r" b="b"/>
            <a:pathLst>
              <a:path w="423878" h="313983">
                <a:moveTo>
                  <a:pt x="0" y="0"/>
                </a:moveTo>
                <a:lnTo>
                  <a:pt x="423878" y="0"/>
                </a:lnTo>
                <a:lnTo>
                  <a:pt x="423878" y="313983"/>
                </a:lnTo>
                <a:lnTo>
                  <a:pt x="0" y="313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360066" y="2104933"/>
            <a:ext cx="423878" cy="313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193250" y="2610599"/>
            <a:ext cx="6757500" cy="1636800"/>
          </a:xfrm>
          <a:custGeom>
            <a:avLst/>
            <a:gdLst/>
            <a:ahLst/>
            <a:cxnLst/>
            <a:rect l="l" t="t" r="r" b="b"/>
            <a:pathLst>
              <a:path w="6757500" h="1636800">
                <a:moveTo>
                  <a:pt x="0" y="0"/>
                </a:moveTo>
                <a:lnTo>
                  <a:pt x="6757500" y="0"/>
                </a:lnTo>
                <a:lnTo>
                  <a:pt x="6757500" y="1636800"/>
                </a:lnTo>
                <a:lnTo>
                  <a:pt x="0" y="1636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193250" y="2610599"/>
            <a:ext cx="6757500" cy="163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205660" marR="205622" indent="0" algn="ctr">
              <a:lnSpc>
                <a:spcPts val="2930"/>
              </a:lnSpc>
              <a:spcBef>
                <a:spcPts val="146"/>
              </a:spcBef>
            </a:pPr>
            <a:r>
              <a:rPr dirty="0" smtClean="0" sz="2700" spc="0">
                <a:latin typeface="Times New Roman"/>
                <a:cs typeface="Times New Roman"/>
              </a:rPr>
              <a:t>Son</a:t>
            </a:r>
            <a:r>
              <a:rPr dirty="0" smtClean="0" sz="2700" spc="223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todas</a:t>
            </a:r>
            <a:r>
              <a:rPr dirty="0" smtClean="0" sz="2700" spc="-289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esas</a:t>
            </a:r>
            <a:r>
              <a:rPr dirty="0" smtClean="0" sz="2700" spc="608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técnicas</a:t>
            </a:r>
            <a:r>
              <a:rPr dirty="0" smtClean="0" sz="2700" spc="-262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que</a:t>
            </a:r>
            <a:r>
              <a:rPr dirty="0" smtClean="0" sz="2700" spc="546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usamos</a:t>
            </a:r>
            <a:r>
              <a:rPr dirty="0" smtClean="0" sz="2700" spc="-249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para</a:t>
            </a:r>
            <a:r>
              <a:rPr dirty="0" smtClean="0" sz="2700" spc="0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adaptar</a:t>
            </a:r>
            <a:r>
              <a:rPr dirty="0" smtClean="0" sz="2700" spc="385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nuestras</a:t>
            </a:r>
            <a:r>
              <a:rPr dirty="0" smtClean="0" sz="2700" spc="280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aplicaciones</a:t>
            </a:r>
            <a:r>
              <a:rPr dirty="0" smtClean="0" sz="2700" spc="-249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web</a:t>
            </a:r>
            <a:r>
              <a:rPr dirty="0" smtClean="0" sz="2700" spc="564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a</a:t>
            </a:r>
            <a:r>
              <a:rPr dirty="0" smtClean="0" sz="2700" spc="96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la</a:t>
            </a:r>
            <a:r>
              <a:rPr dirty="0" smtClean="0" sz="2700" spc="0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mayor</a:t>
            </a:r>
            <a:r>
              <a:rPr dirty="0" smtClean="0" sz="2700" spc="-331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cantidad</a:t>
            </a:r>
            <a:r>
              <a:rPr dirty="0" smtClean="0" sz="2700" spc="-171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de</a:t>
            </a:r>
            <a:r>
              <a:rPr dirty="0" smtClean="0" sz="2700" spc="328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Times New Roman"/>
                <a:cs typeface="Times New Roman"/>
              </a:rPr>
              <a:t>pantallas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14925" y="-50899"/>
            <a:ext cx="9174000" cy="6909000"/>
          </a:xfrm>
          <a:custGeom>
            <a:avLst/>
            <a:gdLst/>
            <a:ahLst/>
            <a:cxnLst/>
            <a:rect l="l" t="t" r="r" b="b"/>
            <a:pathLst>
              <a:path w="9174000" h="6909000">
                <a:moveTo>
                  <a:pt x="9158925" y="50899"/>
                </a:moveTo>
                <a:lnTo>
                  <a:pt x="14925" y="50899"/>
                </a:lnTo>
                <a:lnTo>
                  <a:pt x="14925" y="6908899"/>
                </a:lnTo>
                <a:lnTo>
                  <a:pt x="9158925" y="6908899"/>
                </a:lnTo>
                <a:lnTo>
                  <a:pt x="9158925" y="508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152400" y="2116300"/>
            <a:ext cx="8839202" cy="2625405"/>
          </a:xfrm>
          <a:custGeom>
            <a:avLst/>
            <a:gdLst/>
            <a:ahLst/>
            <a:cxnLst/>
            <a:rect l="l" t="t" r="r" b="b"/>
            <a:pathLst>
              <a:path w="8839202" h="2625405">
                <a:moveTo>
                  <a:pt x="0" y="0"/>
                </a:moveTo>
                <a:lnTo>
                  <a:pt x="8839202" y="0"/>
                </a:lnTo>
                <a:lnTo>
                  <a:pt x="8839202" y="2625405"/>
                </a:lnTo>
                <a:lnTo>
                  <a:pt x="0" y="26254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2116300"/>
            <a:ext cx="8839202" cy="2625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14925" y="-50899"/>
            <a:ext cx="9174000" cy="6909000"/>
          </a:xfrm>
          <a:custGeom>
            <a:avLst/>
            <a:gdLst/>
            <a:ahLst/>
            <a:cxnLst/>
            <a:rect l="l" t="t" r="r" b="b"/>
            <a:pathLst>
              <a:path w="9174000" h="6909000">
                <a:moveTo>
                  <a:pt x="9158925" y="50899"/>
                </a:moveTo>
                <a:lnTo>
                  <a:pt x="14925" y="50899"/>
                </a:lnTo>
                <a:lnTo>
                  <a:pt x="14925" y="6908899"/>
                </a:lnTo>
                <a:lnTo>
                  <a:pt x="9158925" y="6908899"/>
                </a:lnTo>
                <a:lnTo>
                  <a:pt x="9158925" y="508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2417350"/>
            <a:ext cx="8839200" cy="2023295"/>
          </a:xfrm>
          <a:custGeom>
            <a:avLst/>
            <a:gdLst/>
            <a:ahLst/>
            <a:cxnLst/>
            <a:rect l="l" t="t" r="r" b="b"/>
            <a:pathLst>
              <a:path w="8839200" h="2023295">
                <a:moveTo>
                  <a:pt x="0" y="0"/>
                </a:moveTo>
                <a:lnTo>
                  <a:pt x="8839200" y="0"/>
                </a:lnTo>
                <a:lnTo>
                  <a:pt x="8839200" y="2023295"/>
                </a:lnTo>
                <a:lnTo>
                  <a:pt x="0" y="2023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2400" y="2417350"/>
            <a:ext cx="8839200" cy="2023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6578">
              <a:lnSpc>
                <a:spcPts val="2089"/>
              </a:lnSpc>
              <a:spcBef>
                <a:spcPts val="350"/>
              </a:spcBef>
            </a:pPr>
            <a:r>
              <a:rPr dirty="0" smtClean="0" sz="1300" spc="0">
                <a:solidFill>
                  <a:srgbClr val="838787"/>
                </a:solidFill>
                <a:latin typeface="Arial"/>
                <a:cs typeface="Arial"/>
              </a:rPr>
              <a:t>1</a:t>
            </a:r>
            <a:r>
              <a:rPr dirty="0" smtClean="0" sz="1300" spc="0">
                <a:solidFill>
                  <a:srgbClr val="838787"/>
                </a:solidFill>
                <a:latin typeface="Arial"/>
                <a:cs typeface="Arial"/>
              </a:rPr>
              <a:t>     </a:t>
            </a:r>
            <a:r>
              <a:rPr dirty="0" smtClean="0" sz="1300" spc="161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  </a:t>
            </a:r>
            <a:r>
              <a:rPr dirty="0" smtClean="0" baseline="1634" sz="2700" spc="318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mtClean="0" baseline="1634" sz="2700" spc="226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font-size:</a:t>
            </a:r>
            <a:r>
              <a:rPr dirty="0" smtClean="0" sz="1800" spc="79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16px;</a:t>
            </a:r>
            <a:endParaRPr sz="1800">
              <a:latin typeface="Courier New"/>
              <a:cs typeface="Courier New"/>
            </a:endParaRPr>
          </a:p>
          <a:p>
            <a:pPr marL="807152">
              <a:lnSpc>
                <a:spcPts val="2139"/>
              </a:lnSpc>
              <a:spcBef>
                <a:spcPts val="125"/>
              </a:spcBef>
            </a:pPr>
            <a:r>
              <a:rPr dirty="0" smtClean="0" baseline="3269" sz="2700" spc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dirty="0" smtClean="0" baseline="3269" sz="2700" spc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3269" sz="2700" spc="238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3269" sz="2700" spc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mtClean="0" baseline="3269" sz="2700" spc="248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font-size: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58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2em;</a:t>
            </a:r>
            <a:r>
              <a:rPr dirty="0" smtClean="0" sz="1800" spc="393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32px;</a:t>
            </a:r>
            <a:endParaRPr sz="1800">
              <a:latin typeface="Courier New"/>
              <a:cs typeface="Courier New"/>
            </a:endParaRPr>
          </a:p>
          <a:p>
            <a:pPr marL="1032927">
              <a:lnSpc>
                <a:spcPts val="2089"/>
              </a:lnSpc>
              <a:spcBef>
                <a:spcPts val="85"/>
              </a:spcBef>
            </a:pP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238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mtClean="0" sz="1800" spc="246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font</a:t>
            </a:r>
            <a:r>
              <a:rPr dirty="0" smtClean="0" sz="1800" spc="0">
                <a:solidFill>
                  <a:srgbClr val="BFBFC3"/>
                </a:solidFill>
                <a:latin typeface="Courier New"/>
                <a:cs typeface="Courier New"/>
              </a:rPr>
              <a:t>-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size: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101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lem;</a:t>
            </a:r>
            <a:r>
              <a:rPr dirty="0" smtClean="0" sz="1800" spc="3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32px;</a:t>
            </a:r>
            <a:endParaRPr sz="1800">
              <a:latin typeface="Courier New"/>
              <a:cs typeface="Courier New"/>
            </a:endParaRPr>
          </a:p>
          <a:p>
            <a:pPr marL="1258703">
              <a:lnSpc>
                <a:spcPts val="2089"/>
              </a:lnSpc>
              <a:spcBef>
                <a:spcPts val="175"/>
              </a:spcBef>
            </a:pP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261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0">
                <a:solidFill>
                  <a:srgbClr val="A8DB4F"/>
                </a:solidFill>
                <a:latin typeface="Courier New"/>
                <a:cs typeface="Courier New"/>
              </a:rPr>
              <a:t>href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dirty="0" smtClean="0" baseline="4141" sz="1050" spc="0">
                <a:solidFill>
                  <a:srgbClr val="E6D87C"/>
                </a:solidFill>
                <a:latin typeface="Times New Roman"/>
                <a:cs typeface="Times New Roman"/>
              </a:rPr>
              <a:t>1111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&gt;hola!&lt;/</a:t>
            </a:r>
            <a:r>
              <a:rPr dirty="0" smtClean="0" baseline="1634" sz="2700" spc="314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mtClean="0" baseline="1634" sz="2700" spc="246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font-size: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278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.Sem;</a:t>
            </a:r>
            <a:r>
              <a:rPr dirty="0" smtClean="0" baseline="1634" sz="2700" spc="338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16px;</a:t>
            </a:r>
            <a:r>
              <a:rPr dirty="0" smtClean="0" baseline="1634" sz="2700" spc="47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padding:</a:t>
            </a:r>
            <a:r>
              <a:rPr dirty="0" smtClean="0" baseline="1634" sz="2700" spc="707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2em;</a:t>
            </a:r>
            <a:r>
              <a:rPr dirty="0" smtClean="0" baseline="1634" sz="2700" spc="393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32px;</a:t>
            </a:r>
            <a:endParaRPr sz="1800">
              <a:latin typeface="Courier New"/>
              <a:cs typeface="Courier New"/>
            </a:endParaRPr>
          </a:p>
          <a:p>
            <a:pPr marL="1032926">
              <a:lnSpc>
                <a:spcPts val="2089"/>
              </a:lnSpc>
              <a:spcBef>
                <a:spcPts val="85"/>
              </a:spcBef>
            </a:pP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&lt;/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228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807149">
              <a:lnSpc>
                <a:spcPts val="2089"/>
              </a:lnSpc>
              <a:spcBef>
                <a:spcPts val="130"/>
              </a:spcBef>
            </a:pP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&lt;/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358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baseline="1634" sz="2700" spc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93505">
              <a:lnSpc>
                <a:spcPts val="2039"/>
              </a:lnSpc>
              <a:spcBef>
                <a:spcPts val="180"/>
              </a:spcBef>
            </a:pPr>
            <a:r>
              <a:rPr dirty="0" smtClean="0" sz="600" spc="39" i="1">
                <a:solidFill>
                  <a:srgbClr val="838787"/>
                </a:solidFill>
                <a:latin typeface="Arial"/>
                <a:cs typeface="Arial"/>
              </a:rPr>
              <a:t>!</a:t>
            </a:r>
            <a:r>
              <a:rPr dirty="0" smtClean="0" baseline="45552" sz="1050" spc="0" i="1">
                <a:solidFill>
                  <a:srgbClr val="838787"/>
                </a:solidFill>
                <a:latin typeface="Arial"/>
                <a:cs typeface="Arial"/>
              </a:rPr>
              <a:t>l</a:t>
            </a:r>
            <a:r>
              <a:rPr dirty="0" smtClean="0" baseline="45552" sz="1050" spc="0" i="1">
                <a:solidFill>
                  <a:srgbClr val="838787"/>
                </a:solidFill>
                <a:latin typeface="Arial"/>
                <a:cs typeface="Arial"/>
              </a:rPr>
              <a:t>        </a:t>
            </a:r>
            <a:r>
              <a:rPr dirty="0" smtClean="0" baseline="45552" sz="1050" spc="117" i="1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&lt;/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  </a:t>
            </a:r>
            <a:r>
              <a:rPr dirty="0" smtClean="0" sz="1800" spc="438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03548" y="3815525"/>
            <a:ext cx="5483100" cy="723000"/>
          </a:xfrm>
          <a:custGeom>
            <a:avLst/>
            <a:gdLst/>
            <a:ahLst/>
            <a:cxnLst/>
            <a:rect l="l" t="t" r="r" b="b"/>
            <a:pathLst>
              <a:path w="5483100" h="723000">
                <a:moveTo>
                  <a:pt x="0" y="0"/>
                </a:moveTo>
                <a:lnTo>
                  <a:pt x="5483100" y="0"/>
                </a:lnTo>
                <a:lnTo>
                  <a:pt x="5483100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3724" y="1409729"/>
            <a:ext cx="6039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76" y="2564338"/>
            <a:ext cx="1275079" cy="660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rem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998" y="4028885"/>
            <a:ext cx="5085080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Unidad</a:t>
            </a:r>
            <a:r>
              <a:rPr dirty="0" smtClean="0" sz="2400" spc="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relativa</a:t>
            </a:r>
            <a:r>
              <a:rPr dirty="0" smtClean="0" sz="24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dirty="0" smtClean="0" sz="2400" spc="-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tamaño</a:t>
            </a:r>
            <a:r>
              <a:rPr dirty="0" smtClean="0" sz="2400" spc="-2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mtClean="0" sz="2400" spc="18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fuente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00"/>
              </a:lnSpc>
              <a:spcBef>
                <a:spcPts val="0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especificada</a:t>
            </a:r>
            <a:r>
              <a:rPr dirty="0" smtClean="0" sz="2400" spc="-1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dirty="0" smtClean="0" sz="2400" spc="18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el</a:t>
            </a:r>
            <a:r>
              <a:rPr dirty="0" smtClean="0" sz="2400" spc="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ancestro</a:t>
            </a:r>
            <a:r>
              <a:rPr dirty="0" smtClean="0" sz="2400" spc="-2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más</a:t>
            </a:r>
            <a:r>
              <a:rPr dirty="0" smtClean="0" sz="2400" spc="2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lejano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7998" y="4692460"/>
            <a:ext cx="18188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(html</a:t>
            </a:r>
            <a:r>
              <a:rPr dirty="0" smtClean="0" sz="2400" spc="1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body)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-14925" y="-50899"/>
            <a:ext cx="9174000" cy="6909000"/>
          </a:xfrm>
          <a:custGeom>
            <a:avLst/>
            <a:gdLst/>
            <a:ahLst/>
            <a:cxnLst/>
            <a:rect l="l" t="t" r="r" b="b"/>
            <a:pathLst>
              <a:path w="9174000" h="6909000">
                <a:moveTo>
                  <a:pt x="9158925" y="50899"/>
                </a:moveTo>
                <a:lnTo>
                  <a:pt x="14925" y="50899"/>
                </a:lnTo>
                <a:lnTo>
                  <a:pt x="14925" y="6908899"/>
                </a:lnTo>
                <a:lnTo>
                  <a:pt x="9158925" y="6908899"/>
                </a:lnTo>
                <a:lnTo>
                  <a:pt x="9158925" y="508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722574" y="922573"/>
            <a:ext cx="7698851" cy="5012850"/>
          </a:xfrm>
          <a:custGeom>
            <a:avLst/>
            <a:gdLst/>
            <a:ahLst/>
            <a:cxnLst/>
            <a:rect l="l" t="t" r="r" b="b"/>
            <a:pathLst>
              <a:path w="7698851" h="5012850">
                <a:moveTo>
                  <a:pt x="0" y="0"/>
                </a:moveTo>
                <a:lnTo>
                  <a:pt x="7698851" y="0"/>
                </a:lnTo>
                <a:lnTo>
                  <a:pt x="7698851" y="5012850"/>
                </a:lnTo>
                <a:lnTo>
                  <a:pt x="0" y="50128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169600" y="1312325"/>
            <a:ext cx="656400" cy="233100"/>
          </a:xfrm>
          <a:custGeom>
            <a:avLst/>
            <a:gdLst/>
            <a:ahLst/>
            <a:cxnLst/>
            <a:rect l="l" t="t" r="r" b="b"/>
            <a:pathLst>
              <a:path w="656400" h="233100">
                <a:moveTo>
                  <a:pt x="656400" y="0"/>
                </a:moveTo>
                <a:lnTo>
                  <a:pt x="0" y="233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292643" y="1312325"/>
            <a:ext cx="533356" cy="189404"/>
          </a:xfrm>
          <a:custGeom>
            <a:avLst/>
            <a:gdLst/>
            <a:ahLst/>
            <a:cxnLst/>
            <a:rect l="l" t="t" r="r" b="b"/>
            <a:pathLst>
              <a:path w="533356" h="189404">
                <a:moveTo>
                  <a:pt x="533356" y="0"/>
                </a:moveTo>
                <a:lnTo>
                  <a:pt x="0" y="18940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222087" y="1447015"/>
            <a:ext cx="125271" cy="80752"/>
          </a:xfrm>
          <a:custGeom>
            <a:avLst/>
            <a:gdLst/>
            <a:ahLst/>
            <a:cxnLst/>
            <a:rect l="l" t="t" r="r" b="b"/>
            <a:pathLst>
              <a:path w="125271" h="80752">
                <a:moveTo>
                  <a:pt x="70556" y="54714"/>
                </a:moveTo>
                <a:lnTo>
                  <a:pt x="125271" y="80752"/>
                </a:lnTo>
                <a:lnTo>
                  <a:pt x="0" y="79770"/>
                </a:lnTo>
                <a:lnTo>
                  <a:pt x="96594" y="0"/>
                </a:lnTo>
                <a:lnTo>
                  <a:pt x="70556" y="547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222087" y="1447015"/>
            <a:ext cx="125271" cy="80752"/>
          </a:xfrm>
          <a:custGeom>
            <a:avLst/>
            <a:gdLst/>
            <a:ahLst/>
            <a:cxnLst/>
            <a:rect l="l" t="t" r="r" b="b"/>
            <a:pathLst>
              <a:path w="125271" h="80752">
                <a:moveTo>
                  <a:pt x="70556" y="54714"/>
                </a:moveTo>
                <a:lnTo>
                  <a:pt x="96594" y="0"/>
                </a:lnTo>
                <a:lnTo>
                  <a:pt x="0" y="79770"/>
                </a:lnTo>
                <a:lnTo>
                  <a:pt x="125271" y="80752"/>
                </a:lnTo>
                <a:lnTo>
                  <a:pt x="70556" y="5471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73637" y="1528742"/>
            <a:ext cx="140111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 i="1">
                <a:solidFill>
                  <a:srgbClr val="828587"/>
                </a:solidFill>
                <a:latin typeface="Times New Roman"/>
                <a:cs typeface="Times New Roman"/>
              </a:rPr>
              <a:t>e: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961" y="5826557"/>
            <a:ext cx="13805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828587"/>
                </a:solidFill>
                <a:latin typeface="Arial"/>
                <a:cs typeface="Arial"/>
              </a:rPr>
              <a:t>.</a:t>
            </a:r>
            <a:r>
              <a:rPr dirty="0" smtClean="0" sz="900" spc="0">
                <a:solidFill>
                  <a:srgbClr val="828587"/>
                </a:solidFill>
                <a:latin typeface="Arial"/>
                <a:cs typeface="Arial"/>
              </a:rPr>
              <a:t>      </a:t>
            </a:r>
            <a:r>
              <a:rPr dirty="0" smtClean="0" sz="900" spc="57">
                <a:solidFill>
                  <a:srgbClr val="828587"/>
                </a:solidFill>
                <a:latin typeface="Arial"/>
                <a:cs typeface="Arial"/>
              </a:rPr>
              <a:t> </a:t>
            </a:r>
            <a:r>
              <a:rPr dirty="0" smtClean="0" sz="500" spc="0">
                <a:solidFill>
                  <a:srgbClr val="828587"/>
                </a:solidFill>
                <a:latin typeface="Arial"/>
                <a:cs typeface="Arial"/>
              </a:rPr>
              <a:t>"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976" y="5847139"/>
            <a:ext cx="7129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dirty="0" smtClean="0" sz="700" spc="0" i="1">
                <a:solidFill>
                  <a:srgbClr val="828587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2574" y="922573"/>
            <a:ext cx="7698851" cy="501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1578">
              <a:lnSpc>
                <a:spcPts val="2882"/>
              </a:lnSpc>
              <a:spcBef>
                <a:spcPts val="385"/>
              </a:spcBef>
            </a:pPr>
            <a:r>
              <a:rPr dirty="0" smtClean="0" sz="1900" spc="0">
                <a:solidFill>
                  <a:srgbClr val="828587"/>
                </a:solidFill>
                <a:latin typeface="Arial"/>
                <a:cs typeface="Arial"/>
              </a:rPr>
              <a:t>1</a:t>
            </a:r>
            <a:r>
              <a:rPr dirty="0" smtClean="0" sz="1900" spc="0">
                <a:solidFill>
                  <a:srgbClr val="828587"/>
                </a:solidFill>
                <a:latin typeface="Arial"/>
                <a:cs typeface="Arial"/>
              </a:rPr>
              <a:t>     </a:t>
            </a:r>
            <a:r>
              <a:rPr dirty="0" smtClean="0" sz="1900" spc="102">
                <a:solidFill>
                  <a:srgbClr val="828587"/>
                </a:solidFill>
                <a:latin typeface="Arial"/>
                <a:cs typeface="Arial"/>
              </a:rPr>
              <a:t> </a:t>
            </a:r>
            <a:r>
              <a:rPr dirty="0" smtClean="0" baseline="1177" sz="3750" spc="0">
                <a:solidFill>
                  <a:srgbClr val="D6D6D6"/>
                </a:solidFill>
                <a:latin typeface="Courier New"/>
                <a:cs typeface="Courier New"/>
              </a:rPr>
              <a:t>&lt;!</a:t>
            </a:r>
            <a:r>
              <a:rPr dirty="0" smtClean="0" baseline="1177" sz="3750" spc="0">
                <a:solidFill>
                  <a:srgbClr val="D6D6D6"/>
                </a:solidFill>
                <a:latin typeface="Courier New"/>
                <a:cs typeface="Courier New"/>
              </a:rPr>
              <a:t>        </a:t>
            </a:r>
            <a:r>
              <a:rPr dirty="0" smtClean="0" baseline="1177" sz="3750" spc="54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AADB4F"/>
                </a:solidFill>
                <a:latin typeface="Courier New"/>
                <a:cs typeface="Courier New"/>
              </a:rPr>
              <a:t>html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&gt;</a:t>
            </a:r>
            <a:r>
              <a:rPr dirty="0" smtClean="0" sz="2500" spc="634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font-size: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39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32px;</a:t>
            </a:r>
            <a:endParaRPr sz="2500">
              <a:latin typeface="Courier New"/>
              <a:cs typeface="Courier New"/>
            </a:endParaRPr>
          </a:p>
          <a:p>
            <a:pPr marL="363762">
              <a:lnSpc>
                <a:spcPts val="2882"/>
              </a:lnSpc>
              <a:spcBef>
                <a:spcPts val="195"/>
              </a:spcBef>
            </a:pPr>
            <a:r>
              <a:rPr dirty="0" smtClean="0" baseline="36893" sz="1650" spc="0" i="1">
                <a:solidFill>
                  <a:srgbClr val="828587"/>
                </a:solidFill>
                <a:latin typeface="Arial"/>
                <a:cs typeface="Arial"/>
              </a:rPr>
              <a:t>)</a:t>
            </a:r>
            <a:r>
              <a:rPr dirty="0" smtClean="0" baseline="36893" sz="1650" spc="0" i="1">
                <a:solidFill>
                  <a:srgbClr val="828587"/>
                </a:solidFill>
                <a:latin typeface="Arial"/>
                <a:cs typeface="Arial"/>
              </a:rPr>
              <a:t>        </a:t>
            </a:r>
            <a:r>
              <a:rPr dirty="0" smtClean="0" baseline="36893" sz="1650" spc="216" i="1">
                <a:solidFill>
                  <a:srgbClr val="828587"/>
                </a:solidFill>
                <a:latin typeface="Arial"/>
                <a:cs typeface="Arial"/>
              </a:rPr>
              <a:t> </a:t>
            </a:r>
            <a:r>
              <a:rPr dirty="0" smtClean="0" baseline="1177" sz="3750" spc="0">
                <a:solidFill>
                  <a:srgbClr val="D6D6D6"/>
                </a:solidFill>
                <a:latin typeface="Courier New"/>
                <a:cs typeface="Courier New"/>
              </a:rPr>
              <a:t>&lt;</a:t>
            </a:r>
            <a:r>
              <a:rPr dirty="0" smtClean="0" baseline="1177" sz="3750" spc="0">
                <a:solidFill>
                  <a:srgbClr val="D6D6D6"/>
                </a:solidFill>
                <a:latin typeface="Courier New"/>
                <a:cs typeface="Courier New"/>
              </a:rPr>
              <a:t>    </a:t>
            </a:r>
            <a:r>
              <a:rPr dirty="0" smtClean="0" baseline="1177" sz="3750" spc="849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AADB4F"/>
                </a:solidFill>
                <a:latin typeface="Courier New"/>
                <a:cs typeface="Courier New"/>
              </a:rPr>
              <a:t>lang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=</a:t>
            </a:r>
            <a:r>
              <a:rPr dirty="0" smtClean="0" sz="900" spc="0">
                <a:solidFill>
                  <a:srgbClr val="E2D882"/>
                </a:solidFill>
                <a:latin typeface="Times New Roman"/>
                <a:cs typeface="Times New Roman"/>
              </a:rPr>
              <a:t>11</a:t>
            </a:r>
            <a:r>
              <a:rPr dirty="0" smtClean="0" sz="2500" spc="0">
                <a:solidFill>
                  <a:srgbClr val="E2D882"/>
                </a:solidFill>
                <a:latin typeface="Courier New"/>
                <a:cs typeface="Courier New"/>
              </a:rPr>
              <a:t>en</a:t>
            </a:r>
            <a:r>
              <a:rPr dirty="0" smtClean="0" sz="900" spc="0">
                <a:solidFill>
                  <a:srgbClr val="E2D882"/>
                </a:solidFill>
                <a:latin typeface="Times New Roman"/>
                <a:cs typeface="Times New Roman"/>
              </a:rPr>
              <a:t>11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363762">
              <a:lnSpc>
                <a:spcPts val="2758"/>
              </a:lnSpc>
              <a:spcBef>
                <a:spcPts val="195"/>
              </a:spcBef>
            </a:pPr>
            <a:r>
              <a:rPr dirty="0" smtClean="0" sz="2000" spc="0">
                <a:solidFill>
                  <a:srgbClr val="828587"/>
                </a:solidFill>
                <a:latin typeface="Times New Roman"/>
                <a:cs typeface="Times New Roman"/>
              </a:rPr>
              <a:t>3</a:t>
            </a:r>
            <a:r>
              <a:rPr dirty="0" smtClean="0" sz="2000" spc="0">
                <a:solidFill>
                  <a:srgbClr val="828587"/>
                </a:solidFill>
                <a:latin typeface="Times New Roman"/>
                <a:cs typeface="Times New Roman"/>
              </a:rPr>
              <a:t>   </a:t>
            </a:r>
            <a:r>
              <a:rPr dirty="0" smtClean="0" sz="2000" spc="325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177" sz="3750" spc="0">
                <a:solidFill>
                  <a:srgbClr val="D6D6D6"/>
                </a:solidFill>
                <a:latin typeface="Courier New"/>
                <a:cs typeface="Courier New"/>
              </a:rPr>
              <a:t>&lt;</a:t>
            </a:r>
            <a:r>
              <a:rPr dirty="0" smtClean="0" baseline="1177" sz="3750" spc="0">
                <a:solidFill>
                  <a:srgbClr val="D6D6D6"/>
                </a:solidFill>
                <a:latin typeface="Courier New"/>
                <a:cs typeface="Courier New"/>
              </a:rPr>
              <a:t>   </a:t>
            </a:r>
            <a:r>
              <a:rPr dirty="0" smtClean="0" baseline="1177" sz="3750" spc="604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baseline="-2898" sz="3000" spc="0">
                <a:solidFill>
                  <a:srgbClr val="D6D6D6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355947">
              <a:lnSpc>
                <a:spcPts val="2732"/>
              </a:lnSpc>
              <a:spcBef>
                <a:spcPts val="395"/>
              </a:spcBef>
            </a:pPr>
            <a:r>
              <a:rPr dirty="0" smtClean="0" sz="1900" spc="0">
                <a:solidFill>
                  <a:srgbClr val="828587"/>
                </a:solidFill>
                <a:latin typeface="Arial"/>
                <a:cs typeface="Arial"/>
              </a:rPr>
              <a:t>4</a:t>
            </a:r>
            <a:r>
              <a:rPr dirty="0" smtClean="0" sz="1900" spc="0">
                <a:solidFill>
                  <a:srgbClr val="828587"/>
                </a:solidFill>
                <a:latin typeface="Arial"/>
                <a:cs typeface="Arial"/>
              </a:rPr>
              <a:t>   </a:t>
            </a:r>
            <a:r>
              <a:rPr dirty="0" smtClean="0" sz="1900" spc="221">
                <a:solidFill>
                  <a:srgbClr val="828587"/>
                </a:solidFill>
                <a:latin typeface="Arial"/>
                <a:cs typeface="Arial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&lt;/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   </a:t>
            </a:r>
            <a:r>
              <a:rPr dirty="0" smtClean="0" sz="2500" spc="544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baseline="-2898" sz="3000" spc="0">
                <a:solidFill>
                  <a:srgbClr val="D6D6D6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363762">
              <a:lnSpc>
                <a:spcPct val="94401"/>
              </a:lnSpc>
              <a:spcBef>
                <a:spcPts val="345"/>
              </a:spcBef>
            </a:pPr>
            <a:r>
              <a:rPr dirty="0" smtClean="0" sz="2000" spc="0">
                <a:solidFill>
                  <a:srgbClr val="828587"/>
                </a:solidFill>
                <a:latin typeface="Times New Roman"/>
                <a:cs typeface="Times New Roman"/>
              </a:rPr>
              <a:t>5</a:t>
            </a:r>
            <a:r>
              <a:rPr dirty="0" smtClean="0" sz="2000" spc="0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89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sz="2500" spc="0">
                <a:solidFill>
                  <a:srgbClr val="919597"/>
                </a:solidFill>
                <a:latin typeface="Courier New"/>
                <a:cs typeface="Courier New"/>
              </a:rPr>
              <a:t>-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&lt;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   </a:t>
            </a:r>
            <a:r>
              <a:rPr dirty="0" smtClean="0" sz="2500" spc="-84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&gt;</a:t>
            </a:r>
            <a:r>
              <a:rPr dirty="0" smtClean="0" sz="2500" spc="334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font-size: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39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16px;</a:t>
            </a:r>
            <a:endParaRPr sz="2500">
              <a:latin typeface="Courier New"/>
              <a:cs typeface="Courier New"/>
            </a:endParaRPr>
          </a:p>
          <a:p>
            <a:pPr marL="363762">
              <a:lnSpc>
                <a:spcPts val="2997"/>
              </a:lnSpc>
              <a:spcBef>
                <a:spcPts val="244"/>
              </a:spcBef>
            </a:pPr>
            <a:r>
              <a:rPr dirty="0" smtClean="0" sz="2100" spc="0">
                <a:solidFill>
                  <a:srgbClr val="828587"/>
                </a:solidFill>
                <a:latin typeface="Times New Roman"/>
                <a:cs typeface="Times New Roman"/>
              </a:rPr>
              <a:t>6</a:t>
            </a:r>
            <a:r>
              <a:rPr dirty="0" smtClean="0" sz="2100" spc="0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348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5811" sz="1650" spc="0">
                <a:solidFill>
                  <a:srgbClr val="919597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15811" sz="1650" spc="0">
                <a:solidFill>
                  <a:srgbClr val="919597"/>
                </a:solidFill>
                <a:latin typeface="Times New Roman"/>
                <a:cs typeface="Times New Roman"/>
              </a:rPr>
              <a:t>           </a:t>
            </a:r>
            <a:r>
              <a:rPr dirty="0" smtClean="0" baseline="15811" sz="1650" spc="25">
                <a:solidFill>
                  <a:srgbClr val="919597"/>
                </a:solidFill>
                <a:latin typeface="Times New Roman"/>
                <a:cs typeface="Times New Roman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&lt;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270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&gt;</a:t>
            </a:r>
            <a:r>
              <a:rPr dirty="0" smtClean="0" sz="2500" spc="304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font-size:</a:t>
            </a:r>
            <a:r>
              <a:rPr dirty="0" smtClean="0" sz="2500" spc="934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2rem;</a:t>
            </a:r>
            <a:endParaRPr sz="2500">
              <a:latin typeface="Courier New"/>
              <a:cs typeface="Courier New"/>
            </a:endParaRPr>
          </a:p>
          <a:p>
            <a:pPr marL="363762">
              <a:lnSpc>
                <a:spcPts val="2997"/>
              </a:lnSpc>
              <a:spcBef>
                <a:spcPts val="244"/>
              </a:spcBef>
            </a:pPr>
            <a:r>
              <a:rPr dirty="0" smtClean="0" sz="2100" spc="0">
                <a:solidFill>
                  <a:srgbClr val="828587"/>
                </a:solidFill>
                <a:latin typeface="Times New Roman"/>
                <a:cs typeface="Times New Roman"/>
              </a:rPr>
              <a:t>7</a:t>
            </a:r>
            <a:r>
              <a:rPr dirty="0" smtClean="0" sz="2100" spc="0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348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5811" sz="1650" spc="0">
                <a:solidFill>
                  <a:srgbClr val="919597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15811" sz="1650" spc="0">
                <a:solidFill>
                  <a:srgbClr val="919597"/>
                </a:solidFill>
                <a:latin typeface="Times New Roman"/>
                <a:cs typeface="Times New Roman"/>
              </a:rPr>
              <a:t>                    </a:t>
            </a:r>
            <a:r>
              <a:rPr dirty="0" smtClean="0" baseline="15811" sz="1650" spc="14">
                <a:solidFill>
                  <a:srgbClr val="919597"/>
                </a:solidFill>
                <a:latin typeface="Times New Roman"/>
                <a:cs typeface="Times New Roman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&lt;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270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&gt;font-size: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69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lrem;</a:t>
            </a:r>
            <a:endParaRPr sz="2500">
              <a:latin typeface="Courier New"/>
              <a:cs typeface="Courier New"/>
            </a:endParaRPr>
          </a:p>
          <a:p>
            <a:pPr marL="363762">
              <a:lnSpc>
                <a:spcPct val="94401"/>
              </a:lnSpc>
              <a:spcBef>
                <a:spcPts val="244"/>
              </a:spcBef>
            </a:pPr>
            <a:r>
              <a:rPr dirty="0" smtClean="0" sz="2000" spc="0">
                <a:solidFill>
                  <a:srgbClr val="828587"/>
                </a:solidFill>
                <a:latin typeface="Times New Roman"/>
                <a:cs typeface="Times New Roman"/>
              </a:rPr>
              <a:t>8</a:t>
            </a:r>
            <a:r>
              <a:rPr dirty="0" smtClean="0" sz="2000" spc="0">
                <a:solidFill>
                  <a:srgbClr val="828587"/>
                </a:solidFill>
                <a:latin typeface="Times New Roman"/>
                <a:cs typeface="Times New Roman"/>
              </a:rPr>
              <a:t>                  </a:t>
            </a:r>
            <a:r>
              <a:rPr dirty="0" smtClean="0" sz="2000" spc="209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&lt;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485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AADB4F"/>
                </a:solidFill>
                <a:latin typeface="Courier New"/>
                <a:cs typeface="Courier New"/>
              </a:rPr>
              <a:t>h</a:t>
            </a:r>
            <a:r>
              <a:rPr dirty="0" smtClean="0" sz="2500" spc="-1014">
                <a:solidFill>
                  <a:srgbClr val="AADB4F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AADB4F"/>
                </a:solidFill>
                <a:latin typeface="Courier New"/>
                <a:cs typeface="Courier New"/>
              </a:rPr>
              <a:t>ref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=</a:t>
            </a:r>
            <a:r>
              <a:rPr dirty="0" smtClean="0" sz="900" spc="0">
                <a:solidFill>
                  <a:srgbClr val="E2D882"/>
                </a:solidFill>
                <a:latin typeface="Times New Roman"/>
                <a:cs typeface="Times New Roman"/>
              </a:rPr>
              <a:t>1111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&gt;&lt;/</a:t>
            </a:r>
            <a:r>
              <a:rPr dirty="0" smtClean="0" sz="2500" spc="619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&gt;</a:t>
            </a:r>
            <a:r>
              <a:rPr dirty="0" smtClean="0" sz="2500" spc="275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font-</a:t>
            </a:r>
            <a:r>
              <a:rPr dirty="0" smtClean="0" sz="2500" spc="257">
                <a:solidFill>
                  <a:srgbClr val="D6D6D6"/>
                </a:solidFill>
                <a:latin typeface="Courier New"/>
                <a:cs typeface="Courier New"/>
              </a:rPr>
              <a:t>s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ize:</a:t>
            </a:r>
            <a:r>
              <a:rPr dirty="0" smtClean="0" sz="2500" spc="821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.</a:t>
            </a:r>
            <a:r>
              <a:rPr dirty="0" smtClean="0" sz="2500" spc="-934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5</a:t>
            </a:r>
            <a:r>
              <a:rPr dirty="0" smtClean="0" sz="2500" spc="-1014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100" spc="0">
                <a:solidFill>
                  <a:srgbClr val="D6D6D6"/>
                </a:solidFill>
                <a:latin typeface="Arial"/>
                <a:cs typeface="Arial"/>
              </a:rPr>
              <a:t>rem:</a:t>
            </a:r>
            <a:endParaRPr sz="2100">
              <a:latin typeface="Arial"/>
              <a:cs typeface="Arial"/>
            </a:endParaRPr>
          </a:p>
          <a:p>
            <a:pPr marL="363762">
              <a:lnSpc>
                <a:spcPts val="2720"/>
              </a:lnSpc>
              <a:spcBef>
                <a:spcPts val="365"/>
              </a:spcBef>
            </a:pPr>
            <a:r>
              <a:rPr dirty="0" smtClean="0" sz="2100" spc="0">
                <a:solidFill>
                  <a:srgbClr val="828587"/>
                </a:solidFill>
                <a:latin typeface="Times New Roman"/>
                <a:cs typeface="Times New Roman"/>
              </a:rPr>
              <a:t>9</a:t>
            </a:r>
            <a:r>
              <a:rPr dirty="0" smtClean="0" sz="2100" spc="0">
                <a:solidFill>
                  <a:srgbClr val="828587"/>
                </a:solidFill>
                <a:latin typeface="Times New Roman"/>
                <a:cs typeface="Times New Roman"/>
              </a:rPr>
              <a:t>               </a:t>
            </a:r>
            <a:r>
              <a:rPr dirty="0" smtClean="0" sz="2100" spc="402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471" sz="3000" spc="0">
                <a:solidFill>
                  <a:srgbClr val="D6D6D6"/>
                </a:solidFill>
                <a:latin typeface="Courier New"/>
                <a:cs typeface="Courier New"/>
              </a:rPr>
              <a:t>&lt;/</a:t>
            </a:r>
            <a:r>
              <a:rPr dirty="0" smtClean="0" baseline="1471" sz="3000" spc="0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baseline="1471" sz="3000" spc="125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baseline="1548" sz="2850" spc="0">
                <a:solidFill>
                  <a:srgbClr val="D6D6D6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215270">
              <a:lnSpc>
                <a:spcPct val="94401"/>
              </a:lnSpc>
              <a:spcBef>
                <a:spcPts val="633"/>
              </a:spcBef>
            </a:pPr>
            <a:r>
              <a:rPr dirty="0" smtClean="0" sz="2200" spc="0">
                <a:solidFill>
                  <a:srgbClr val="828587"/>
                </a:solidFill>
                <a:latin typeface="Courier New"/>
                <a:cs typeface="Courier New"/>
              </a:rPr>
              <a:t>10</a:t>
            </a:r>
            <a:r>
              <a:rPr dirty="0" smtClean="0" sz="2200" spc="0">
                <a:solidFill>
                  <a:srgbClr val="828587"/>
                </a:solidFill>
                <a:latin typeface="Courier New"/>
                <a:cs typeface="Courier New"/>
              </a:rPr>
              <a:t>   </a:t>
            </a:r>
            <a:r>
              <a:rPr dirty="0" smtClean="0" sz="2200" spc="932">
                <a:solidFill>
                  <a:srgbClr val="828587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>
                <a:solidFill>
                  <a:srgbClr val="D6D6D6"/>
                </a:solidFill>
                <a:latin typeface="Courier New"/>
                <a:cs typeface="Courier New"/>
              </a:rPr>
              <a:t>&lt;/</a:t>
            </a:r>
            <a:r>
              <a:rPr dirty="0" smtClean="0" sz="2000" spc="0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2000" spc="125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sz="1900" spc="0">
                <a:solidFill>
                  <a:srgbClr val="D6D6D6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215270">
              <a:lnSpc>
                <a:spcPts val="2732"/>
              </a:lnSpc>
              <a:spcBef>
                <a:spcPts val="395"/>
              </a:spcBef>
            </a:pPr>
            <a:r>
              <a:rPr dirty="0" smtClean="0" sz="2200" spc="0">
                <a:solidFill>
                  <a:srgbClr val="828587"/>
                </a:solidFill>
                <a:latin typeface="Courier New"/>
                <a:cs typeface="Courier New"/>
              </a:rPr>
              <a:t>11</a:t>
            </a:r>
            <a:r>
              <a:rPr dirty="0" smtClean="0" sz="2200" spc="0">
                <a:solidFill>
                  <a:srgbClr val="828587"/>
                </a:solidFill>
                <a:latin typeface="Courier New"/>
                <a:cs typeface="Courier New"/>
              </a:rPr>
              <a:t> </a:t>
            </a:r>
            <a:r>
              <a:rPr dirty="0" smtClean="0" sz="2200" spc="478">
                <a:solidFill>
                  <a:srgbClr val="828587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&lt;/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   </a:t>
            </a:r>
            <a:r>
              <a:rPr dirty="0" smtClean="0" sz="2500" spc="544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baseline="-2898" sz="3000" spc="0">
                <a:solidFill>
                  <a:srgbClr val="D6D6D6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215270">
              <a:lnSpc>
                <a:spcPts val="2732"/>
              </a:lnSpc>
              <a:spcBef>
                <a:spcPts val="345"/>
              </a:spcBef>
            </a:pPr>
            <a:r>
              <a:rPr dirty="0" smtClean="0" sz="2200" spc="0">
                <a:solidFill>
                  <a:srgbClr val="828587"/>
                </a:solidFill>
                <a:latin typeface="Courier New"/>
                <a:cs typeface="Courier New"/>
              </a:rPr>
              <a:t>12</a:t>
            </a:r>
            <a:r>
              <a:rPr dirty="0" smtClean="0" sz="2200" spc="0">
                <a:solidFill>
                  <a:srgbClr val="828587"/>
                </a:solidFill>
                <a:latin typeface="Courier New"/>
                <a:cs typeface="Courier New"/>
              </a:rPr>
              <a:t> </a:t>
            </a:r>
            <a:r>
              <a:rPr dirty="0" smtClean="0" sz="2200" spc="478">
                <a:solidFill>
                  <a:srgbClr val="828587"/>
                </a:solidFill>
                <a:latin typeface="Courier New"/>
                <a:cs typeface="Courier New"/>
              </a:rPr>
              <a:t> 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&lt;/</a:t>
            </a:r>
            <a:r>
              <a:rPr dirty="0" smtClean="0" sz="2500" spc="0">
                <a:solidFill>
                  <a:srgbClr val="D6D6D6"/>
                </a:solidFill>
                <a:latin typeface="Courier New"/>
                <a:cs typeface="Courier New"/>
              </a:rPr>
              <a:t>   </a:t>
            </a:r>
            <a:r>
              <a:rPr dirty="0" smtClean="0" sz="2500" spc="544">
                <a:solidFill>
                  <a:srgbClr val="D6D6D6"/>
                </a:solidFill>
                <a:latin typeface="Courier New"/>
                <a:cs typeface="Courier New"/>
              </a:rPr>
              <a:t> </a:t>
            </a:r>
            <a:r>
              <a:rPr dirty="0" smtClean="0" baseline="-2898" sz="3000" spc="0">
                <a:solidFill>
                  <a:srgbClr val="D6D6D6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215270">
              <a:lnSpc>
                <a:spcPct val="95825"/>
              </a:lnSpc>
              <a:spcBef>
                <a:spcPts val="400"/>
              </a:spcBef>
            </a:pPr>
            <a:r>
              <a:rPr dirty="0" smtClean="0" sz="1500" spc="0">
                <a:solidFill>
                  <a:srgbClr val="828587"/>
                </a:solidFill>
                <a:latin typeface="Arial"/>
                <a:cs typeface="Arial"/>
              </a:rPr>
              <a:t>1</a:t>
            </a:r>
            <a:r>
              <a:rPr dirty="0" smtClean="0" sz="1500" spc="0">
                <a:solidFill>
                  <a:srgbClr val="828587"/>
                </a:solidFill>
                <a:latin typeface="Arial"/>
                <a:cs typeface="Arial"/>
              </a:rPr>
              <a:t> </a:t>
            </a:r>
            <a:r>
              <a:rPr dirty="0" smtClean="0" sz="1500" spc="222">
                <a:solidFill>
                  <a:srgbClr val="828587"/>
                </a:solidFill>
                <a:latin typeface="Arial"/>
                <a:cs typeface="Arial"/>
              </a:rPr>
              <a:t> </a:t>
            </a:r>
            <a:r>
              <a:rPr dirty="0" smtClean="0" sz="1500" spc="0">
                <a:solidFill>
                  <a:srgbClr val="828587"/>
                </a:solidFill>
                <a:latin typeface="Arial"/>
                <a:cs typeface="Arial"/>
              </a:rPr>
              <a:t>")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-14925" y="-50899"/>
            <a:ext cx="9174000" cy="6909000"/>
          </a:xfrm>
          <a:custGeom>
            <a:avLst/>
            <a:gdLst/>
            <a:ahLst/>
            <a:cxnLst/>
            <a:rect l="l" t="t" r="r" b="b"/>
            <a:pathLst>
              <a:path w="9174000" h="6909000">
                <a:moveTo>
                  <a:pt x="9158925" y="50899"/>
                </a:moveTo>
                <a:lnTo>
                  <a:pt x="14925" y="50899"/>
                </a:lnTo>
                <a:lnTo>
                  <a:pt x="14925" y="6908899"/>
                </a:lnTo>
                <a:lnTo>
                  <a:pt x="9158925" y="6908899"/>
                </a:lnTo>
                <a:lnTo>
                  <a:pt x="9158925" y="508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52400" y="1089650"/>
            <a:ext cx="8839200" cy="4678705"/>
          </a:xfrm>
          <a:custGeom>
            <a:avLst/>
            <a:gdLst/>
            <a:ahLst/>
            <a:cxnLst/>
            <a:rect l="l" t="t" r="r" b="b"/>
            <a:pathLst>
              <a:path w="8839200" h="4678705">
                <a:moveTo>
                  <a:pt x="0" y="0"/>
                </a:moveTo>
                <a:lnTo>
                  <a:pt x="8839200" y="0"/>
                </a:lnTo>
                <a:lnTo>
                  <a:pt x="8839200" y="4678705"/>
                </a:lnTo>
                <a:lnTo>
                  <a:pt x="0" y="46787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439350" y="1471075"/>
            <a:ext cx="656400" cy="233100"/>
          </a:xfrm>
          <a:custGeom>
            <a:avLst/>
            <a:gdLst/>
            <a:ahLst/>
            <a:cxnLst/>
            <a:rect l="l" t="t" r="r" b="b"/>
            <a:pathLst>
              <a:path w="656400" h="233100">
                <a:moveTo>
                  <a:pt x="656400" y="0"/>
                </a:moveTo>
                <a:lnTo>
                  <a:pt x="0" y="233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562393" y="1471075"/>
            <a:ext cx="533356" cy="189404"/>
          </a:xfrm>
          <a:custGeom>
            <a:avLst/>
            <a:gdLst/>
            <a:ahLst/>
            <a:cxnLst/>
            <a:rect l="l" t="t" r="r" b="b"/>
            <a:pathLst>
              <a:path w="533356" h="189404">
                <a:moveTo>
                  <a:pt x="533356" y="0"/>
                </a:moveTo>
                <a:lnTo>
                  <a:pt x="0" y="18940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491837" y="1605765"/>
            <a:ext cx="125271" cy="80752"/>
          </a:xfrm>
          <a:custGeom>
            <a:avLst/>
            <a:gdLst/>
            <a:ahLst/>
            <a:cxnLst/>
            <a:rect l="l" t="t" r="r" b="b"/>
            <a:pathLst>
              <a:path w="125271" h="80752">
                <a:moveTo>
                  <a:pt x="70556" y="54714"/>
                </a:moveTo>
                <a:lnTo>
                  <a:pt x="125271" y="80752"/>
                </a:lnTo>
                <a:lnTo>
                  <a:pt x="0" y="79770"/>
                </a:lnTo>
                <a:lnTo>
                  <a:pt x="96594" y="0"/>
                </a:lnTo>
                <a:lnTo>
                  <a:pt x="70556" y="547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491837" y="1605765"/>
            <a:ext cx="125271" cy="80752"/>
          </a:xfrm>
          <a:custGeom>
            <a:avLst/>
            <a:gdLst/>
            <a:ahLst/>
            <a:cxnLst/>
            <a:rect l="l" t="t" r="r" b="b"/>
            <a:pathLst>
              <a:path w="125271" h="80752">
                <a:moveTo>
                  <a:pt x="70556" y="54714"/>
                </a:moveTo>
                <a:lnTo>
                  <a:pt x="96594" y="0"/>
                </a:lnTo>
                <a:lnTo>
                  <a:pt x="0" y="79770"/>
                </a:lnTo>
                <a:lnTo>
                  <a:pt x="125271" y="80752"/>
                </a:lnTo>
                <a:lnTo>
                  <a:pt x="70556" y="5471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432300" y="2931575"/>
            <a:ext cx="888900" cy="347100"/>
          </a:xfrm>
          <a:custGeom>
            <a:avLst/>
            <a:gdLst/>
            <a:ahLst/>
            <a:cxnLst/>
            <a:rect l="l" t="t" r="r" b="b"/>
            <a:pathLst>
              <a:path w="888900" h="347100">
                <a:moveTo>
                  <a:pt x="0" y="0"/>
                </a:moveTo>
                <a:lnTo>
                  <a:pt x="888900" y="0"/>
                </a:lnTo>
                <a:lnTo>
                  <a:pt x="888900" y="347100"/>
                </a:lnTo>
                <a:lnTo>
                  <a:pt x="0" y="347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84700" y="3312575"/>
            <a:ext cx="888900" cy="347100"/>
          </a:xfrm>
          <a:custGeom>
            <a:avLst/>
            <a:gdLst/>
            <a:ahLst/>
            <a:cxnLst/>
            <a:rect l="l" t="t" r="r" b="b"/>
            <a:pathLst>
              <a:path w="888900" h="347100">
                <a:moveTo>
                  <a:pt x="0" y="0"/>
                </a:moveTo>
                <a:lnTo>
                  <a:pt x="888900" y="0"/>
                </a:lnTo>
                <a:lnTo>
                  <a:pt x="888900" y="347100"/>
                </a:lnTo>
                <a:lnTo>
                  <a:pt x="0" y="347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0372" y="1657759"/>
            <a:ext cx="140111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 i="1">
                <a:solidFill>
                  <a:srgbClr val="828587"/>
                </a:solidFill>
                <a:latin typeface="Times New Roman"/>
                <a:cs typeface="Times New Roman"/>
              </a:rPr>
              <a:t>e: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089650"/>
            <a:ext cx="8839200" cy="4678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8038">
              <a:lnSpc>
                <a:spcPts val="2768"/>
              </a:lnSpc>
              <a:spcBef>
                <a:spcPts val="345"/>
              </a:spcBef>
            </a:pPr>
            <a:r>
              <a:rPr dirty="0" smtClean="0" sz="1800" spc="0">
                <a:solidFill>
                  <a:srgbClr val="828587"/>
                </a:solidFill>
                <a:latin typeface="Arial"/>
                <a:cs typeface="Arial"/>
              </a:rPr>
              <a:t>1</a:t>
            </a:r>
            <a:r>
              <a:rPr dirty="0" smtClean="0" sz="1800" spc="0">
                <a:solidFill>
                  <a:srgbClr val="828587"/>
                </a:solidFill>
                <a:latin typeface="Arial"/>
                <a:cs typeface="Arial"/>
              </a:rPr>
              <a:t>     </a:t>
            </a:r>
            <a:r>
              <a:rPr dirty="0" smtClean="0" sz="1800" spc="139">
                <a:solidFill>
                  <a:srgbClr val="828587"/>
                </a:solidFill>
                <a:latin typeface="Arial"/>
                <a:cs typeface="Arial"/>
              </a:rPr>
              <a:t> 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&lt;!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       </a:t>
            </a:r>
            <a:r>
              <a:rPr dirty="0" smtClean="0" baseline="1226" sz="3600" spc="987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AADB4F"/>
                </a:solidFill>
                <a:latin typeface="Courier New"/>
                <a:cs typeface="Courier New"/>
              </a:rPr>
              <a:t>html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&gt;</a:t>
            </a:r>
            <a:r>
              <a:rPr dirty="0" smtClean="0" sz="2400" spc="486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font-size:</a:t>
            </a:r>
            <a:r>
              <a:rPr dirty="0" smtClean="0" sz="2400" spc="950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32px;</a:t>
            </a:r>
            <a:endParaRPr sz="2400">
              <a:latin typeface="Courier New"/>
              <a:cs typeface="Courier New"/>
            </a:endParaRPr>
          </a:p>
          <a:p>
            <a:pPr marL="400674">
              <a:lnSpc>
                <a:spcPts val="2768"/>
              </a:lnSpc>
              <a:spcBef>
                <a:spcPts val="135"/>
              </a:spcBef>
            </a:pPr>
            <a:r>
              <a:rPr dirty="0" smtClean="0" baseline="37684" sz="1500" spc="0" i="1">
                <a:solidFill>
                  <a:srgbClr val="828587"/>
                </a:solidFill>
                <a:latin typeface="Times New Roman"/>
                <a:cs typeface="Times New Roman"/>
              </a:rPr>
              <a:t>')</a:t>
            </a:r>
            <a:r>
              <a:rPr dirty="0" smtClean="0" baseline="37684" sz="1500" spc="0" i="1">
                <a:solidFill>
                  <a:srgbClr val="828587"/>
                </a:solidFill>
                <a:latin typeface="Times New Roman"/>
                <a:cs typeface="Times New Roman"/>
              </a:rPr>
              <a:t>         </a:t>
            </a:r>
            <a:r>
              <a:rPr dirty="0" smtClean="0" baseline="37684" sz="1500" spc="149" i="1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&lt;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    </a:t>
            </a:r>
            <a:r>
              <a:rPr dirty="0" smtClean="0" baseline="1226" sz="3600" spc="746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AADB4F"/>
                </a:solidFill>
                <a:latin typeface="Courier New"/>
                <a:cs typeface="Courier New"/>
              </a:rPr>
              <a:t>lang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=</a:t>
            </a:r>
            <a:r>
              <a:rPr dirty="0" smtClean="0" sz="900" spc="0">
                <a:solidFill>
                  <a:srgbClr val="E1D880"/>
                </a:solidFill>
                <a:latin typeface="Times New Roman"/>
                <a:cs typeface="Times New Roman"/>
              </a:rPr>
              <a:t>11</a:t>
            </a:r>
            <a:r>
              <a:rPr dirty="0" smtClean="0" sz="2400" spc="0">
                <a:solidFill>
                  <a:srgbClr val="E1D880"/>
                </a:solidFill>
                <a:latin typeface="Courier New"/>
                <a:cs typeface="Courier New"/>
              </a:rPr>
              <a:t>en</a:t>
            </a:r>
            <a:r>
              <a:rPr dirty="0" smtClean="0" sz="900" spc="0">
                <a:solidFill>
                  <a:srgbClr val="E1D880"/>
                </a:solidFill>
                <a:latin typeface="Times New Roman"/>
                <a:cs typeface="Times New Roman"/>
              </a:rPr>
              <a:t>11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400672">
              <a:lnSpc>
                <a:spcPts val="2724"/>
              </a:lnSpc>
              <a:spcBef>
                <a:spcPts val="135"/>
              </a:spcBef>
            </a:pPr>
            <a:r>
              <a:rPr dirty="0" smtClean="0" sz="1900" spc="0">
                <a:solidFill>
                  <a:srgbClr val="828587"/>
                </a:solidFill>
                <a:latin typeface="Times New Roman"/>
                <a:cs typeface="Times New Roman"/>
              </a:rPr>
              <a:t>3</a:t>
            </a:r>
            <a:r>
              <a:rPr dirty="0" smtClean="0" sz="1900" spc="0">
                <a:solidFill>
                  <a:srgbClr val="828587"/>
                </a:solidFill>
                <a:latin typeface="Times New Roman"/>
                <a:cs typeface="Times New Roman"/>
              </a:rPr>
              <a:t>   </a:t>
            </a:r>
            <a:r>
              <a:rPr dirty="0" smtClean="0" sz="1900" spc="345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&lt;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   </a:t>
            </a:r>
            <a:r>
              <a:rPr dirty="0" smtClean="0" baseline="1226" sz="3600" spc="189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400672">
              <a:lnSpc>
                <a:spcPct val="94401"/>
              </a:lnSpc>
              <a:spcBef>
                <a:spcPts val="234"/>
              </a:spcBef>
            </a:pPr>
            <a:r>
              <a:rPr dirty="0" smtClean="0" sz="1900" spc="0">
                <a:solidFill>
                  <a:srgbClr val="828587"/>
                </a:solidFill>
                <a:latin typeface="Times New Roman"/>
                <a:cs typeface="Times New Roman"/>
              </a:rPr>
              <a:t>4</a:t>
            </a:r>
            <a:r>
              <a:rPr dirty="0" smtClean="0" sz="1900" spc="0">
                <a:solidFill>
                  <a:srgbClr val="828587"/>
                </a:solidFill>
                <a:latin typeface="Times New Roman"/>
                <a:cs typeface="Times New Roman"/>
              </a:rPr>
              <a:t>   </a:t>
            </a:r>
            <a:r>
              <a:rPr dirty="0" smtClean="0" sz="1900" spc="345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&lt;/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   </a:t>
            </a:r>
            <a:r>
              <a:rPr dirty="0" smtClean="0" sz="2400" spc="229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400671">
              <a:lnSpc>
                <a:spcPts val="2824"/>
              </a:lnSpc>
              <a:spcBef>
                <a:spcPts val="190"/>
              </a:spcBef>
            </a:pPr>
            <a:r>
              <a:rPr dirty="0" smtClean="0" baseline="1525" sz="2850" spc="0">
                <a:solidFill>
                  <a:srgbClr val="828587"/>
                </a:solidFill>
                <a:latin typeface="Times New Roman"/>
                <a:cs typeface="Times New Roman"/>
              </a:rPr>
              <a:t>5</a:t>
            </a:r>
            <a:r>
              <a:rPr dirty="0" smtClean="0" baseline="1525" sz="2850" spc="0">
                <a:solidFill>
                  <a:srgbClr val="828587"/>
                </a:solidFill>
                <a:latin typeface="Times New Roman"/>
                <a:cs typeface="Times New Roman"/>
              </a:rPr>
              <a:t>   </a:t>
            </a:r>
            <a:r>
              <a:rPr dirty="0" smtClean="0" baseline="1525" sz="2850" spc="341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&lt;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   </a:t>
            </a:r>
            <a:r>
              <a:rPr dirty="0" smtClean="0" baseline="1226" sz="3600" spc="405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&gt;</a:t>
            </a:r>
            <a:r>
              <a:rPr dirty="0" smtClean="0" baseline="1226" sz="3600" spc="280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font-size:</a:t>
            </a:r>
            <a:r>
              <a:rPr dirty="0" smtClean="0" sz="2400" spc="1010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16px;</a:t>
            </a:r>
            <a:endParaRPr sz="2400">
              <a:latin typeface="Courier New"/>
              <a:cs typeface="Courier New"/>
            </a:endParaRPr>
          </a:p>
          <a:p>
            <a:pPr marL="400672">
              <a:lnSpc>
                <a:spcPts val="2713"/>
              </a:lnSpc>
              <a:spcBef>
                <a:spcPts val="135"/>
              </a:spcBef>
            </a:pPr>
            <a:r>
              <a:rPr dirty="0" smtClean="0" sz="2000" spc="0">
                <a:solidFill>
                  <a:srgbClr val="828587"/>
                </a:solidFill>
                <a:latin typeface="Times New Roman"/>
                <a:cs typeface="Times New Roman"/>
              </a:rPr>
              <a:t>6</a:t>
            </a:r>
            <a:r>
              <a:rPr dirty="0" smtClean="0" sz="2000" spc="0">
                <a:solidFill>
                  <a:srgbClr val="828587"/>
                </a:solidFill>
                <a:latin typeface="Times New Roman"/>
                <a:cs typeface="Times New Roman"/>
              </a:rPr>
              <a:t>        </a:t>
            </a:r>
            <a:r>
              <a:rPr dirty="0" smtClean="0" sz="2000" spc="14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&lt;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1226" sz="3600" spc="202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&gt;</a:t>
            </a:r>
            <a:r>
              <a:rPr dirty="0" smtClean="0" baseline="1226" sz="3600" spc="249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font-size:</a:t>
            </a:r>
            <a:r>
              <a:rPr dirty="0" smtClean="0" sz="2400" spc="792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2rem;</a:t>
            </a:r>
            <a:r>
              <a:rPr dirty="0" smtClean="0" sz="2400" spc="383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-4348" sz="3000" spc="0" b="1">
                <a:solidFill>
                  <a:srgbClr val="CCCCCC"/>
                </a:solidFill>
                <a:latin typeface="Arial"/>
                <a:cs typeface="Arial"/>
              </a:rPr>
              <a:t>64px</a:t>
            </a:r>
            <a:endParaRPr sz="2000">
              <a:latin typeface="Arial"/>
              <a:cs typeface="Arial"/>
            </a:endParaRPr>
          </a:p>
          <a:p>
            <a:pPr marL="400673">
              <a:lnSpc>
                <a:spcPts val="2518"/>
              </a:lnSpc>
              <a:spcBef>
                <a:spcPts val="285"/>
              </a:spcBef>
            </a:pPr>
            <a:r>
              <a:rPr dirty="0" smtClean="0" sz="1700" spc="0">
                <a:solidFill>
                  <a:srgbClr val="828587"/>
                </a:solidFill>
                <a:latin typeface="Arial"/>
                <a:cs typeface="Arial"/>
              </a:rPr>
              <a:t>7</a:t>
            </a:r>
            <a:r>
              <a:rPr dirty="0" smtClean="0" sz="1700" spc="0">
                <a:solidFill>
                  <a:srgbClr val="828587"/>
                </a:solidFill>
                <a:latin typeface="Arial"/>
                <a:cs typeface="Arial"/>
              </a:rPr>
              <a:t>             </a:t>
            </a:r>
            <a:r>
              <a:rPr dirty="0" smtClean="0" sz="1700" spc="301">
                <a:solidFill>
                  <a:srgbClr val="828587"/>
                </a:solidFill>
                <a:latin typeface="Arial"/>
                <a:cs typeface="Arial"/>
              </a:rPr>
              <a:t> 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&lt;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1226" sz="3600" spc="300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&gt;font-size: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68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lrem;</a:t>
            </a:r>
            <a:r>
              <a:rPr dirty="0" smtClean="0" sz="2400" spc="447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-7246" sz="3000" spc="0" b="1">
                <a:solidFill>
                  <a:srgbClr val="CCCCCC"/>
                </a:solidFill>
                <a:latin typeface="Arial"/>
                <a:cs typeface="Arial"/>
              </a:rPr>
              <a:t>32px</a:t>
            </a:r>
            <a:endParaRPr sz="2000">
              <a:latin typeface="Arial"/>
              <a:cs typeface="Arial"/>
            </a:endParaRPr>
          </a:p>
          <a:p>
            <a:pPr marL="400679">
              <a:lnSpc>
                <a:spcPts val="2839"/>
              </a:lnSpc>
              <a:spcBef>
                <a:spcPts val="390"/>
              </a:spcBef>
            </a:pPr>
            <a:r>
              <a:rPr dirty="0" smtClean="0" baseline="1525" sz="2850" spc="0">
                <a:solidFill>
                  <a:srgbClr val="828587"/>
                </a:solidFill>
                <a:latin typeface="Times New Roman"/>
                <a:cs typeface="Times New Roman"/>
              </a:rPr>
              <a:t>8</a:t>
            </a:r>
            <a:r>
              <a:rPr dirty="0" smtClean="0" baseline="1525" sz="2850" spc="0">
                <a:solidFill>
                  <a:srgbClr val="828587"/>
                </a:solidFill>
                <a:latin typeface="Times New Roman"/>
                <a:cs typeface="Times New Roman"/>
              </a:rPr>
              <a:t>                  </a:t>
            </a:r>
            <a:r>
              <a:rPr dirty="0" smtClean="0" baseline="1525" sz="2850" spc="185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452" sz="3600" spc="0">
                <a:solidFill>
                  <a:srgbClr val="D4D6D6"/>
                </a:solidFill>
                <a:latin typeface="Courier New"/>
                <a:cs typeface="Courier New"/>
              </a:rPr>
              <a:t>&lt;</a:t>
            </a:r>
            <a:r>
              <a:rPr dirty="0" smtClean="0" baseline="2452" sz="3600" spc="0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2452" sz="3600" spc="288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1226" sz="3600" spc="0">
                <a:solidFill>
                  <a:srgbClr val="AADB4F"/>
                </a:solidFill>
                <a:latin typeface="Courier New"/>
                <a:cs typeface="Courier New"/>
              </a:rPr>
              <a:t>href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=</a:t>
            </a:r>
            <a:r>
              <a:rPr dirty="0" smtClean="0" baseline="3220" sz="1350" spc="0">
                <a:solidFill>
                  <a:srgbClr val="E1D880"/>
                </a:solidFill>
                <a:latin typeface="Times New Roman"/>
                <a:cs typeface="Times New Roman"/>
              </a:rPr>
              <a:t>1111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&gt;&lt;/</a:t>
            </a:r>
            <a:r>
              <a:rPr dirty="0" smtClean="0" baseline="1226" sz="3600" spc="325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2452" sz="3600" spc="0">
                <a:solidFill>
                  <a:srgbClr val="D4D6D6"/>
                </a:solidFill>
                <a:latin typeface="Courier New"/>
                <a:cs typeface="Courier New"/>
              </a:rPr>
              <a:t>&gt;</a:t>
            </a:r>
            <a:r>
              <a:rPr dirty="0" smtClean="0" baseline="2452" sz="3600" spc="335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font-size: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451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1900" spc="0">
                <a:solidFill>
                  <a:srgbClr val="D4D6D6"/>
                </a:solidFill>
                <a:latin typeface="Arial"/>
                <a:cs typeface="Arial"/>
              </a:rPr>
              <a:t>•</a:t>
            </a:r>
            <a:r>
              <a:rPr dirty="0" smtClean="0" sz="1900" spc="58">
                <a:solidFill>
                  <a:srgbClr val="D4D6D6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D4D6D6"/>
                </a:solidFill>
                <a:latin typeface="Arial"/>
                <a:cs typeface="Arial"/>
              </a:rPr>
              <a:t>5</a:t>
            </a:r>
            <a:r>
              <a:rPr dirty="0" smtClean="0" sz="1900" spc="-191">
                <a:solidFill>
                  <a:srgbClr val="D4D6D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D4D6D6"/>
                </a:solidFill>
                <a:latin typeface="Arial"/>
                <a:cs typeface="Arial"/>
              </a:rPr>
              <a:t>rem:</a:t>
            </a:r>
            <a:r>
              <a:rPr dirty="0" smtClean="0" sz="2000" spc="0">
                <a:solidFill>
                  <a:srgbClr val="D4D6D6"/>
                </a:solidFill>
                <a:latin typeface="Arial"/>
                <a:cs typeface="Arial"/>
              </a:rPr>
              <a:t>  </a:t>
            </a:r>
            <a:r>
              <a:rPr dirty="0" smtClean="0" sz="2000" spc="29">
                <a:solidFill>
                  <a:srgbClr val="D4D6D6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16px;</a:t>
            </a:r>
            <a:endParaRPr sz="2400">
              <a:latin typeface="Courier New"/>
              <a:cs typeface="Courier New"/>
            </a:endParaRPr>
          </a:p>
          <a:p>
            <a:pPr marL="400676">
              <a:lnSpc>
                <a:spcPts val="2774"/>
              </a:lnSpc>
              <a:spcBef>
                <a:spcPts val="75"/>
              </a:spcBef>
            </a:pPr>
            <a:r>
              <a:rPr dirty="0" smtClean="0" sz="1900" spc="0">
                <a:solidFill>
                  <a:srgbClr val="828587"/>
                </a:solidFill>
                <a:latin typeface="Times New Roman"/>
                <a:cs typeface="Times New Roman"/>
              </a:rPr>
              <a:t>9</a:t>
            </a:r>
            <a:r>
              <a:rPr dirty="0" smtClean="0" sz="1900" spc="0">
                <a:solidFill>
                  <a:srgbClr val="828587"/>
                </a:solidFill>
                <a:latin typeface="Times New Roman"/>
                <a:cs typeface="Times New Roman"/>
              </a:rPr>
              <a:t>             </a:t>
            </a:r>
            <a:r>
              <a:rPr dirty="0" smtClean="0" sz="1900" spc="240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&lt;/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383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260562">
              <a:lnSpc>
                <a:spcPct val="94401"/>
              </a:lnSpc>
              <a:spcBef>
                <a:spcPts val="185"/>
              </a:spcBef>
            </a:pPr>
            <a:r>
              <a:rPr dirty="0" smtClean="0" sz="2100" spc="0">
                <a:solidFill>
                  <a:srgbClr val="828587"/>
                </a:solidFill>
                <a:latin typeface="Courier New"/>
                <a:cs typeface="Courier New"/>
              </a:rPr>
              <a:t>10</a:t>
            </a:r>
            <a:r>
              <a:rPr dirty="0" smtClean="0" sz="2100" spc="0">
                <a:solidFill>
                  <a:srgbClr val="828587"/>
                </a:solidFill>
                <a:latin typeface="Courier New"/>
                <a:cs typeface="Courier New"/>
              </a:rPr>
              <a:t>   </a:t>
            </a:r>
            <a:r>
              <a:rPr dirty="0" smtClean="0" sz="2100" spc="724">
                <a:solidFill>
                  <a:srgbClr val="828587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&lt;/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150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260564">
              <a:lnSpc>
                <a:spcPts val="2768"/>
              </a:lnSpc>
              <a:spcBef>
                <a:spcPts val="190"/>
              </a:spcBef>
            </a:pPr>
            <a:r>
              <a:rPr dirty="0" smtClean="0" sz="2100" spc="0">
                <a:solidFill>
                  <a:srgbClr val="828587"/>
                </a:solidFill>
                <a:latin typeface="Courier New"/>
                <a:cs typeface="Courier New"/>
              </a:rPr>
              <a:t>11</a:t>
            </a:r>
            <a:r>
              <a:rPr dirty="0" smtClean="0" sz="2100" spc="0">
                <a:solidFill>
                  <a:srgbClr val="828587"/>
                </a:solidFill>
                <a:latin typeface="Courier New"/>
                <a:cs typeface="Courier New"/>
              </a:rPr>
              <a:t> </a:t>
            </a:r>
            <a:r>
              <a:rPr dirty="0" smtClean="0" sz="2100" spc="364">
                <a:solidFill>
                  <a:srgbClr val="828587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&lt;/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   </a:t>
            </a:r>
            <a:r>
              <a:rPr dirty="0" smtClean="0" sz="2400" spc="229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260566">
              <a:lnSpc>
                <a:spcPts val="2768"/>
              </a:lnSpc>
              <a:spcBef>
                <a:spcPts val="135"/>
              </a:spcBef>
            </a:pPr>
            <a:r>
              <a:rPr dirty="0" smtClean="0" sz="2100" spc="0">
                <a:solidFill>
                  <a:srgbClr val="828587"/>
                </a:solidFill>
                <a:latin typeface="Courier New"/>
                <a:cs typeface="Courier New"/>
              </a:rPr>
              <a:t>12</a:t>
            </a:r>
            <a:r>
              <a:rPr dirty="0" smtClean="0" sz="2100" spc="0">
                <a:solidFill>
                  <a:srgbClr val="828587"/>
                </a:solidFill>
                <a:latin typeface="Courier New"/>
                <a:cs typeface="Courier New"/>
              </a:rPr>
              <a:t> </a:t>
            </a:r>
            <a:r>
              <a:rPr dirty="0" smtClean="0" sz="2100" spc="308">
                <a:solidFill>
                  <a:srgbClr val="828587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&lt;/</a:t>
            </a:r>
            <a:r>
              <a:rPr dirty="0" smtClean="0" sz="2400" spc="0">
                <a:solidFill>
                  <a:srgbClr val="D4D6D6"/>
                </a:solidFill>
                <a:latin typeface="Courier New"/>
                <a:cs typeface="Courier New"/>
              </a:rPr>
              <a:t>   </a:t>
            </a:r>
            <a:r>
              <a:rPr dirty="0" smtClean="0" sz="2400" spc="287">
                <a:solidFill>
                  <a:srgbClr val="D4D6D6"/>
                </a:solidFill>
                <a:latin typeface="Courier New"/>
                <a:cs typeface="Courier New"/>
              </a:rPr>
              <a:t> </a:t>
            </a:r>
            <a:r>
              <a:rPr dirty="0" smtClean="0" baseline="1226" sz="3600" spc="0">
                <a:solidFill>
                  <a:srgbClr val="D4D6D6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260568">
              <a:lnSpc>
                <a:spcPts val="1100"/>
              </a:lnSpc>
              <a:spcBef>
                <a:spcPts val="629"/>
              </a:spcBef>
            </a:pPr>
            <a:r>
              <a:rPr dirty="0" smtClean="0" baseline="-7905" sz="1650" spc="0">
                <a:solidFill>
                  <a:srgbClr val="828587"/>
                </a:solidFill>
                <a:latin typeface="Times New Roman"/>
                <a:cs typeface="Times New Roman"/>
              </a:rPr>
              <a:t>1</a:t>
            </a:r>
            <a:r>
              <a:rPr dirty="0" smtClean="0" baseline="-7905" sz="1650" spc="0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7905" sz="1650" spc="198">
                <a:solidFill>
                  <a:srgbClr val="828587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7905" sz="1650" spc="0">
                <a:solidFill>
                  <a:srgbClr val="828587"/>
                </a:solidFill>
                <a:latin typeface="Times New Roman"/>
                <a:cs typeface="Times New Roman"/>
              </a:rPr>
              <a:t>~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03548" y="3815525"/>
            <a:ext cx="5483100" cy="723000"/>
          </a:xfrm>
          <a:custGeom>
            <a:avLst/>
            <a:gdLst/>
            <a:ahLst/>
            <a:cxnLst/>
            <a:rect l="l" t="t" r="r" b="b"/>
            <a:pathLst>
              <a:path w="5483100" h="723000">
                <a:moveTo>
                  <a:pt x="0" y="0"/>
                </a:moveTo>
                <a:lnTo>
                  <a:pt x="5483100" y="0"/>
                </a:lnTo>
                <a:lnTo>
                  <a:pt x="5483100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3724" y="1409729"/>
            <a:ext cx="10095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vw</a:t>
            </a:r>
            <a:r>
              <a:rPr dirty="0" smtClean="0" sz="2400" spc="-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-1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776" y="2564338"/>
            <a:ext cx="2206624" cy="660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vw</a:t>
            </a:r>
            <a:r>
              <a:rPr dirty="0" smtClean="0" sz="5000" spc="3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5000" spc="-4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5000" spc="0">
                <a:solidFill>
                  <a:srgbClr val="FFFFFF"/>
                </a:solidFill>
                <a:latin typeface="Times New Roman"/>
                <a:cs typeface="Times New Roman"/>
              </a:rPr>
              <a:t>vh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7998" y="4028885"/>
            <a:ext cx="5386527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Unidad</a:t>
            </a:r>
            <a:r>
              <a:rPr dirty="0" smtClean="0" sz="2400" spc="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relativa</a:t>
            </a:r>
            <a:r>
              <a:rPr dirty="0" smtClean="0" sz="24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porcentual</a:t>
            </a:r>
            <a:r>
              <a:rPr dirty="0" smtClean="0" sz="2400" spc="-9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dirty="0" smtClean="0" sz="2400" spc="1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respecto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00"/>
              </a:lnSpc>
              <a:spcBef>
                <a:spcPts val="0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dirty="0" smtClean="0" sz="2400" spc="-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Viewport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52806" y="1862327"/>
            <a:ext cx="8288274" cy="355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"/>
              </a:spcBef>
            </a:pPr>
            <a:endParaRPr sz="550"/>
          </a:p>
          <a:p>
            <a:pPr marR="1508085" algn="r">
              <a:lnSpc>
                <a:spcPct val="95825"/>
              </a:lnSpc>
              <a:spcBef>
                <a:spcPts val="1000"/>
              </a:spcBef>
            </a:pPr>
            <a:r>
              <a:rPr dirty="0" smtClean="0" sz="700" spc="0">
                <a:solidFill>
                  <a:srgbClr val="858585"/>
                </a:solidFill>
                <a:latin typeface="Arial"/>
                <a:cs typeface="Arial"/>
              </a:rPr>
              <a:t>Buscar</a:t>
            </a:r>
            <a:r>
              <a:rPr dirty="0" smtClean="0" sz="700" spc="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mtClean="0" sz="700" spc="192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858585"/>
                </a:solidFill>
                <a:latin typeface="Arial"/>
                <a:cs typeface="Arial"/>
              </a:rPr>
              <a:t>en</a:t>
            </a:r>
            <a:r>
              <a:rPr dirty="0" smtClean="0" sz="700" spc="168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858585"/>
                </a:solidFill>
                <a:latin typeface="Arial"/>
                <a:cs typeface="Arial"/>
              </a:rPr>
              <a:t>Platzi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-14925" y="-50899"/>
            <a:ext cx="9174000" cy="6909000"/>
          </a:xfrm>
          <a:custGeom>
            <a:avLst/>
            <a:gdLst/>
            <a:ahLst/>
            <a:cxnLst/>
            <a:rect l="l" t="t" r="r" b="b"/>
            <a:pathLst>
              <a:path w="9174000" h="6909000">
                <a:moveTo>
                  <a:pt x="9158925" y="50899"/>
                </a:moveTo>
                <a:lnTo>
                  <a:pt x="14925" y="50899"/>
                </a:lnTo>
                <a:lnTo>
                  <a:pt x="14925" y="6908899"/>
                </a:lnTo>
                <a:lnTo>
                  <a:pt x="9158925" y="6908899"/>
                </a:lnTo>
                <a:lnTo>
                  <a:pt x="9158925" y="508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65275" y="1227662"/>
            <a:ext cx="8813449" cy="4402673"/>
          </a:xfrm>
          <a:custGeom>
            <a:avLst/>
            <a:gdLst/>
            <a:ahLst/>
            <a:cxnLst/>
            <a:rect l="l" t="t" r="r" b="b"/>
            <a:pathLst>
              <a:path w="8813449" h="4402673">
                <a:moveTo>
                  <a:pt x="0" y="0"/>
                </a:moveTo>
                <a:lnTo>
                  <a:pt x="8813449" y="0"/>
                </a:lnTo>
                <a:lnTo>
                  <a:pt x="8813449" y="4402673"/>
                </a:lnTo>
                <a:lnTo>
                  <a:pt x="0" y="44026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52806" y="1862327"/>
            <a:ext cx="8288274" cy="3555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388100" y="1930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76199">
            <a:solidFill>
              <a:srgbClr val="2D4B6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0" y="5746750"/>
            <a:ext cx="6096000" cy="711300"/>
          </a:xfrm>
          <a:custGeom>
            <a:avLst/>
            <a:gdLst/>
            <a:ahLst/>
            <a:cxnLst/>
            <a:rect l="l" t="t" r="r" b="b"/>
            <a:pathLst>
              <a:path w="6096000" h="711300">
                <a:moveTo>
                  <a:pt x="0" y="0"/>
                </a:moveTo>
                <a:lnTo>
                  <a:pt x="6096000" y="0"/>
                </a:lnTo>
                <a:lnTo>
                  <a:pt x="609600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61890" y="6334004"/>
            <a:ext cx="2675255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dirty="0" smtClean="0" sz="3000" spc="0" b="1">
                <a:latin typeface="Arial"/>
                <a:cs typeface="Arial"/>
              </a:rPr>
              <a:t>100vh</a:t>
            </a:r>
            <a:r>
              <a:rPr dirty="0" smtClean="0" sz="3000" spc="0" b="1">
                <a:latin typeface="Arial"/>
                <a:cs typeface="Arial"/>
              </a:rPr>
              <a:t> </a:t>
            </a:r>
            <a:r>
              <a:rPr dirty="0" smtClean="0" sz="3000" spc="0" b="1">
                <a:latin typeface="Arial"/>
                <a:cs typeface="Arial"/>
              </a:rPr>
              <a:t>=</a:t>
            </a:r>
            <a:r>
              <a:rPr dirty="0" smtClean="0" sz="3000" spc="0" b="1">
                <a:latin typeface="Arial"/>
                <a:cs typeface="Arial"/>
              </a:rPr>
              <a:t> </a:t>
            </a:r>
            <a:r>
              <a:rPr dirty="0" smtClean="0" sz="3000" spc="0" b="1">
                <a:latin typeface="Arial"/>
                <a:cs typeface="Arial"/>
              </a:rPr>
              <a:t>437px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5746750"/>
            <a:ext cx="6096000" cy="71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1"/>
              </a:spcBef>
            </a:pPr>
            <a:endParaRPr sz="700"/>
          </a:p>
          <a:p>
            <a:pPr marL="1612831">
              <a:lnSpc>
                <a:spcPct val="95825"/>
              </a:lnSpc>
            </a:pPr>
            <a:r>
              <a:rPr dirty="0" smtClean="0" sz="3000" spc="0" b="1">
                <a:latin typeface="Arial"/>
                <a:cs typeface="Arial"/>
              </a:rPr>
              <a:t>100vw</a:t>
            </a:r>
            <a:r>
              <a:rPr dirty="0" smtClean="0" sz="3000" spc="0" b="1">
                <a:latin typeface="Arial"/>
                <a:cs typeface="Arial"/>
              </a:rPr>
              <a:t> </a:t>
            </a:r>
            <a:r>
              <a:rPr dirty="0" smtClean="0" sz="3000" spc="0" b="1">
                <a:latin typeface="Arial"/>
                <a:cs typeface="Arial"/>
              </a:rPr>
              <a:t>=</a:t>
            </a:r>
            <a:r>
              <a:rPr dirty="0" smtClean="0" sz="3000" spc="0" b="1">
                <a:latin typeface="Arial"/>
                <a:cs typeface="Arial"/>
              </a:rPr>
              <a:t> </a:t>
            </a:r>
            <a:r>
              <a:rPr dirty="0" smtClean="0" sz="3000" spc="0" b="1">
                <a:latin typeface="Arial"/>
                <a:cs typeface="Arial"/>
              </a:rPr>
              <a:t>1024px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5275" y="1227662"/>
            <a:ext cx="8813449" cy="440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16290">
              <a:lnSpc>
                <a:spcPts val="1134"/>
              </a:lnSpc>
              <a:spcBef>
                <a:spcPts val="455"/>
              </a:spcBef>
            </a:pPr>
            <a:r>
              <a:rPr dirty="0" smtClean="0" baseline="3220" sz="1350" spc="0">
                <a:solidFill>
                  <a:srgbClr val="383A3D"/>
                </a:solidFill>
                <a:latin typeface="Arial"/>
                <a:cs typeface="Arial"/>
              </a:rPr>
              <a:t>Responsive</a:t>
            </a:r>
            <a:r>
              <a:rPr dirty="0" smtClean="0" baseline="3220" sz="1350" spc="0">
                <a:solidFill>
                  <a:srgbClr val="383A3D"/>
                </a:solidFill>
                <a:latin typeface="Arial"/>
                <a:cs typeface="Arial"/>
              </a:rPr>
              <a:t> </a:t>
            </a:r>
            <a:r>
              <a:rPr dirty="0" smtClean="0" baseline="3220" sz="1350" spc="94">
                <a:solidFill>
                  <a:srgbClr val="383A3D"/>
                </a:solidFill>
                <a:latin typeface="Arial"/>
                <a:cs typeface="Arial"/>
              </a:rPr>
              <a:t> </a:t>
            </a:r>
            <a:r>
              <a:rPr dirty="0" smtClean="0" baseline="3220" sz="1350" spc="0">
                <a:solidFill>
                  <a:srgbClr val="383A3D"/>
                </a:solidFill>
                <a:latin typeface="Arial"/>
                <a:cs typeface="Arial"/>
              </a:rPr>
              <a:t>"'</a:t>
            </a:r>
            <a:r>
              <a:rPr dirty="0" smtClean="0" baseline="3220" sz="1350" spc="0">
                <a:solidFill>
                  <a:srgbClr val="383A3D"/>
                </a:solidFill>
                <a:latin typeface="Arial"/>
                <a:cs typeface="Arial"/>
              </a:rPr>
              <a:t>       </a:t>
            </a:r>
            <a:r>
              <a:rPr dirty="0" smtClean="0" baseline="3220" sz="1350" spc="54">
                <a:solidFill>
                  <a:srgbClr val="383A3D"/>
                </a:solidFill>
                <a:latin typeface="Arial"/>
                <a:cs typeface="Arial"/>
              </a:rPr>
              <a:t> </a:t>
            </a:r>
            <a:r>
              <a:rPr dirty="0" smtClean="0" baseline="6441" sz="1350" spc="0">
                <a:solidFill>
                  <a:srgbClr val="5D5D5D"/>
                </a:solidFill>
                <a:latin typeface="Arial"/>
                <a:cs typeface="Arial"/>
              </a:rPr>
              <a:t>1024</a:t>
            </a:r>
            <a:r>
              <a:rPr dirty="0" smtClean="0" baseline="6441" sz="1350" spc="0">
                <a:solidFill>
                  <a:srgbClr val="5D5D5D"/>
                </a:solidFill>
                <a:latin typeface="Arial"/>
                <a:cs typeface="Arial"/>
              </a:rPr>
              <a:t>  </a:t>
            </a:r>
            <a:r>
              <a:rPr dirty="0" smtClean="0" baseline="6441" sz="1350" spc="169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mtClean="0" baseline="7246" sz="1200" spc="0">
                <a:solidFill>
                  <a:srgbClr val="5D5D5D"/>
                </a:solidFill>
                <a:latin typeface="Arial"/>
                <a:cs typeface="Arial"/>
              </a:rPr>
              <a:t>X</a:t>
            </a:r>
            <a:r>
              <a:rPr dirty="0" smtClean="0" baseline="7246" sz="1200" spc="0">
                <a:solidFill>
                  <a:srgbClr val="5D5D5D"/>
                </a:solidFill>
                <a:latin typeface="Arial"/>
                <a:cs typeface="Arial"/>
              </a:rPr>
              <a:t>    </a:t>
            </a:r>
            <a:r>
              <a:rPr dirty="0" smtClean="0" baseline="7246" sz="1200" spc="103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mtClean="0" baseline="6441" sz="1350" spc="0">
                <a:solidFill>
                  <a:srgbClr val="858585"/>
                </a:solidFill>
                <a:latin typeface="Arial"/>
                <a:cs typeface="Arial"/>
              </a:rPr>
              <a:t>437</a:t>
            </a:r>
            <a:r>
              <a:rPr dirty="0" smtClean="0" baseline="6441" sz="1350" spc="0">
                <a:solidFill>
                  <a:srgbClr val="858585"/>
                </a:solidFill>
                <a:latin typeface="Arial"/>
                <a:cs typeface="Arial"/>
              </a:rPr>
              <a:t>        </a:t>
            </a:r>
            <a:r>
              <a:rPr dirty="0" smtClean="0" baseline="6441" sz="1350" spc="124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83A3D"/>
                </a:solidFill>
                <a:latin typeface="Arial"/>
                <a:cs typeface="Arial"/>
              </a:rPr>
              <a:t>100%</a:t>
            </a:r>
            <a:r>
              <a:rPr dirty="0" smtClean="0" sz="900" spc="0">
                <a:solidFill>
                  <a:srgbClr val="383A3D"/>
                </a:solidFill>
                <a:latin typeface="Arial"/>
                <a:cs typeface="Arial"/>
              </a:rPr>
              <a:t> </a:t>
            </a:r>
            <a:r>
              <a:rPr dirty="0" smtClean="0" sz="900" spc="54">
                <a:solidFill>
                  <a:srgbClr val="383A3D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83A3D"/>
                </a:solidFill>
                <a:latin typeface="Arial"/>
                <a:cs typeface="Arial"/>
              </a:rPr>
              <a:t>"'</a:t>
            </a:r>
            <a:r>
              <a:rPr dirty="0" smtClean="0" sz="900" spc="0">
                <a:solidFill>
                  <a:srgbClr val="383A3D"/>
                </a:solidFill>
                <a:latin typeface="Arial"/>
                <a:cs typeface="Arial"/>
              </a:rPr>
              <a:t>  </a:t>
            </a:r>
            <a:r>
              <a:rPr dirty="0" smtClean="0" sz="900" spc="123">
                <a:solidFill>
                  <a:srgbClr val="383A3D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83A3D"/>
                </a:solidFill>
                <a:latin typeface="Arial"/>
                <a:cs typeface="Arial"/>
              </a:rPr>
              <a:t>Online</a:t>
            </a:r>
            <a:r>
              <a:rPr dirty="0" smtClean="0" sz="900" spc="0">
                <a:solidFill>
                  <a:srgbClr val="383A3D"/>
                </a:solidFill>
                <a:latin typeface="Arial"/>
                <a:cs typeface="Arial"/>
              </a:rPr>
              <a:t> </a:t>
            </a:r>
            <a:r>
              <a:rPr dirty="0" smtClean="0" sz="900" spc="9">
                <a:solidFill>
                  <a:srgbClr val="383A3D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83A3D"/>
                </a:solidFill>
                <a:latin typeface="Arial"/>
                <a:cs typeface="Arial"/>
              </a:rPr>
              <a:t>"'</a:t>
            </a:r>
            <a:endParaRPr sz="900">
              <a:latin typeface="Arial"/>
              <a:cs typeface="Arial"/>
            </a:endParaRPr>
          </a:p>
          <a:p>
            <a:pPr marR="236042" algn="r">
              <a:lnSpc>
                <a:spcPct val="95825"/>
              </a:lnSpc>
              <a:spcBef>
                <a:spcPts val="17648"/>
              </a:spcBef>
            </a:pPr>
            <a:r>
              <a:rPr dirty="0" smtClean="0" sz="1000" spc="0">
                <a:solidFill>
                  <a:srgbClr val="858585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-14925" y="-50899"/>
            <a:ext cx="9174000" cy="6909000"/>
          </a:xfrm>
          <a:custGeom>
            <a:avLst/>
            <a:gdLst/>
            <a:ahLst/>
            <a:cxnLst/>
            <a:rect l="l" t="t" r="r" b="b"/>
            <a:pathLst>
              <a:path w="9174000" h="6909000">
                <a:moveTo>
                  <a:pt x="9158925" y="50899"/>
                </a:moveTo>
                <a:lnTo>
                  <a:pt x="14925" y="50899"/>
                </a:lnTo>
                <a:lnTo>
                  <a:pt x="14925" y="6908899"/>
                </a:lnTo>
                <a:lnTo>
                  <a:pt x="9158925" y="6908899"/>
                </a:lnTo>
                <a:lnTo>
                  <a:pt x="9158925" y="508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764350" y="152400"/>
            <a:ext cx="5615311" cy="6553200"/>
          </a:xfrm>
          <a:custGeom>
            <a:avLst/>
            <a:gdLst/>
            <a:ahLst/>
            <a:cxnLst/>
            <a:rect l="l" t="t" r="r" b="b"/>
            <a:pathLst>
              <a:path w="5615311" h="6553200">
                <a:moveTo>
                  <a:pt x="0" y="0"/>
                </a:moveTo>
                <a:lnTo>
                  <a:pt x="5615311" y="0"/>
                </a:lnTo>
                <a:lnTo>
                  <a:pt x="5615311" y="6553200"/>
                </a:lnTo>
                <a:lnTo>
                  <a:pt x="0" y="655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764350" y="152400"/>
            <a:ext cx="5615310" cy="655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757325" y="2465875"/>
            <a:ext cx="3323100" cy="1079400"/>
          </a:xfrm>
          <a:custGeom>
            <a:avLst/>
            <a:gdLst/>
            <a:ahLst/>
            <a:cxnLst/>
            <a:rect l="l" t="t" r="r" b="b"/>
            <a:pathLst>
              <a:path w="3323100" h="1079400">
                <a:moveTo>
                  <a:pt x="0" y="0"/>
                </a:moveTo>
                <a:lnTo>
                  <a:pt x="3323100" y="0"/>
                </a:lnTo>
                <a:lnTo>
                  <a:pt x="3323100" y="1079400"/>
                </a:lnTo>
                <a:lnTo>
                  <a:pt x="0" y="1079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5757325" y="2465875"/>
            <a:ext cx="3323100" cy="10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1"/>
              </a:spcBef>
            </a:pPr>
            <a:endParaRPr sz="700"/>
          </a:p>
          <a:p>
            <a:pPr marL="85724">
              <a:lnSpc>
                <a:spcPct val="95825"/>
              </a:lnSpc>
            </a:pPr>
            <a:r>
              <a:rPr dirty="0" smtClean="0" sz="3000" spc="0" b="1">
                <a:latin typeface="Arial"/>
                <a:cs typeface="Arial"/>
              </a:rPr>
              <a:t>100vw</a:t>
            </a:r>
            <a:r>
              <a:rPr dirty="0" smtClean="0" sz="3000" spc="0" b="1">
                <a:latin typeface="Arial"/>
                <a:cs typeface="Arial"/>
              </a:rPr>
              <a:t> </a:t>
            </a:r>
            <a:r>
              <a:rPr dirty="0" smtClean="0" sz="3000" spc="0" b="1">
                <a:latin typeface="Arial"/>
                <a:cs typeface="Arial"/>
              </a:rPr>
              <a:t>=</a:t>
            </a:r>
            <a:r>
              <a:rPr dirty="0" smtClean="0" sz="3000" spc="0" b="1">
                <a:latin typeface="Arial"/>
                <a:cs typeface="Arial"/>
              </a:rPr>
              <a:t> </a:t>
            </a:r>
            <a:r>
              <a:rPr dirty="0" smtClean="0" sz="3000" spc="0" b="1">
                <a:latin typeface="Arial"/>
                <a:cs typeface="Arial"/>
              </a:rPr>
              <a:t>437px</a:t>
            </a:r>
            <a:endParaRPr sz="3000">
              <a:latin typeface="Arial"/>
              <a:cs typeface="Arial"/>
            </a:endParaRPr>
          </a:p>
          <a:p>
            <a:pPr marL="85724">
              <a:lnSpc>
                <a:spcPct val="95825"/>
              </a:lnSpc>
              <a:spcBef>
                <a:spcPts val="150"/>
              </a:spcBef>
            </a:pPr>
            <a:r>
              <a:rPr dirty="0" smtClean="0" sz="3000" spc="0" b="1">
                <a:latin typeface="Arial"/>
                <a:cs typeface="Arial"/>
              </a:rPr>
              <a:t>100vh</a:t>
            </a:r>
            <a:r>
              <a:rPr dirty="0" smtClean="0" sz="3000" spc="0" b="1">
                <a:latin typeface="Arial"/>
                <a:cs typeface="Arial"/>
              </a:rPr>
              <a:t> </a:t>
            </a:r>
            <a:r>
              <a:rPr dirty="0" smtClean="0" sz="3000" spc="0" b="1">
                <a:latin typeface="Arial"/>
                <a:cs typeface="Arial"/>
              </a:rPr>
              <a:t>=</a:t>
            </a:r>
            <a:r>
              <a:rPr dirty="0" smtClean="0" sz="3000" spc="0" b="1">
                <a:latin typeface="Arial"/>
                <a:cs typeface="Arial"/>
              </a:rPr>
              <a:t> </a:t>
            </a:r>
            <a:r>
              <a:rPr dirty="0" smtClean="0" sz="3000" spc="0" b="1">
                <a:latin typeface="Arial"/>
                <a:cs typeface="Arial"/>
              </a:rPr>
              <a:t>1024px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82326" y="1815124"/>
            <a:ext cx="2376900" cy="0"/>
          </a:xfrm>
          <a:custGeom>
            <a:avLst/>
            <a:gdLst/>
            <a:ahLst/>
            <a:cxnLst/>
            <a:rect l="l" t="t" r="r" b="b"/>
            <a:pathLst>
              <a:path w="2376900" h="0">
                <a:moveTo>
                  <a:pt x="0" y="0"/>
                </a:moveTo>
                <a:lnTo>
                  <a:pt x="23769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2326" y="2066963"/>
            <a:ext cx="7772400" cy="1429800"/>
          </a:xfrm>
          <a:custGeom>
            <a:avLst/>
            <a:gdLst/>
            <a:ahLst/>
            <a:cxnLst/>
            <a:rect l="l" t="t" r="r" b="b"/>
            <a:pathLst>
              <a:path w="7772400" h="1429800">
                <a:moveTo>
                  <a:pt x="0" y="0"/>
                </a:moveTo>
                <a:lnTo>
                  <a:pt x="7772400" y="0"/>
                </a:lnTo>
                <a:lnTo>
                  <a:pt x="7772400" y="1429800"/>
                </a:lnTo>
                <a:lnTo>
                  <a:pt x="0" y="1429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97100" y="3748750"/>
            <a:ext cx="5387700" cy="1165800"/>
          </a:xfrm>
          <a:custGeom>
            <a:avLst/>
            <a:gdLst/>
            <a:ahLst/>
            <a:cxnLst/>
            <a:rect l="l" t="t" r="r" b="b"/>
            <a:pathLst>
              <a:path w="5387700" h="1165800">
                <a:moveTo>
                  <a:pt x="0" y="0"/>
                </a:moveTo>
                <a:lnTo>
                  <a:pt x="5387700" y="0"/>
                </a:lnTo>
                <a:lnTo>
                  <a:pt x="5387700" y="1165800"/>
                </a:lnTo>
                <a:lnTo>
                  <a:pt x="0" y="1165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90713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7100" y="3748750"/>
            <a:ext cx="5387700" cy="116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3"/>
              </a:spcBef>
            </a:pPr>
            <a:endParaRPr sz="500"/>
          </a:p>
          <a:p>
            <a:pPr marL="57149">
              <a:lnSpc>
                <a:spcPct val="95825"/>
              </a:lnSpc>
              <a:spcBef>
                <a:spcPts val="100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Gracias</a:t>
            </a:r>
            <a:r>
              <a:rPr dirty="0" smtClean="0" sz="2400" spc="45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13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este</a:t>
            </a:r>
            <a:r>
              <a:rPr dirty="0" smtClean="0" sz="2400" spc="572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módulo</a:t>
            </a:r>
            <a:r>
              <a:rPr dirty="0" smtClean="0" sz="2400" spc="45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de</a:t>
            </a:r>
            <a:r>
              <a:rPr dirty="0" smtClean="0" sz="2400" spc="18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CSS</a:t>
            </a:r>
            <a:r>
              <a:rPr dirty="0" smtClean="0" sz="2400" spc="-22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existe</a:t>
            </a:r>
            <a:endParaRPr sz="2400">
              <a:latin typeface="Times New Roman"/>
              <a:cs typeface="Times New Roman"/>
            </a:endParaRPr>
          </a:p>
          <a:p>
            <a:pPr marL="57149">
              <a:lnSpc>
                <a:spcPts val="2600"/>
              </a:lnSpc>
              <a:spcBef>
                <a:spcPts val="13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Responsive</a:t>
            </a:r>
            <a:r>
              <a:rPr dirty="0" smtClean="0" sz="2400" spc="-66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326" y="2066963"/>
            <a:ext cx="7772400" cy="142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7149">
              <a:lnSpc>
                <a:spcPct val="95825"/>
              </a:lnSpc>
              <a:spcBef>
                <a:spcPts val="2061"/>
              </a:spcBef>
            </a:pPr>
            <a:r>
              <a:rPr dirty="0" smtClean="0" sz="5000" spc="0">
                <a:latin typeface="Times New Roman"/>
                <a:cs typeface="Times New Roman"/>
              </a:rPr>
              <a:t>Media</a:t>
            </a:r>
            <a:r>
              <a:rPr dirty="0" smtClean="0" sz="5000" spc="-447">
                <a:latin typeface="Times New Roman"/>
                <a:cs typeface="Times New Roman"/>
              </a:rPr>
              <a:t> </a:t>
            </a:r>
            <a:r>
              <a:rPr dirty="0" smtClean="0" sz="5000" spc="0">
                <a:latin typeface="Times New Roman"/>
                <a:cs typeface="Times New Roman"/>
              </a:rPr>
              <a:t>Queries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0713" y="1196369"/>
            <a:ext cx="2723700" cy="36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360065" y="4375857"/>
            <a:ext cx="423878" cy="313983"/>
          </a:xfrm>
          <a:custGeom>
            <a:avLst/>
            <a:gdLst/>
            <a:ahLst/>
            <a:cxnLst/>
            <a:rect l="l" t="t" r="r" b="b"/>
            <a:pathLst>
              <a:path w="423878" h="313983">
                <a:moveTo>
                  <a:pt x="423878" y="313983"/>
                </a:moveTo>
                <a:lnTo>
                  <a:pt x="0" y="313983"/>
                </a:lnTo>
                <a:lnTo>
                  <a:pt x="0" y="0"/>
                </a:lnTo>
                <a:lnTo>
                  <a:pt x="423878" y="0"/>
                </a:lnTo>
                <a:lnTo>
                  <a:pt x="423878" y="313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360065" y="4375857"/>
            <a:ext cx="423878" cy="313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360066" y="2104933"/>
            <a:ext cx="423878" cy="313983"/>
          </a:xfrm>
          <a:custGeom>
            <a:avLst/>
            <a:gdLst/>
            <a:ahLst/>
            <a:cxnLst/>
            <a:rect l="l" t="t" r="r" b="b"/>
            <a:pathLst>
              <a:path w="423878" h="313983">
                <a:moveTo>
                  <a:pt x="0" y="0"/>
                </a:moveTo>
                <a:lnTo>
                  <a:pt x="423878" y="0"/>
                </a:lnTo>
                <a:lnTo>
                  <a:pt x="423878" y="313983"/>
                </a:lnTo>
                <a:lnTo>
                  <a:pt x="0" y="313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360066" y="2104933"/>
            <a:ext cx="423878" cy="313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193259" y="2726062"/>
            <a:ext cx="6757500" cy="1008900"/>
          </a:xfrm>
          <a:custGeom>
            <a:avLst/>
            <a:gdLst/>
            <a:ahLst/>
            <a:cxnLst/>
            <a:rect l="l" t="t" r="r" b="b"/>
            <a:pathLst>
              <a:path w="6757500" h="1008900">
                <a:moveTo>
                  <a:pt x="0" y="0"/>
                </a:moveTo>
                <a:lnTo>
                  <a:pt x="6757500" y="0"/>
                </a:lnTo>
                <a:lnTo>
                  <a:pt x="6757500" y="1008900"/>
                </a:lnTo>
                <a:lnTo>
                  <a:pt x="0" y="100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11958" y="3642050"/>
            <a:ext cx="4977257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dirty="0" smtClean="0" sz="3000" spc="0">
                <a:latin typeface="Times New Roman"/>
                <a:cs typeface="Times New Roman"/>
              </a:rPr>
              <a:t>características</a:t>
            </a:r>
            <a:r>
              <a:rPr dirty="0" smtClean="0" sz="3000" spc="-259">
                <a:latin typeface="Times New Roman"/>
                <a:cs typeface="Times New Roman"/>
              </a:rPr>
              <a:t> </a:t>
            </a:r>
            <a:r>
              <a:rPr dirty="0" smtClean="0" sz="3000" spc="0">
                <a:latin typeface="Times New Roman"/>
                <a:cs typeface="Times New Roman"/>
              </a:rPr>
              <a:t>del</a:t>
            </a:r>
            <a:r>
              <a:rPr dirty="0" smtClean="0" sz="3000" spc="159">
                <a:latin typeface="Times New Roman"/>
                <a:cs typeface="Times New Roman"/>
              </a:rPr>
              <a:t> </a:t>
            </a:r>
            <a:r>
              <a:rPr dirty="0" smtClean="0" sz="3000" spc="0">
                <a:latin typeface="Times New Roman"/>
                <a:cs typeface="Times New Roman"/>
              </a:rPr>
              <a:t>dispositivo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93259" y="2726062"/>
            <a:ext cx="6757500" cy="100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"/>
              </a:spcBef>
            </a:pPr>
            <a:endParaRPr sz="750"/>
          </a:p>
          <a:p>
            <a:pPr marL="814051" marR="292270" indent="-456056">
              <a:lnSpc>
                <a:spcPts val="3220"/>
              </a:lnSpc>
              <a:spcBef>
                <a:spcPts val="161"/>
              </a:spcBef>
            </a:pPr>
            <a:r>
              <a:rPr dirty="0" smtClean="0" sz="3000" spc="0">
                <a:latin typeface="Times New Roman"/>
                <a:cs typeface="Times New Roman"/>
              </a:rPr>
              <a:t>módulo</a:t>
            </a:r>
            <a:r>
              <a:rPr dirty="0" smtClean="0" sz="3000" spc="562">
                <a:latin typeface="Times New Roman"/>
                <a:cs typeface="Times New Roman"/>
              </a:rPr>
              <a:t> </a:t>
            </a:r>
            <a:r>
              <a:rPr dirty="0" smtClean="0" sz="3000" spc="0">
                <a:latin typeface="Times New Roman"/>
                <a:cs typeface="Times New Roman"/>
              </a:rPr>
              <a:t>CSS3</a:t>
            </a:r>
            <a:r>
              <a:rPr dirty="0" smtClean="0" sz="3000" spc="-33">
                <a:latin typeface="Times New Roman"/>
                <a:cs typeface="Times New Roman"/>
              </a:rPr>
              <a:t> </a:t>
            </a:r>
            <a:r>
              <a:rPr dirty="0" smtClean="0" sz="3000" spc="0">
                <a:latin typeface="Times New Roman"/>
                <a:cs typeface="Times New Roman"/>
              </a:rPr>
              <a:t>que</a:t>
            </a:r>
            <a:r>
              <a:rPr dirty="0" smtClean="0" sz="3000" spc="392">
                <a:latin typeface="Times New Roman"/>
                <a:cs typeface="Times New Roman"/>
              </a:rPr>
              <a:t> </a:t>
            </a:r>
            <a:r>
              <a:rPr dirty="0" smtClean="0" sz="3000" spc="0">
                <a:latin typeface="Times New Roman"/>
                <a:cs typeface="Times New Roman"/>
              </a:rPr>
              <a:t>permite</a:t>
            </a:r>
            <a:r>
              <a:rPr dirty="0" smtClean="0" sz="3000" spc="-69">
                <a:latin typeface="Times New Roman"/>
                <a:cs typeface="Times New Roman"/>
              </a:rPr>
              <a:t> </a:t>
            </a:r>
            <a:r>
              <a:rPr dirty="0" smtClean="0" sz="3000" spc="0">
                <a:latin typeface="Times New Roman"/>
                <a:cs typeface="Times New Roman"/>
              </a:rPr>
              <a:t>adaptar</a:t>
            </a:r>
            <a:r>
              <a:rPr dirty="0" smtClean="0" sz="3000" spc="100">
                <a:latin typeface="Times New Roman"/>
                <a:cs typeface="Times New Roman"/>
              </a:rPr>
              <a:t> </a:t>
            </a:r>
            <a:r>
              <a:rPr dirty="0" smtClean="0" sz="3000" spc="0">
                <a:latin typeface="Times New Roman"/>
                <a:cs typeface="Times New Roman"/>
              </a:rPr>
              <a:t>la</a:t>
            </a:r>
            <a:r>
              <a:rPr dirty="0" smtClean="0" sz="3000" spc="0">
                <a:latin typeface="Times New Roman"/>
                <a:cs typeface="Times New Roman"/>
              </a:rPr>
              <a:t> </a:t>
            </a:r>
            <a:r>
              <a:rPr dirty="0" smtClean="0" sz="3000" spc="0">
                <a:latin typeface="Times New Roman"/>
                <a:cs typeface="Times New Roman"/>
              </a:rPr>
              <a:t>representación</a:t>
            </a:r>
            <a:r>
              <a:rPr dirty="0" smtClean="0" sz="3000" spc="-267">
                <a:latin typeface="Times New Roman"/>
                <a:cs typeface="Times New Roman"/>
              </a:rPr>
              <a:t> </a:t>
            </a:r>
            <a:r>
              <a:rPr dirty="0" smtClean="0" sz="3000" spc="0">
                <a:latin typeface="Times New Roman"/>
                <a:cs typeface="Times New Roman"/>
              </a:rPr>
              <a:t>del</a:t>
            </a:r>
            <a:r>
              <a:rPr dirty="0" smtClean="0" sz="3000" spc="159">
                <a:latin typeface="Times New Roman"/>
                <a:cs typeface="Times New Roman"/>
              </a:rPr>
              <a:t> </a:t>
            </a:r>
            <a:r>
              <a:rPr dirty="0" smtClean="0" sz="3000" spc="0">
                <a:latin typeface="Times New Roman"/>
                <a:cs typeface="Times New Roman"/>
              </a:rPr>
              <a:t>contenido</a:t>
            </a:r>
            <a:r>
              <a:rPr dirty="0" smtClean="0" sz="3000" spc="-252">
                <a:latin typeface="Times New Roman"/>
                <a:cs typeface="Times New Roman"/>
              </a:rPr>
              <a:t> </a:t>
            </a:r>
            <a:r>
              <a:rPr dirty="0" smtClean="0" sz="3000" spc="0"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82326" y="1815124"/>
            <a:ext cx="2376900" cy="0"/>
          </a:xfrm>
          <a:custGeom>
            <a:avLst/>
            <a:gdLst/>
            <a:ahLst/>
            <a:cxnLst/>
            <a:rect l="l" t="t" r="r" b="b"/>
            <a:pathLst>
              <a:path w="2376900" h="0">
                <a:moveTo>
                  <a:pt x="0" y="0"/>
                </a:moveTo>
                <a:lnTo>
                  <a:pt x="23769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2325" y="2066975"/>
            <a:ext cx="6326399" cy="1429800"/>
          </a:xfrm>
          <a:custGeom>
            <a:avLst/>
            <a:gdLst/>
            <a:ahLst/>
            <a:cxnLst/>
            <a:rect l="l" t="t" r="r" b="b"/>
            <a:pathLst>
              <a:path w="6326399" h="1429800">
                <a:moveTo>
                  <a:pt x="0" y="0"/>
                </a:moveTo>
                <a:lnTo>
                  <a:pt x="6326399" y="0"/>
                </a:lnTo>
                <a:lnTo>
                  <a:pt x="6326399" y="1429800"/>
                </a:lnTo>
                <a:lnTo>
                  <a:pt x="0" y="1429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97100" y="3901150"/>
            <a:ext cx="5407200" cy="1014300"/>
          </a:xfrm>
          <a:custGeom>
            <a:avLst/>
            <a:gdLst/>
            <a:ahLst/>
            <a:cxnLst/>
            <a:rect l="l" t="t" r="r" b="b"/>
            <a:pathLst>
              <a:path w="5407200" h="1014300">
                <a:moveTo>
                  <a:pt x="0" y="0"/>
                </a:moveTo>
                <a:lnTo>
                  <a:pt x="5407200" y="0"/>
                </a:lnTo>
                <a:lnTo>
                  <a:pt x="5407200" y="1014300"/>
                </a:lnTo>
                <a:lnTo>
                  <a:pt x="0" y="10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90713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7100" y="3901150"/>
            <a:ext cx="5407200" cy="10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3"/>
              </a:spcBef>
            </a:pPr>
            <a:endParaRPr sz="500"/>
          </a:p>
          <a:p>
            <a:pPr marL="57149">
              <a:lnSpc>
                <a:spcPct val="95825"/>
              </a:lnSpc>
              <a:spcBef>
                <a:spcPts val="100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Ejemplos</a:t>
            </a:r>
            <a:r>
              <a:rPr dirty="0" smtClean="0" sz="2400" spc="317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comunes</a:t>
            </a:r>
            <a:r>
              <a:rPr dirty="0" smtClean="0" sz="2400" spc="-19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de</a:t>
            </a:r>
            <a:r>
              <a:rPr dirty="0" smtClean="0" sz="2400" spc="18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cómo</a:t>
            </a:r>
            <a:r>
              <a:rPr dirty="0" smtClean="0" sz="2400" spc="29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se</a:t>
            </a:r>
            <a:r>
              <a:rPr dirty="0" smtClean="0" sz="2400" spc="16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ha</a:t>
            </a:r>
            <a:r>
              <a:rPr dirty="0" smtClean="0" sz="2400" spc="136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usado</a:t>
            </a:r>
            <a:endParaRPr sz="2400">
              <a:latin typeface="Times New Roman"/>
              <a:cs typeface="Times New Roman"/>
            </a:endParaRPr>
          </a:p>
          <a:p>
            <a:pPr marL="57149">
              <a:lnSpc>
                <a:spcPts val="2600"/>
              </a:lnSpc>
              <a:spcBef>
                <a:spcPts val="13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Responsive</a:t>
            </a:r>
            <a:r>
              <a:rPr dirty="0" smtClean="0" sz="2400" spc="-182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Design</a:t>
            </a:r>
            <a:r>
              <a:rPr dirty="0" smtClean="0" sz="2400" spc="34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en</a:t>
            </a:r>
            <a:r>
              <a:rPr dirty="0" smtClean="0" sz="2400" spc="18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la</a:t>
            </a:r>
            <a:r>
              <a:rPr dirty="0" smtClean="0" sz="2400" spc="-48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práctica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325" y="2066975"/>
            <a:ext cx="6326399" cy="142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150">
              <a:lnSpc>
                <a:spcPct val="95825"/>
              </a:lnSpc>
              <a:spcBef>
                <a:spcPts val="360"/>
              </a:spcBef>
            </a:pPr>
            <a:r>
              <a:rPr dirty="0" smtClean="0" sz="5000" spc="0">
                <a:latin typeface="Times New Roman"/>
                <a:cs typeface="Times New Roman"/>
              </a:rPr>
              <a:t>Patrones</a:t>
            </a:r>
            <a:r>
              <a:rPr dirty="0" smtClean="0" sz="5000" spc="-350">
                <a:latin typeface="Times New Roman"/>
                <a:cs typeface="Times New Roman"/>
              </a:rPr>
              <a:t> </a:t>
            </a:r>
            <a:r>
              <a:rPr dirty="0" smtClean="0" sz="5000" spc="0">
                <a:latin typeface="Times New Roman"/>
                <a:cs typeface="Times New Roman"/>
              </a:rPr>
              <a:t>en</a:t>
            </a:r>
            <a:endParaRPr sz="5000">
              <a:latin typeface="Times New Roman"/>
              <a:cs typeface="Times New Roman"/>
            </a:endParaRPr>
          </a:p>
          <a:p>
            <a:pPr marL="57150">
              <a:lnSpc>
                <a:spcPts val="5150"/>
              </a:lnSpc>
              <a:spcBef>
                <a:spcPts val="257"/>
              </a:spcBef>
            </a:pPr>
            <a:r>
              <a:rPr dirty="0" smtClean="0" baseline="-2319" sz="7500" spc="0">
                <a:latin typeface="Times New Roman"/>
                <a:cs typeface="Times New Roman"/>
              </a:rPr>
              <a:t>Responsive</a:t>
            </a:r>
            <a:r>
              <a:rPr dirty="0" smtClean="0" baseline="-2319" sz="7500" spc="38">
                <a:latin typeface="Times New Roman"/>
                <a:cs typeface="Times New Roman"/>
              </a:rPr>
              <a:t> </a:t>
            </a:r>
            <a:r>
              <a:rPr dirty="0" smtClean="0" baseline="-2319" sz="7500" spc="0">
                <a:latin typeface="Times New Roman"/>
                <a:cs typeface="Times New Roman"/>
              </a:rPr>
              <a:t>Design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0713" y="1196369"/>
            <a:ext cx="2723700" cy="36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03547" y="3815525"/>
            <a:ext cx="6842700" cy="723000"/>
          </a:xfrm>
          <a:custGeom>
            <a:avLst/>
            <a:gdLst/>
            <a:ahLst/>
            <a:cxnLst/>
            <a:rect l="l" t="t" r="r" b="b"/>
            <a:pathLst>
              <a:path w="6842700" h="723000">
                <a:moveTo>
                  <a:pt x="0" y="0"/>
                </a:moveTo>
                <a:lnTo>
                  <a:pt x="6842700" y="0"/>
                </a:lnTo>
                <a:lnTo>
                  <a:pt x="6842700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6776" y="2257951"/>
            <a:ext cx="6189594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dirty="0" smtClean="0" sz="3000" spc="0">
                <a:solidFill>
                  <a:srgbClr val="E06666"/>
                </a:solidFill>
                <a:latin typeface="Times New Roman"/>
                <a:cs typeface="Times New Roman"/>
                <a:hlinkClick r:id="rId2"/>
              </a:rPr>
              <a:t>@media</a:t>
            </a:r>
            <a:r>
              <a:rPr dirty="0" smtClean="0" sz="3000" spc="636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>
                <a:solidFill>
                  <a:srgbClr val="FFFF00"/>
                </a:solidFill>
                <a:latin typeface="Times New Roman"/>
                <a:cs typeface="Times New Roman"/>
              </a:rPr>
              <a:t>media</a:t>
            </a:r>
            <a:r>
              <a:rPr dirty="0" smtClean="0" sz="3000" spc="-363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>
                <a:solidFill>
                  <a:srgbClr val="FFFF00"/>
                </a:solidFill>
                <a:latin typeface="Times New Roman"/>
                <a:cs typeface="Times New Roman"/>
              </a:rPr>
              <a:t>type</a:t>
            </a:r>
            <a:r>
              <a:rPr dirty="0" smtClean="0" sz="3000" spc="-83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>
                <a:solidFill>
                  <a:srgbClr val="E06666"/>
                </a:solidFill>
                <a:latin typeface="Times New Roman"/>
                <a:cs typeface="Times New Roman"/>
              </a:rPr>
              <a:t>and</a:t>
            </a:r>
            <a:r>
              <a:rPr dirty="0" smtClean="0" sz="3000" spc="565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000" spc="0">
                <a:solidFill>
                  <a:srgbClr val="FF00FF"/>
                </a:solidFill>
                <a:latin typeface="Times New Roman"/>
                <a:cs typeface="Times New Roman"/>
              </a:rPr>
              <a:t>condición</a:t>
            </a:r>
            <a:r>
              <a:rPr dirty="0" smtClean="0" sz="30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0886" y="2257951"/>
            <a:ext cx="1968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dirty="0" smtClean="0" sz="30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776" y="3077101"/>
            <a:ext cx="1968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dirty="0" smtClean="0" sz="30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7997" y="4028885"/>
            <a:ext cx="5586476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dirty="0" smtClean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compone</a:t>
            </a:r>
            <a:r>
              <a:rPr dirty="0" smtClean="0" sz="2400" spc="-1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mtClean="0" sz="2400" spc="18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mtClean="0" sz="2400" spc="1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r>
              <a:rPr dirty="0" smtClean="0" sz="2400" spc="39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r>
              <a:rPr dirty="0" smtClean="0" sz="2400" spc="4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una</a:t>
            </a:r>
            <a:r>
              <a:rPr dirty="0" smtClean="0" sz="2400" spc="2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más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00"/>
              </a:lnSpc>
              <a:spcBef>
                <a:spcPts val="0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condiciones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03547" y="3815525"/>
            <a:ext cx="6842700" cy="723000"/>
          </a:xfrm>
          <a:custGeom>
            <a:avLst/>
            <a:gdLst/>
            <a:ahLst/>
            <a:cxnLst/>
            <a:rect l="l" t="t" r="r" b="b"/>
            <a:pathLst>
              <a:path w="6842700" h="723000">
                <a:moveTo>
                  <a:pt x="0" y="0"/>
                </a:moveTo>
                <a:lnTo>
                  <a:pt x="6842700" y="0"/>
                </a:lnTo>
                <a:lnTo>
                  <a:pt x="6842700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6776" y="2257951"/>
            <a:ext cx="6894062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dirty="0" smtClean="0" sz="3000" spc="0">
                <a:solidFill>
                  <a:srgbClr val="E06666"/>
                </a:solidFill>
                <a:latin typeface="Times New Roman"/>
                <a:cs typeface="Times New Roman"/>
                <a:hlinkClick r:id="rId2"/>
              </a:rPr>
              <a:t>@media</a:t>
            </a:r>
            <a:r>
              <a:rPr dirty="0" smtClean="0" sz="3000" spc="636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>
                <a:solidFill>
                  <a:srgbClr val="FFFF00"/>
                </a:solidFill>
                <a:latin typeface="Times New Roman"/>
                <a:cs typeface="Times New Roman"/>
              </a:rPr>
              <a:t>screen</a:t>
            </a:r>
            <a:r>
              <a:rPr dirty="0" smtClean="0" sz="3000" spc="-29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>
                <a:solidFill>
                  <a:srgbClr val="E06666"/>
                </a:solidFill>
                <a:latin typeface="Times New Roman"/>
                <a:cs typeface="Times New Roman"/>
              </a:rPr>
              <a:t>and</a:t>
            </a:r>
            <a:r>
              <a:rPr dirty="0" smtClean="0" sz="3000" spc="565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000" spc="0">
                <a:solidFill>
                  <a:srgbClr val="FF00FF"/>
                </a:solidFill>
                <a:latin typeface="Times New Roman"/>
                <a:cs typeface="Times New Roman"/>
              </a:rPr>
              <a:t>max-width:</a:t>
            </a:r>
            <a:r>
              <a:rPr dirty="0" smtClean="0" sz="3000" spc="-169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>
                <a:solidFill>
                  <a:srgbClr val="FF00FF"/>
                </a:solidFill>
                <a:latin typeface="Times New Roman"/>
                <a:cs typeface="Times New Roman"/>
              </a:rPr>
              <a:t>768px</a:t>
            </a:r>
            <a:r>
              <a:rPr dirty="0" smtClean="0" sz="30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5354" y="2257951"/>
            <a:ext cx="1968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dirty="0" smtClean="0" sz="30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776" y="3077101"/>
            <a:ext cx="1968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dirty="0" smtClean="0" sz="30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7997" y="4028885"/>
            <a:ext cx="6195771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Todas</a:t>
            </a:r>
            <a:r>
              <a:rPr dirty="0" smtClean="0" sz="2400" spc="33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dirty="0" smtClean="0" sz="2400" spc="5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pantallas</a:t>
            </a:r>
            <a:r>
              <a:rPr dirty="0" smtClean="0" sz="24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dirty="0" smtClean="0" sz="2400" spc="1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dirty="0" smtClean="0" sz="2400" spc="1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mtClean="0" sz="2400" spc="1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ancho</a:t>
            </a:r>
            <a:r>
              <a:rPr dirty="0" smtClean="0" sz="2400" spc="4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inferior</a:t>
            </a:r>
            <a:r>
              <a:rPr dirty="0" smtClean="0" sz="2400" spc="5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00"/>
              </a:lnSpc>
              <a:spcBef>
                <a:spcPts val="0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igual</a:t>
            </a:r>
            <a:r>
              <a:rPr dirty="0" smtClean="0" sz="240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768px</a:t>
            </a:r>
            <a:r>
              <a:rPr dirty="0" smtClean="0" sz="24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cumplen</a:t>
            </a:r>
            <a:r>
              <a:rPr dirty="0" smtClean="0" sz="24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esta</a:t>
            </a:r>
            <a:r>
              <a:rPr dirty="0" smtClean="0" sz="2400" spc="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condición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03547" y="3815525"/>
            <a:ext cx="6842700" cy="723000"/>
          </a:xfrm>
          <a:custGeom>
            <a:avLst/>
            <a:gdLst/>
            <a:ahLst/>
            <a:cxnLst/>
            <a:rect l="l" t="t" r="r" b="b"/>
            <a:pathLst>
              <a:path w="6842700" h="723000">
                <a:moveTo>
                  <a:pt x="0" y="0"/>
                </a:moveTo>
                <a:lnTo>
                  <a:pt x="6842700" y="0"/>
                </a:lnTo>
                <a:lnTo>
                  <a:pt x="6842700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6776" y="2440513"/>
            <a:ext cx="7518841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  <a:hlinkClick r:id="rId2"/>
              </a:rPr>
              <a:t>@media</a:t>
            </a:r>
            <a:r>
              <a:rPr dirty="0" smtClean="0" sz="2000" spc="422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00"/>
                </a:solidFill>
                <a:latin typeface="Times New Roman"/>
                <a:cs typeface="Times New Roman"/>
              </a:rPr>
              <a:t>screen</a:t>
            </a:r>
            <a:r>
              <a:rPr dirty="0" smtClean="0" sz="2000" spc="-19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</a:rPr>
              <a:t>and</a:t>
            </a:r>
            <a:r>
              <a:rPr dirty="0" smtClean="0" sz="2000" spc="375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max-widt</a:t>
            </a:r>
            <a:r>
              <a:rPr dirty="0" smtClean="0" sz="2000" spc="-4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768px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DD7E6B"/>
                </a:solidFill>
                <a:latin typeface="Times New Roman"/>
                <a:cs typeface="Times New Roman"/>
              </a:rPr>
              <a:t>and</a:t>
            </a:r>
            <a:r>
              <a:rPr dirty="0" smtClean="0" sz="2000" spc="375">
                <a:solidFill>
                  <a:srgbClr val="DD7E6B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min-widt</a:t>
            </a:r>
            <a:r>
              <a:rPr dirty="0" smtClean="0" sz="2000" spc="-4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480px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776" y="2992963"/>
            <a:ext cx="13970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7997" y="4028885"/>
            <a:ext cx="6448755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Todas</a:t>
            </a:r>
            <a:r>
              <a:rPr dirty="0" smtClean="0" sz="2400" spc="33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dirty="0" smtClean="0" sz="2400" spc="5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pantallas</a:t>
            </a:r>
            <a:r>
              <a:rPr dirty="0" smtClean="0" sz="24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dirty="0" smtClean="0" sz="2400" spc="1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mtClean="0" sz="2400" spc="1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ancho</a:t>
            </a:r>
            <a:r>
              <a:rPr dirty="0" smtClean="0" sz="2400" spc="4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mtClean="0" sz="2400" spc="18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480px</a:t>
            </a:r>
            <a:r>
              <a:rPr dirty="0" smtClean="0" sz="24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hasta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00"/>
              </a:lnSpc>
              <a:spcBef>
                <a:spcPts val="0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768px</a:t>
            </a:r>
            <a:r>
              <a:rPr dirty="0" smtClean="0" sz="24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cumplen</a:t>
            </a:r>
            <a:r>
              <a:rPr dirty="0" smtClean="0" sz="24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esta</a:t>
            </a:r>
            <a:r>
              <a:rPr dirty="0" smtClean="0" sz="2400" spc="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condición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03547" y="3815525"/>
            <a:ext cx="6842700" cy="723000"/>
          </a:xfrm>
          <a:custGeom>
            <a:avLst/>
            <a:gdLst/>
            <a:ahLst/>
            <a:cxnLst/>
            <a:rect l="l" t="t" r="r" b="b"/>
            <a:pathLst>
              <a:path w="6842700" h="723000">
                <a:moveTo>
                  <a:pt x="0" y="0"/>
                </a:moveTo>
                <a:lnTo>
                  <a:pt x="6842700" y="0"/>
                </a:lnTo>
                <a:lnTo>
                  <a:pt x="6842700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54450" y="5091000"/>
            <a:ext cx="4835100" cy="564000"/>
          </a:xfrm>
          <a:custGeom>
            <a:avLst/>
            <a:gdLst/>
            <a:ahLst/>
            <a:cxnLst/>
            <a:rect l="l" t="t" r="r" b="b"/>
            <a:pathLst>
              <a:path w="4835100" h="564000">
                <a:moveTo>
                  <a:pt x="0" y="0"/>
                </a:moveTo>
                <a:lnTo>
                  <a:pt x="4835100" y="0"/>
                </a:lnTo>
                <a:lnTo>
                  <a:pt x="4835100" y="564000"/>
                </a:lnTo>
                <a:lnTo>
                  <a:pt x="0" y="564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3724" y="1409729"/>
            <a:ext cx="16853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dirty="0" smtClean="0" sz="2400" spc="2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76" y="2302401"/>
            <a:ext cx="4540038" cy="8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  <a:hlinkClick r:id="rId3"/>
              </a:rPr>
              <a:t>@media</a:t>
            </a:r>
            <a:r>
              <a:rPr dirty="0" smtClean="0" sz="2000" spc="422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00"/>
                </a:solidFill>
                <a:latin typeface="Times New Roman"/>
                <a:cs typeface="Times New Roman"/>
              </a:rPr>
              <a:t>screen</a:t>
            </a:r>
            <a:r>
              <a:rPr dirty="0" smtClean="0" sz="2000" spc="-19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</a:rPr>
              <a:t>and</a:t>
            </a:r>
            <a:r>
              <a:rPr dirty="0" smtClean="0" sz="2000" spc="375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min-widt</a:t>
            </a:r>
            <a:r>
              <a:rPr dirty="0" smtClean="0" sz="2000" spc="-4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320px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  <a:hlinkClick r:id="rId4"/>
              </a:rPr>
              <a:t>@media</a:t>
            </a:r>
            <a:r>
              <a:rPr dirty="0" smtClean="0" sz="2000" spc="422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00"/>
                </a:solidFill>
                <a:latin typeface="Times New Roman"/>
                <a:cs typeface="Times New Roman"/>
              </a:rPr>
              <a:t>screen</a:t>
            </a:r>
            <a:r>
              <a:rPr dirty="0" smtClean="0" sz="2000" spc="-19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</a:rPr>
              <a:t>and</a:t>
            </a:r>
            <a:r>
              <a:rPr dirty="0" smtClean="0" sz="2000" spc="375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min-widt</a:t>
            </a:r>
            <a:r>
              <a:rPr dirty="0" smtClean="0" sz="2000" spc="-4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480px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  <a:hlinkClick r:id="rId5"/>
              </a:rPr>
              <a:t>@media</a:t>
            </a:r>
            <a:r>
              <a:rPr dirty="0" smtClean="0" sz="2000" spc="422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00"/>
                </a:solidFill>
                <a:latin typeface="Times New Roman"/>
                <a:cs typeface="Times New Roman"/>
              </a:rPr>
              <a:t>screen</a:t>
            </a:r>
            <a:r>
              <a:rPr dirty="0" smtClean="0" sz="2000" spc="-19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</a:rPr>
              <a:t>and</a:t>
            </a:r>
            <a:r>
              <a:rPr dirty="0" smtClean="0" sz="2000" spc="375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min-widt</a:t>
            </a:r>
            <a:r>
              <a:rPr dirty="0" smtClean="0" sz="2000" spc="-4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768px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1358" y="2302401"/>
            <a:ext cx="264922" cy="8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76" y="3131076"/>
            <a:ext cx="498676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  <a:hlinkClick r:id="rId2"/>
              </a:rPr>
              <a:t>@media</a:t>
            </a:r>
            <a:r>
              <a:rPr dirty="0" smtClean="0" sz="2000" spc="422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00"/>
                </a:solidFill>
                <a:latin typeface="Times New Roman"/>
                <a:cs typeface="Times New Roman"/>
              </a:rPr>
              <a:t>screen</a:t>
            </a:r>
            <a:r>
              <a:rPr dirty="0" smtClean="0" sz="2000" spc="-19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</a:rPr>
              <a:t>and</a:t>
            </a:r>
            <a:r>
              <a:rPr dirty="0" smtClean="0" sz="2000" spc="375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min-widt</a:t>
            </a:r>
            <a:r>
              <a:rPr dirty="0" smtClean="0" sz="2000" spc="-4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1024p</a:t>
            </a:r>
            <a:r>
              <a:rPr dirty="0" smtClean="0" sz="2000" spc="-4">
                <a:solidFill>
                  <a:srgbClr val="FF00FF"/>
                </a:solidFill>
                <a:latin typeface="Times New Roman"/>
                <a:cs typeface="Times New Roman"/>
              </a:rPr>
              <a:t>x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997" y="4028885"/>
            <a:ext cx="20078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Usa</a:t>
            </a:r>
            <a:r>
              <a:rPr dirty="0" smtClean="0" sz="2400" spc="12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min-width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89581" y="5343412"/>
            <a:ext cx="3221606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dirty="0" smtClean="0" sz="3000" spc="0" b="1">
                <a:solidFill>
                  <a:srgbClr val="FFFFFF"/>
                </a:solidFill>
                <a:latin typeface="Times New Roman"/>
                <a:cs typeface="Times New Roman"/>
              </a:rPr>
              <a:t>min-width</a:t>
            </a:r>
            <a:r>
              <a:rPr dirty="0" smtClean="0" sz="3000" spc="363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 b="1">
                <a:solidFill>
                  <a:srgbClr val="00FFFF"/>
                </a:solidFill>
                <a:latin typeface="Times New Roman"/>
                <a:cs typeface="Times New Roman"/>
              </a:rPr>
              <a:t>=</a:t>
            </a:r>
            <a:r>
              <a:rPr dirty="0" smtClean="0" sz="3000" spc="-152" b="1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 b="1">
                <a:solidFill>
                  <a:srgbClr val="FFFFFF"/>
                </a:solidFill>
                <a:latin typeface="Times New Roman"/>
                <a:cs typeface="Times New Roman"/>
              </a:rPr>
              <a:t>desde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556" y="0"/>
            <a:ext cx="9142897" cy="6857174"/>
          </a:xfrm>
          <a:custGeom>
            <a:avLst/>
            <a:gdLst/>
            <a:ahLst/>
            <a:cxnLst/>
            <a:rect l="l" t="t" r="r" b="b"/>
            <a:pathLst>
              <a:path w="9142897" h="6857174">
                <a:moveTo>
                  <a:pt x="0" y="0"/>
                </a:moveTo>
                <a:lnTo>
                  <a:pt x="9142897" y="0"/>
                </a:lnTo>
                <a:lnTo>
                  <a:pt x="9142897" y="6857174"/>
                </a:lnTo>
                <a:lnTo>
                  <a:pt x="0" y="6857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6" y="0"/>
            <a:ext cx="9142897" cy="6857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82326" y="1815124"/>
            <a:ext cx="1628400" cy="0"/>
          </a:xfrm>
          <a:custGeom>
            <a:avLst/>
            <a:gdLst/>
            <a:ahLst/>
            <a:cxnLst/>
            <a:rect l="l" t="t" r="r" b="b"/>
            <a:pathLst>
              <a:path w="1628400" h="0">
                <a:moveTo>
                  <a:pt x="0" y="0"/>
                </a:moveTo>
                <a:lnTo>
                  <a:pt x="16284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82326" y="2117726"/>
            <a:ext cx="7772400" cy="1429799"/>
          </a:xfrm>
          <a:custGeom>
            <a:avLst/>
            <a:gdLst/>
            <a:ahLst/>
            <a:cxnLst/>
            <a:rect l="l" t="t" r="r" b="b"/>
            <a:pathLst>
              <a:path w="7772400" h="1429799">
                <a:moveTo>
                  <a:pt x="0" y="0"/>
                </a:moveTo>
                <a:lnTo>
                  <a:pt x="7772400" y="0"/>
                </a:lnTo>
                <a:lnTo>
                  <a:pt x="7772400" y="1429799"/>
                </a:lnTo>
                <a:lnTo>
                  <a:pt x="0" y="142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03547" y="3815525"/>
            <a:ext cx="6842700" cy="723000"/>
          </a:xfrm>
          <a:custGeom>
            <a:avLst/>
            <a:gdLst/>
            <a:ahLst/>
            <a:cxnLst/>
            <a:rect l="l" t="t" r="r" b="b"/>
            <a:pathLst>
              <a:path w="6842700" h="723000">
                <a:moveTo>
                  <a:pt x="0" y="0"/>
                </a:moveTo>
                <a:lnTo>
                  <a:pt x="6842700" y="0"/>
                </a:lnTo>
                <a:lnTo>
                  <a:pt x="6842700" y="723000"/>
                </a:lnTo>
                <a:lnTo>
                  <a:pt x="0" y="72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89274" y="1196369"/>
            <a:ext cx="2723700" cy="366900"/>
          </a:xfrm>
          <a:custGeom>
            <a:avLst/>
            <a:gdLst/>
            <a:ahLst/>
            <a:cxnLst/>
            <a:rect l="l" t="t" r="r" b="b"/>
            <a:pathLst>
              <a:path w="2723700" h="366900">
                <a:moveTo>
                  <a:pt x="0" y="0"/>
                </a:moveTo>
                <a:lnTo>
                  <a:pt x="2723700" y="0"/>
                </a:lnTo>
                <a:lnTo>
                  <a:pt x="2723700" y="366900"/>
                </a:lnTo>
                <a:lnTo>
                  <a:pt x="0" y="366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54450" y="5091000"/>
            <a:ext cx="4835100" cy="564000"/>
          </a:xfrm>
          <a:custGeom>
            <a:avLst/>
            <a:gdLst/>
            <a:ahLst/>
            <a:cxnLst/>
            <a:rect l="l" t="t" r="r" b="b"/>
            <a:pathLst>
              <a:path w="4835100" h="564000">
                <a:moveTo>
                  <a:pt x="0" y="0"/>
                </a:moveTo>
                <a:lnTo>
                  <a:pt x="4835100" y="0"/>
                </a:lnTo>
                <a:lnTo>
                  <a:pt x="4835100" y="564000"/>
                </a:lnTo>
                <a:lnTo>
                  <a:pt x="0" y="564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3724" y="1409729"/>
            <a:ext cx="18819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Desktop</a:t>
            </a:r>
            <a:r>
              <a:rPr dirty="0" smtClean="0" sz="24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76" y="2302401"/>
            <a:ext cx="504947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  <a:hlinkClick r:id="rId5"/>
              </a:rPr>
              <a:t>@media</a:t>
            </a:r>
            <a:r>
              <a:rPr dirty="0" smtClean="0" sz="2000" spc="422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00"/>
                </a:solidFill>
                <a:latin typeface="Times New Roman"/>
                <a:cs typeface="Times New Roman"/>
              </a:rPr>
              <a:t>screen</a:t>
            </a:r>
            <a:r>
              <a:rPr dirty="0" smtClean="0" sz="2000" spc="-19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</a:rPr>
              <a:t>and</a:t>
            </a:r>
            <a:r>
              <a:rPr dirty="0" smtClean="0" sz="2000" spc="375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max-widt</a:t>
            </a:r>
            <a:r>
              <a:rPr dirty="0" smtClean="0" sz="2000" spc="-4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1024p</a:t>
            </a:r>
            <a:r>
              <a:rPr dirty="0" smtClean="0" sz="2000" spc="-4">
                <a:solidFill>
                  <a:srgbClr val="FF00FF"/>
                </a:solidFill>
                <a:latin typeface="Times New Roman"/>
                <a:cs typeface="Times New Roman"/>
              </a:rPr>
              <a:t>x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76" y="2578626"/>
            <a:ext cx="4540038" cy="8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  <a:hlinkClick r:id="rId2"/>
              </a:rPr>
              <a:t>@media</a:t>
            </a:r>
            <a:r>
              <a:rPr dirty="0" smtClean="0" sz="2000" spc="422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00"/>
                </a:solidFill>
                <a:latin typeface="Times New Roman"/>
                <a:cs typeface="Times New Roman"/>
              </a:rPr>
              <a:t>screen</a:t>
            </a:r>
            <a:r>
              <a:rPr dirty="0" smtClean="0" sz="2000" spc="-19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</a:rPr>
              <a:t>and</a:t>
            </a:r>
            <a:r>
              <a:rPr dirty="0" smtClean="0" sz="2000" spc="375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min-widt</a:t>
            </a:r>
            <a:r>
              <a:rPr dirty="0" smtClean="0" sz="2000" spc="-4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768px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  <a:hlinkClick r:id="rId3"/>
              </a:rPr>
              <a:t>@media</a:t>
            </a:r>
            <a:r>
              <a:rPr dirty="0" smtClean="0" sz="2000" spc="422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00"/>
                </a:solidFill>
                <a:latin typeface="Times New Roman"/>
                <a:cs typeface="Times New Roman"/>
              </a:rPr>
              <a:t>screen</a:t>
            </a:r>
            <a:r>
              <a:rPr dirty="0" smtClean="0" sz="2000" spc="-19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</a:rPr>
              <a:t>and</a:t>
            </a:r>
            <a:r>
              <a:rPr dirty="0" smtClean="0" sz="2000" spc="375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min-widt</a:t>
            </a:r>
            <a:r>
              <a:rPr dirty="0" smtClean="0" sz="2000" spc="-4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480px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  <a:hlinkClick r:id="rId4"/>
              </a:rPr>
              <a:t>@media</a:t>
            </a:r>
            <a:r>
              <a:rPr dirty="0" smtClean="0" sz="2000" spc="422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00"/>
                </a:solidFill>
                <a:latin typeface="Times New Roman"/>
                <a:cs typeface="Times New Roman"/>
              </a:rPr>
              <a:t>screen</a:t>
            </a:r>
            <a:r>
              <a:rPr dirty="0" smtClean="0" sz="2000" spc="-19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E06666"/>
                </a:solidFill>
                <a:latin typeface="Times New Roman"/>
                <a:cs typeface="Times New Roman"/>
              </a:rPr>
              <a:t>and</a:t>
            </a:r>
            <a:r>
              <a:rPr dirty="0" smtClean="0" sz="2000" spc="375">
                <a:solidFill>
                  <a:srgbClr val="E066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min-widt</a:t>
            </a:r>
            <a:r>
              <a:rPr dirty="0" smtClean="0" sz="2000" spc="-4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FF"/>
                </a:solidFill>
                <a:latin typeface="Times New Roman"/>
                <a:cs typeface="Times New Roman"/>
              </a:rPr>
              <a:t>320px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1358" y="2578626"/>
            <a:ext cx="264922" cy="8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997" y="4028885"/>
            <a:ext cx="20684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Usa</a:t>
            </a:r>
            <a:r>
              <a:rPr dirty="0" smtClean="0" sz="2400" spc="12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max-width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86247" y="5343412"/>
            <a:ext cx="3228083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dirty="0" smtClean="0" sz="3000" spc="0" b="1">
                <a:solidFill>
                  <a:srgbClr val="FFFFFF"/>
                </a:solidFill>
                <a:latin typeface="Times New Roman"/>
                <a:cs typeface="Times New Roman"/>
              </a:rPr>
              <a:t>max-width</a:t>
            </a:r>
            <a:r>
              <a:rPr dirty="0" smtClean="0" sz="3000" spc="521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 b="1">
                <a:solidFill>
                  <a:srgbClr val="00FFFF"/>
                </a:solidFill>
                <a:latin typeface="Times New Roman"/>
                <a:cs typeface="Times New Roman"/>
              </a:rPr>
              <a:t>=</a:t>
            </a:r>
            <a:r>
              <a:rPr dirty="0" smtClean="0" sz="3000" spc="-152" b="1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 b="1">
                <a:solidFill>
                  <a:srgbClr val="FFFFFF"/>
                </a:solidFill>
                <a:latin typeface="Times New Roman"/>
                <a:cs typeface="Times New Roman"/>
              </a:rPr>
              <a:t>hasta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375918" y="1491917"/>
            <a:ext cx="2392172" cy="239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348337" y="1464075"/>
            <a:ext cx="2447325" cy="2447325"/>
          </a:xfrm>
          <a:custGeom>
            <a:avLst/>
            <a:gdLst/>
            <a:ahLst/>
            <a:cxnLst/>
            <a:rect l="l" t="t" r="r" b="b"/>
            <a:pathLst>
              <a:path w="2447325" h="2447325">
                <a:moveTo>
                  <a:pt x="0" y="0"/>
                </a:moveTo>
                <a:lnTo>
                  <a:pt x="2447325" y="0"/>
                </a:lnTo>
                <a:lnTo>
                  <a:pt x="2447325" y="2447325"/>
                </a:lnTo>
                <a:lnTo>
                  <a:pt x="0" y="24473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348337" y="1464075"/>
            <a:ext cx="2447325" cy="2447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871875" y="4135037"/>
            <a:ext cx="3400200" cy="884400"/>
          </a:xfrm>
          <a:custGeom>
            <a:avLst/>
            <a:gdLst/>
            <a:ahLst/>
            <a:cxnLst/>
            <a:rect l="l" t="t" r="r" b="b"/>
            <a:pathLst>
              <a:path w="3400200" h="884400">
                <a:moveTo>
                  <a:pt x="0" y="0"/>
                </a:moveTo>
                <a:lnTo>
                  <a:pt x="3400200" y="0"/>
                </a:lnTo>
                <a:lnTo>
                  <a:pt x="3400200" y="884400"/>
                </a:lnTo>
                <a:lnTo>
                  <a:pt x="0" y="884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960941" y="5198304"/>
            <a:ext cx="3222000" cy="453600"/>
          </a:xfrm>
          <a:custGeom>
            <a:avLst/>
            <a:gdLst/>
            <a:ahLst/>
            <a:cxnLst/>
            <a:rect l="l" t="t" r="r" b="b"/>
            <a:pathLst>
              <a:path w="3222000" h="453600">
                <a:moveTo>
                  <a:pt x="0" y="0"/>
                </a:moveTo>
                <a:lnTo>
                  <a:pt x="3222000" y="0"/>
                </a:lnTo>
                <a:lnTo>
                  <a:pt x="3222000" y="453600"/>
                </a:lnTo>
                <a:lnTo>
                  <a:pt x="0" y="4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86176" y="4886083"/>
            <a:ext cx="2811614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dirty="0" smtClean="0" sz="2100" spc="0">
                <a:latin typeface="Times New Roman"/>
                <a:cs typeface="Times New Roman"/>
              </a:rPr>
              <a:t>Humanizing</a:t>
            </a:r>
            <a:r>
              <a:rPr dirty="0" smtClean="0" sz="2100" spc="502">
                <a:latin typeface="Times New Roman"/>
                <a:cs typeface="Times New Roman"/>
              </a:rPr>
              <a:t> </a:t>
            </a:r>
            <a:r>
              <a:rPr dirty="0" smtClean="0" sz="2100" spc="0">
                <a:latin typeface="Times New Roman"/>
                <a:cs typeface="Times New Roman"/>
              </a:rPr>
              <a:t>technology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0941" y="5198304"/>
            <a:ext cx="3222000" cy="45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92"/>
              </a:spcBef>
            </a:pPr>
            <a:endParaRPr sz="1400"/>
          </a:p>
          <a:p>
            <a:pPr marL="452136">
              <a:lnSpc>
                <a:spcPct val="100000"/>
              </a:lnSpc>
            </a:pPr>
            <a:r>
              <a:rPr dirty="0" smtClean="0" sz="1600" u="heavy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u="heavy">
                <a:solidFill>
                  <a:srgbClr val="0563C1"/>
                </a:solidFill>
                <a:latin typeface="Times New Roman"/>
                <a:cs typeface="Times New Roman"/>
              </a:rPr>
              <a:t>https://twitter.com/lukew</a:t>
            </a:r>
            <a:r>
              <a:rPr dirty="0" smtClean="0" sz="1600" spc="-4" u="heavy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71875" y="4135037"/>
            <a:ext cx="3400200" cy="88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9"/>
              </a:spcBef>
            </a:pPr>
            <a:endParaRPr sz="500"/>
          </a:p>
          <a:p>
            <a:pPr marL="211534">
              <a:lnSpc>
                <a:spcPct val="95825"/>
              </a:lnSpc>
              <a:spcBef>
                <a:spcPts val="1000"/>
              </a:spcBef>
            </a:pPr>
            <a:r>
              <a:rPr dirty="0" smtClean="0" sz="3000" spc="0" b="1">
                <a:latin typeface="Times New Roman"/>
                <a:cs typeface="Times New Roman"/>
              </a:rPr>
              <a:t>Luke</a:t>
            </a:r>
            <a:r>
              <a:rPr dirty="0" smtClean="0" sz="3000" spc="-147" b="1">
                <a:latin typeface="Times New Roman"/>
                <a:cs typeface="Times New Roman"/>
              </a:rPr>
              <a:t> </a:t>
            </a:r>
            <a:r>
              <a:rPr dirty="0" smtClean="0" sz="3000" spc="0" b="1">
                <a:latin typeface="Times New Roman"/>
                <a:cs typeface="Times New Roman"/>
              </a:rPr>
              <a:t>Wroblewski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6712" y="1058975"/>
            <a:ext cx="8410575" cy="3952875"/>
          </a:xfrm>
          <a:custGeom>
            <a:avLst/>
            <a:gdLst/>
            <a:ahLst/>
            <a:cxnLst/>
            <a:rect l="l" t="t" r="r" b="b"/>
            <a:pathLst>
              <a:path w="8410575" h="3952875">
                <a:moveTo>
                  <a:pt x="0" y="0"/>
                </a:moveTo>
                <a:lnTo>
                  <a:pt x="8410575" y="0"/>
                </a:lnTo>
                <a:lnTo>
                  <a:pt x="8410575" y="3952875"/>
                </a:lnTo>
                <a:lnTo>
                  <a:pt x="0" y="3952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66712" y="1058975"/>
            <a:ext cx="8410575" cy="395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141750" y="5482360"/>
            <a:ext cx="4927175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tabLst>
                <a:tab pos="4838700" algn="l"/>
              </a:tabLst>
            </a:pPr>
            <a:r>
              <a:rPr dirty="0" smtClean="0" sz="3500" b="1">
                <a:latin typeface="Arial"/>
                <a:cs typeface="Arial"/>
              </a:rPr>
              <a:t>        </a:t>
            </a:r>
            <a:r>
              <a:rPr dirty="0" smtClean="0" sz="3500" b="1">
                <a:latin typeface="Arial"/>
                <a:cs typeface="Arial"/>
              </a:rPr>
              <a:t>Mostly</a:t>
            </a:r>
            <a:r>
              <a:rPr dirty="0" smtClean="0" sz="3500" spc="-1069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Fluid</a:t>
            </a:r>
            <a:r>
              <a:rPr dirty="0" smtClean="0" sz="3500" spc="0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	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025" y="1109399"/>
            <a:ext cx="8543925" cy="3719499"/>
          </a:xfrm>
          <a:custGeom>
            <a:avLst/>
            <a:gdLst/>
            <a:ahLst/>
            <a:cxnLst/>
            <a:rect l="l" t="t" r="r" b="b"/>
            <a:pathLst>
              <a:path w="8543925" h="3719499">
                <a:moveTo>
                  <a:pt x="0" y="0"/>
                </a:moveTo>
                <a:lnTo>
                  <a:pt x="8543925" y="0"/>
                </a:lnTo>
                <a:lnTo>
                  <a:pt x="8543925" y="3719499"/>
                </a:lnTo>
                <a:lnTo>
                  <a:pt x="0" y="3719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00025" y="1109400"/>
            <a:ext cx="8543925" cy="3762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632600" y="5708435"/>
            <a:ext cx="6177875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</a:pPr>
            <a:r>
              <a:rPr dirty="0" smtClean="0" sz="3500" b="1">
                <a:latin typeface="Arial"/>
                <a:cs typeface="Arial"/>
              </a:rPr>
              <a:t> </a:t>
            </a:r>
            <a:r>
              <a:rPr dirty="0" smtClean="0" sz="3500" spc="339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Colocación</a:t>
            </a:r>
            <a:r>
              <a:rPr dirty="0" smtClean="0" sz="3500" spc="-1069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de</a:t>
            </a:r>
            <a:r>
              <a:rPr dirty="0" smtClean="0" sz="3500" spc="-1069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columnas</a:t>
            </a:r>
            <a:r>
              <a:rPr dirty="0" smtClean="0" sz="3500" spc="0" b="1">
                <a:latin typeface="Arial"/>
                <a:cs typeface="Arial"/>
              </a:rPr>
              <a:t> </a:t>
            </a:r>
            <a:r>
              <a:rPr dirty="0" smtClean="0" sz="3500" spc="375" b="1">
                <a:latin typeface="Arial"/>
                <a:cs typeface="Arial"/>
              </a:rPr>
              <a:t> 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87675" y="1636275"/>
            <a:ext cx="8401050" cy="2876550"/>
          </a:xfrm>
          <a:custGeom>
            <a:avLst/>
            <a:gdLst/>
            <a:ahLst/>
            <a:cxnLst/>
            <a:rect l="l" t="t" r="r" b="b"/>
            <a:pathLst>
              <a:path w="8401050" h="2876550">
                <a:moveTo>
                  <a:pt x="0" y="0"/>
                </a:moveTo>
                <a:lnTo>
                  <a:pt x="8401050" y="0"/>
                </a:lnTo>
                <a:lnTo>
                  <a:pt x="8401050" y="2876550"/>
                </a:lnTo>
                <a:lnTo>
                  <a:pt x="0" y="28765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87675" y="1636275"/>
            <a:ext cx="8401050" cy="287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632600" y="5403635"/>
            <a:ext cx="6177875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tabLst>
                <a:tab pos="6096000" algn="l"/>
              </a:tabLst>
            </a:pPr>
            <a:r>
              <a:rPr dirty="0" smtClean="0" sz="3500" b="1">
                <a:latin typeface="Arial"/>
                <a:cs typeface="Arial"/>
              </a:rPr>
              <a:t>           </a:t>
            </a:r>
            <a:r>
              <a:rPr dirty="0" smtClean="0" sz="3500" spc="-314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Layout</a:t>
            </a:r>
            <a:r>
              <a:rPr dirty="0" smtClean="0" sz="3500" spc="-1069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shifter</a:t>
            </a:r>
            <a:r>
              <a:rPr dirty="0" smtClean="0" sz="3500" spc="0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	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0062" y="1789250"/>
            <a:ext cx="8296275" cy="1714500"/>
          </a:xfrm>
          <a:custGeom>
            <a:avLst/>
            <a:gdLst/>
            <a:ahLst/>
            <a:cxnLst/>
            <a:rect l="l" t="t" r="r" b="b"/>
            <a:pathLst>
              <a:path w="8296275" h="1714500">
                <a:moveTo>
                  <a:pt x="0" y="0"/>
                </a:moveTo>
                <a:lnTo>
                  <a:pt x="8296275" y="0"/>
                </a:lnTo>
                <a:lnTo>
                  <a:pt x="8296275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40062" y="1789250"/>
            <a:ext cx="8296275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632600" y="4794035"/>
            <a:ext cx="6177875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tabLst>
                <a:tab pos="6096000" algn="l"/>
              </a:tabLst>
            </a:pPr>
            <a:r>
              <a:rPr dirty="0" smtClean="0" sz="3500" b="1">
                <a:latin typeface="Arial"/>
                <a:cs typeface="Arial"/>
              </a:rPr>
              <a:t>            </a:t>
            </a:r>
            <a:r>
              <a:rPr dirty="0" smtClean="0" sz="3500" spc="364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Tiny</a:t>
            </a:r>
            <a:r>
              <a:rPr dirty="0" smtClean="0" sz="3500" spc="-1069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tweaks</a:t>
            </a:r>
            <a:r>
              <a:rPr dirty="0" smtClean="0" sz="3500" spc="0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	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9350" y="770400"/>
            <a:ext cx="7937698" cy="4349675"/>
          </a:xfrm>
          <a:custGeom>
            <a:avLst/>
            <a:gdLst/>
            <a:ahLst/>
            <a:cxnLst/>
            <a:rect l="l" t="t" r="r" b="b"/>
            <a:pathLst>
              <a:path w="7937698" h="4349675">
                <a:moveTo>
                  <a:pt x="0" y="0"/>
                </a:moveTo>
                <a:lnTo>
                  <a:pt x="7937698" y="0"/>
                </a:lnTo>
                <a:lnTo>
                  <a:pt x="7937698" y="4349675"/>
                </a:lnTo>
                <a:lnTo>
                  <a:pt x="0" y="4349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719350" y="770400"/>
            <a:ext cx="7937698" cy="434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632600" y="5708435"/>
            <a:ext cx="6177875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tabLst>
                <a:tab pos="6096000" algn="l"/>
              </a:tabLst>
            </a:pPr>
            <a:r>
              <a:rPr dirty="0" smtClean="0" sz="3500" b="1">
                <a:latin typeface="Arial"/>
                <a:cs typeface="Arial"/>
              </a:rPr>
              <a:t>             </a:t>
            </a:r>
            <a:r>
              <a:rPr dirty="0" smtClean="0" sz="3500" spc="369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Off</a:t>
            </a:r>
            <a:r>
              <a:rPr dirty="0" smtClean="0" sz="3500" spc="-1069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canvas</a:t>
            </a:r>
            <a:r>
              <a:rPr dirty="0" smtClean="0" sz="3500" spc="0" b="1">
                <a:latin typeface="Arial"/>
                <a:cs typeface="Arial"/>
              </a:rPr>
              <a:t> </a:t>
            </a:r>
            <a:r>
              <a:rPr dirty="0" smtClean="0" sz="3500" spc="0" b="1">
                <a:latin typeface="Arial"/>
                <a:cs typeface="Arial"/>
              </a:rPr>
              <a:t>	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066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