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3" r:id="rId1"/>
  </p:sldMasterIdLst>
  <p:notesMasterIdLst>
    <p:notesMasterId r:id="rId10"/>
  </p:notesMasterIdLst>
  <p:sldIdLst>
    <p:sldId id="256" r:id="rId2"/>
    <p:sldId id="262" r:id="rId3"/>
    <p:sldId id="259" r:id="rId4"/>
    <p:sldId id="260" r:id="rId5"/>
    <p:sldId id="263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i+43WoS82T/HFii1NCx2mnDg4KNA==" r:id="rId16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jula Kammammett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701" autoAdjust="0"/>
  </p:normalViewPr>
  <p:slideViewPr>
    <p:cSldViewPr snapToGrid="0">
      <p:cViewPr varScale="1">
        <p:scale>
          <a:sx n="151" d="100"/>
          <a:sy n="151" d="100"/>
        </p:scale>
        <p:origin x="7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9486-7A35-4F8B-996D-396E1B19AAD1}" type="datetimeFigureOut">
              <a:rPr lang="en-CA" smtClean="0"/>
              <a:t>2020-08-19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8A64-41D6-4418-8400-9F85356FA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D5F6-CAAF-F64E-ABB1-C8A1D6B1A95B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6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37DE-B7D7-3C41-A49D-3EF42CF984A9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05B1-2206-D546-BA5D-B248910240A6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2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0A3-1DCE-E94B-8DAC-D129B0B8311B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3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551F-943A-0A4D-8668-E778ED9A6E70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50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A53-3F90-D14D-A7B3-2D37471C7FA6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C8D-2B07-FA4B-AEB5-DDAB44E0DE30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08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56-3EB9-D749-8AE4-EE265C3D6733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7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3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Courier New" panose="02070309020205020404" pitchFamily="49" charset="0"/>
              <a:buChar char="o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936-54C9-654F-8768-10C2CEB83E7F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98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52E-A99E-4543-841B-6CB9C3A20B0A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2F1-115B-B84F-B741-AB8254A1FF46}" type="datetime1">
              <a:rPr lang="en-CA" smtClean="0"/>
              <a:t>2020-08-19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11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2260-9DA1-434D-A27A-03E4C4971121}" type="datetime1">
              <a:rPr lang="en-CA" smtClean="0"/>
              <a:t>2020-08-19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547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A67-51CF-2244-B9A1-FD30C882A9DC}" type="datetime1">
              <a:rPr lang="en-CA" smtClean="0"/>
              <a:t>2020-08-19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259B-FB19-644B-90FB-8C16E7CC2486}" type="datetime1">
              <a:rPr lang="en-CA" smtClean="0"/>
              <a:t>2020-08-19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50B1-A1C9-E643-AA0B-F3387B19D7DA}" type="datetime1">
              <a:rPr lang="en-CA" smtClean="0"/>
              <a:t>2020-08-19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3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B3-7C90-3D42-B0AF-A2BCE11E0E0B}" type="datetime1">
              <a:rPr lang="en-CA" smtClean="0"/>
              <a:t>2020-08-19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5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EE6E-E2E0-A146-A992-9E681F78D802}" type="datetime1">
              <a:rPr lang="en-CA" smtClean="0"/>
              <a:t>2020-08-19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udemy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BE4C6-468E-8049-9AD4-1CC180FDF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EA3F0C-D1B1-DA45-B3A1-D509D739B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  <a:p>
            <a:r>
              <a:rPr lang="en-CA" dirty="0"/>
              <a:t>How to approach the course?</a:t>
            </a:r>
          </a:p>
          <a:p>
            <a:r>
              <a:rPr lang="en-CA" dirty="0"/>
              <a:t>How to access resources?</a:t>
            </a:r>
          </a:p>
          <a:p>
            <a:r>
              <a:rPr lang="en-CA" dirty="0"/>
              <a:t>How to get help?</a:t>
            </a:r>
          </a:p>
          <a:p>
            <a:r>
              <a:rPr lang="en-CA" dirty="0"/>
              <a:t>Tips on </a:t>
            </a:r>
            <a:r>
              <a:rPr lang="en-CA" dirty="0" err="1"/>
              <a:t>Udemy</a:t>
            </a:r>
            <a:r>
              <a:rPr lang="en-CA" dirty="0"/>
              <a:t> </a:t>
            </a:r>
            <a:r>
              <a:rPr lang="en-CA" dirty="0" smtClean="0"/>
              <a:t>platform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2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In-scope:</a:t>
            </a:r>
          </a:p>
          <a:p>
            <a:pPr lvl="1"/>
            <a:r>
              <a:rPr lang="en-CA" dirty="0" smtClean="0"/>
              <a:t>Solving business problem using basic approaches</a:t>
            </a:r>
          </a:p>
          <a:p>
            <a:pPr lvl="1"/>
            <a:r>
              <a:rPr lang="en-CA" dirty="0" smtClean="0"/>
              <a:t>Introducing various examples</a:t>
            </a:r>
          </a:p>
          <a:p>
            <a:pPr lvl="1"/>
            <a:r>
              <a:rPr lang="en-CA" dirty="0" smtClean="0"/>
              <a:t>Coding practice in GAMS and Python</a:t>
            </a:r>
          </a:p>
          <a:p>
            <a:r>
              <a:rPr lang="en-CA" dirty="0" smtClean="0"/>
              <a:t>Out-of-scope:</a:t>
            </a:r>
          </a:p>
          <a:p>
            <a:pPr lvl="1"/>
            <a:r>
              <a:rPr lang="en-CA" dirty="0"/>
              <a:t>Advanced approaches</a:t>
            </a:r>
          </a:p>
          <a:p>
            <a:pPr lvl="1"/>
            <a:r>
              <a:rPr lang="en-CA" dirty="0" smtClean="0"/>
              <a:t>Mathematical optimization theories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5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approach the course?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Understand fully how an optimization model is developed</a:t>
            </a:r>
          </a:p>
          <a:p>
            <a:r>
              <a:rPr lang="en-CA" dirty="0" smtClean="0"/>
              <a:t>Start with either GAMS or Python only</a:t>
            </a:r>
          </a:p>
          <a:p>
            <a:r>
              <a:rPr lang="en-CA" dirty="0" smtClean="0"/>
              <a:t>When </a:t>
            </a:r>
            <a:r>
              <a:rPr lang="en-CA" dirty="0" smtClean="0"/>
              <a:t>the course is over, repeat solving the examples with the other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7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access resources?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materials can be downloaded </a:t>
            </a:r>
            <a:r>
              <a:rPr lang="en-US" dirty="0" smtClean="0"/>
              <a:t>on the link provided in your </a:t>
            </a:r>
            <a:r>
              <a:rPr lang="en-US" b="1" dirty="0" smtClean="0"/>
              <a:t>Welcome Message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GAMS codes</a:t>
            </a:r>
          </a:p>
          <a:p>
            <a:pPr lvl="1"/>
            <a:r>
              <a:rPr lang="en-US" dirty="0" smtClean="0"/>
              <a:t>Python codes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1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get help?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Compare your code with ours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Search the error on Google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Search your question in the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Submit your question in the Q&amp;A</a:t>
            </a:r>
          </a:p>
          <a:p>
            <a:pPr marL="857250" lvl="1" indent="-457200"/>
            <a:r>
              <a:rPr lang="en-CA" dirty="0" smtClean="0"/>
              <a:t>The more detailed the question, the better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0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 on </a:t>
            </a:r>
            <a:r>
              <a:rPr lang="en-CA" dirty="0" err="1" smtClean="0"/>
              <a:t>Udemy</a:t>
            </a:r>
            <a:r>
              <a:rPr lang="en-CA" dirty="0" smtClean="0"/>
              <a:t> platform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settings on a playing video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Udemy</a:t>
            </a:r>
            <a:r>
              <a:rPr lang="en-CA" dirty="0" smtClean="0"/>
              <a:t> App to download videos</a:t>
            </a:r>
          </a:p>
          <a:p>
            <a:r>
              <a:rPr lang="en-CA" dirty="0" smtClean="0"/>
              <a:t>Please email </a:t>
            </a:r>
            <a:r>
              <a:rPr lang="en-CA" dirty="0" smtClean="0">
                <a:hlinkClick r:id="rId2"/>
              </a:rPr>
              <a:t>support@udemy.com</a:t>
            </a:r>
            <a:r>
              <a:rPr lang="en-CA" dirty="0" smtClean="0"/>
              <a:t> for issues on:</a:t>
            </a:r>
          </a:p>
          <a:p>
            <a:pPr lvl="1"/>
            <a:r>
              <a:rPr lang="en-CA" dirty="0" smtClean="0"/>
              <a:t>Video playback</a:t>
            </a:r>
          </a:p>
          <a:p>
            <a:pPr lvl="1"/>
            <a:r>
              <a:rPr lang="en-CA" dirty="0" smtClean="0"/>
              <a:t>Certification</a:t>
            </a:r>
          </a:p>
          <a:p>
            <a:pPr lvl="1"/>
            <a:r>
              <a:rPr lang="en-CA" dirty="0" smtClean="0"/>
              <a:t>Payment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18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68686"/>
          </a:xfrm>
        </p:spPr>
        <p:txBody>
          <a:bodyPr>
            <a:normAutofit/>
          </a:bodyPr>
          <a:lstStyle/>
          <a:p>
            <a:pPr algn="ctr"/>
            <a:r>
              <a:rPr lang="en-CA" sz="7200" dirty="0" smtClean="0"/>
              <a:t/>
            </a:r>
            <a:br>
              <a:rPr lang="en-CA" sz="7200" dirty="0" smtClean="0"/>
            </a:br>
            <a:r>
              <a:rPr lang="en-CA" sz="7200" dirty="0"/>
              <a:t/>
            </a:r>
            <a:br>
              <a:rPr lang="en-CA" sz="7200" dirty="0"/>
            </a:br>
            <a:r>
              <a:rPr lang="en-CA" sz="7200" dirty="0" smtClean="0"/>
              <a:t>Thank you!</a:t>
            </a:r>
            <a:endParaRPr lang="en-CA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324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{F377DA19-DABA-6E44-84D4-95B710B13268}tf10001060</Template>
  <TotalTime>823</TotalTime>
  <Words>184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 3</vt:lpstr>
      <vt:lpstr>Facet</vt:lpstr>
      <vt:lpstr>Course introduction</vt:lpstr>
      <vt:lpstr>Summary</vt:lpstr>
      <vt:lpstr>Course overview</vt:lpstr>
      <vt:lpstr>How to approach the course?</vt:lpstr>
      <vt:lpstr>How to access resources?</vt:lpstr>
      <vt:lpstr>How to get help?</vt:lpstr>
      <vt:lpstr>Tips on Udemy platform</vt:lpstr>
      <vt:lpstr>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 (LP)  using  GAMS and Pyomo</dc:title>
  <dc:creator>Sanjula Kammammettu</dc:creator>
  <cp:lastModifiedBy>Hossein</cp:lastModifiedBy>
  <cp:revision>46</cp:revision>
  <dcterms:created xsi:type="dcterms:W3CDTF">2020-06-30T16:03:59Z</dcterms:created>
  <dcterms:modified xsi:type="dcterms:W3CDTF">2020-08-20T00:16:31Z</dcterms:modified>
</cp:coreProperties>
</file>