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3" r:id="rId1"/>
  </p:sldMasterIdLst>
  <p:notesMasterIdLst>
    <p:notesMasterId r:id="rId12"/>
  </p:notesMasterIdLst>
  <p:sldIdLst>
    <p:sldId id="256" r:id="rId2"/>
    <p:sldId id="303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ssein Shahandeh" initials="HS" lastIdx="1" clrIdx="0">
    <p:extLst>
      <p:ext uri="{19B8F6BF-5375-455C-9EA6-DF929625EA0E}">
        <p15:presenceInfo xmlns:p15="http://schemas.microsoft.com/office/powerpoint/2012/main" userId="f6b842fa60832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3" autoAdjust="0"/>
    <p:restoredTop sz="93792" autoAdjust="0"/>
  </p:normalViewPr>
  <p:slideViewPr>
    <p:cSldViewPr snapToGrid="0">
      <p:cViewPr varScale="1">
        <p:scale>
          <a:sx n="65" d="100"/>
          <a:sy n="65" d="100"/>
        </p:scale>
        <p:origin x="55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9486-7A35-4F8B-996D-396E1B19AAD1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58A64-41D6-4418-8400-9F85356FA35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58A64-41D6-4418-8400-9F85356FA35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6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Puede usarse </a:t>
            </a:r>
            <a:r>
              <a:rPr lang="es-419" dirty="0" err="1"/>
              <a:t>Pycharm</a:t>
            </a:r>
            <a:r>
              <a:rPr lang="es-419" dirty="0"/>
              <a:t>, </a:t>
            </a:r>
            <a:r>
              <a:rPr lang="es-419" dirty="0" err="1"/>
              <a:t>Jupyter</a:t>
            </a:r>
            <a:r>
              <a:rPr lang="es-419" dirty="0"/>
              <a:t> Notebook, Google </a:t>
            </a:r>
            <a:r>
              <a:rPr lang="es-419" dirty="0" err="1"/>
              <a:t>colab</a:t>
            </a:r>
            <a:r>
              <a:rPr lang="es-419" dirty="0"/>
              <a:t> </a:t>
            </a:r>
            <a:r>
              <a:rPr lang="es-419" dirty="0" err="1"/>
              <a:t>etc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58A64-41D6-4418-8400-9F85356FA35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88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D5F6-CAAF-F64E-ABB1-C8A1D6B1A95B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‹Nº›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36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37DE-B7D7-3C41-A49D-3EF42CF984A9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7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05B1-2206-D546-BA5D-B248910240A6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2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0A3-1DCE-E94B-8DAC-D129B0B8311B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3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551F-943A-0A4D-8668-E778ED9A6E70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50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A53-3F90-D14D-A7B3-2D37471C7FA6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9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C8D-2B07-FA4B-AEB5-DDAB44E0DE30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08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4956-3EB9-D749-8AE4-EE265C3D6733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7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3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buFont typeface="Courier New" panose="02070309020205020404" pitchFamily="49" charset="0"/>
              <a:buChar char="o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F936-54C9-654F-8768-10C2CEB83E7F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B46A59E-10B9-490B-8D75-09DF1349AC8E}" type="slidenum">
              <a:rPr lang="en-CA" smtClean="0"/>
              <a:pPr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82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F52E-A99E-4543-841B-6CB9C3A20B0A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2F1-115B-B84F-B741-AB8254A1FF46}" type="datetime1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116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2260-9DA1-434D-A27A-03E4C4971121}" type="datetime1">
              <a:rPr lang="en-CA" smtClean="0"/>
              <a:t>2022-08-29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547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4A67-51CF-2244-B9A1-FD30C882A9DC}" type="datetime1">
              <a:rPr lang="en-CA" smtClean="0"/>
              <a:t>2022-08-29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259B-FB19-644B-90FB-8C16E7CC2486}" type="datetime1">
              <a:rPr lang="en-CA" smtClean="0"/>
              <a:t>2022-08-29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5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50B1-A1C9-E643-AA0B-F3387B19D7DA}" type="datetime1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33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B3-7C90-3D42-B0AF-A2BCE11E0E0B}" type="datetime1">
              <a:rPr lang="en-CA" smtClean="0"/>
              <a:t>2022-08-29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5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EE6E-E2E0-A146-A992-9E681F78D802}" type="datetime1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46A59E-10B9-490B-8D75-09DF1349AC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  <p:sldLayoutId id="21474841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D6AE-8F84-499A-9EE7-DB3BEAE26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76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 dirty="0"/>
              <a:t>Course curriculum overview </a:t>
            </a:r>
            <a:endParaRPr lang="en-CA" sz="6100" b="1" dirty="0"/>
          </a:p>
        </p:txBody>
      </p:sp>
    </p:spTree>
    <p:extLst>
      <p:ext uri="{BB962C8B-B14F-4D97-AF65-F5344CB8AC3E}">
        <p14:creationId xmlns:p14="http://schemas.microsoft.com/office/powerpoint/2010/main" val="188419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744B-241B-914E-A248-649CB9EF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2213-E421-664D-AD04-6BA24EA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00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r>
              <a:rPr lang="en-US" dirty="0"/>
              <a:t>Course curriculum overview</a:t>
            </a:r>
          </a:p>
          <a:p>
            <a:r>
              <a:rPr lang="en-US" dirty="0"/>
              <a:t>Why GAMS and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7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dirty="0"/>
              <a:t>How to install GAMS</a:t>
            </a:r>
          </a:p>
          <a:p>
            <a:r>
              <a:rPr lang="en-US" dirty="0"/>
              <a:t>How to install Python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environment</a:t>
            </a:r>
          </a:p>
          <a:p>
            <a:pPr lvl="1"/>
            <a:r>
              <a:rPr lang="en-US" dirty="0" err="1"/>
              <a:t>Pyomo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1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dirty="0"/>
              <a:t>Introduction to mathematical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dirty="0"/>
              <a:t>Introduction to 3 practical examples</a:t>
            </a:r>
          </a:p>
          <a:p>
            <a:r>
              <a:rPr lang="en-US" dirty="0"/>
              <a:t>Modeling the examples using Linear Programming (LP)</a:t>
            </a:r>
          </a:p>
          <a:p>
            <a:r>
              <a:rPr lang="en-US" dirty="0"/>
              <a:t>Solving the LP models using GAMS</a:t>
            </a:r>
          </a:p>
          <a:p>
            <a:r>
              <a:rPr lang="en-US" dirty="0"/>
              <a:t>Solving the LP models using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dirty="0"/>
              <a:t>Introduction to 3 practical examples</a:t>
            </a:r>
          </a:p>
          <a:p>
            <a:r>
              <a:rPr lang="en-US" dirty="0"/>
              <a:t>Modeling the examples using </a:t>
            </a:r>
            <a:r>
              <a:rPr lang="en-US" dirty="0" err="1"/>
              <a:t>NonLinear</a:t>
            </a:r>
            <a:r>
              <a:rPr lang="en-US" dirty="0"/>
              <a:t> Programming (NLP)</a:t>
            </a:r>
          </a:p>
          <a:p>
            <a:r>
              <a:rPr lang="en-US" dirty="0"/>
              <a:t>Solving the NLP models using GAMS</a:t>
            </a:r>
          </a:p>
          <a:p>
            <a:r>
              <a:rPr lang="en-US" dirty="0"/>
              <a:t>Solving the NLP models using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8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dirty="0"/>
              <a:t>Introduction to 3 practical examples</a:t>
            </a:r>
          </a:p>
          <a:p>
            <a:r>
              <a:rPr lang="en-US" dirty="0"/>
              <a:t>Modeling the examples using Mixed-Integer Linear Programming (MILP)</a:t>
            </a:r>
          </a:p>
          <a:p>
            <a:r>
              <a:rPr lang="en-US" dirty="0"/>
              <a:t>Solving the MILP models using GAMS</a:t>
            </a:r>
          </a:p>
          <a:p>
            <a:r>
              <a:rPr lang="en-US" dirty="0"/>
              <a:t>Solving the MILP models using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65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923866" cy="4295689"/>
          </a:xfrm>
        </p:spPr>
        <p:txBody>
          <a:bodyPr>
            <a:normAutofit/>
          </a:bodyPr>
          <a:lstStyle/>
          <a:p>
            <a:r>
              <a:rPr lang="en-US" dirty="0"/>
              <a:t>Introduction to 3 practical examples</a:t>
            </a:r>
          </a:p>
          <a:p>
            <a:r>
              <a:rPr lang="en-US" dirty="0"/>
              <a:t>Modeling the examples using Mixed-Integer </a:t>
            </a:r>
            <a:r>
              <a:rPr lang="en-US" dirty="0" err="1"/>
              <a:t>NonLinear</a:t>
            </a:r>
            <a:r>
              <a:rPr lang="en-US" dirty="0"/>
              <a:t> Programming (MINLP)</a:t>
            </a:r>
          </a:p>
          <a:p>
            <a:r>
              <a:rPr lang="en-US" dirty="0"/>
              <a:t>Solving the MINLP models using GAMS</a:t>
            </a:r>
          </a:p>
          <a:p>
            <a:r>
              <a:rPr lang="en-US" dirty="0"/>
              <a:t>Solving the MINLP models using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44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6E1A-1039-964F-9D49-9A525DF8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Section on GAMS and 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994-CBC1-D745-A598-3B36D881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2542"/>
            <a:ext cx="8923866" cy="4295689"/>
          </a:xfrm>
        </p:spPr>
        <p:txBody>
          <a:bodyPr>
            <a:normAutofit/>
          </a:bodyPr>
          <a:lstStyle/>
          <a:p>
            <a:r>
              <a:rPr lang="en-US" dirty="0"/>
              <a:t>You will be gradually exposed to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Options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F124-78FF-084C-8168-6DD4BFF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A59E-10B9-490B-8D75-09DF1349AC8E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516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{F377DA19-DABA-6E44-84D4-95B710B13268}tf10001060</Template>
  <TotalTime>2389</TotalTime>
  <Words>193</Words>
  <Application>Microsoft Office PowerPoint</Application>
  <PresentationFormat>Panorámica</PresentationFormat>
  <Paragraphs>51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 3</vt:lpstr>
      <vt:lpstr>Facet</vt:lpstr>
      <vt:lpstr>Course curriculum overview </vt:lpstr>
      <vt:lpstr>Section 1</vt:lpstr>
      <vt:lpstr>Section 2</vt:lpstr>
      <vt:lpstr>Section 3</vt:lpstr>
      <vt:lpstr>Section 4</vt:lpstr>
      <vt:lpstr>Section 5</vt:lpstr>
      <vt:lpstr>Section 6</vt:lpstr>
      <vt:lpstr>Section 7</vt:lpstr>
      <vt:lpstr>There is no Section on GAMS and Python basics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programming (LP)  using  GAMS and Pyomo</dc:title>
  <dc:creator>Sanjula Kammammettu</dc:creator>
  <cp:lastModifiedBy>Alan Matys</cp:lastModifiedBy>
  <cp:revision>120</cp:revision>
  <dcterms:created xsi:type="dcterms:W3CDTF">2020-06-30T16:03:59Z</dcterms:created>
  <dcterms:modified xsi:type="dcterms:W3CDTF">2022-08-29T16:34:07Z</dcterms:modified>
</cp:coreProperties>
</file>