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0" autoAdjust="0"/>
    <p:restoredTop sz="94660"/>
  </p:normalViewPr>
  <p:slideViewPr>
    <p:cSldViewPr snapToGrid="0">
      <p:cViewPr>
        <p:scale>
          <a:sx n="140" d="100"/>
          <a:sy n="140" d="100"/>
        </p:scale>
        <p:origin x="274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5213516" cy="33893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222808" y="1880521"/>
            <a:ext cx="114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39250" y="3725225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>
            <a:endCxn id="463" idx="1"/>
          </p:cNvCxnSpPr>
          <p:nvPr/>
        </p:nvCxnSpPr>
        <p:spPr>
          <a:xfrm flipH="1">
            <a:off x="652696" y="2353764"/>
            <a:ext cx="407941" cy="2749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613685" y="426585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262207" y="4112676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38038" y="317174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656794" y="2974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</a:t>
            </a:r>
            <a:r>
              <a:rPr lang="de-DE" dirty="0" smtClean="0"/>
              <a:t>intensive care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3305823" y="246743"/>
            <a:ext cx="6164125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246743"/>
            <a:ext cx="3121105" cy="64440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90112" y="-63657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grpSp>
        <p:nvGrpSpPr>
          <p:cNvPr id="416" name="Gruppieren 415"/>
          <p:cNvGrpSpPr/>
          <p:nvPr/>
        </p:nvGrpSpPr>
        <p:grpSpPr>
          <a:xfrm>
            <a:off x="641573" y="4722230"/>
            <a:ext cx="1034845" cy="673789"/>
            <a:chOff x="4850698" y="3663378"/>
            <a:chExt cx="6800228" cy="2576640"/>
          </a:xfrm>
          <a:solidFill>
            <a:schemeClr val="accent6"/>
          </a:solidFill>
        </p:grpSpPr>
        <p:sp>
          <p:nvSpPr>
            <p:cNvPr id="417" name="Rechteck 41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8" name="Rechteck 41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9" name="Rechteck 41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0" name="Rechteck 41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1" name="Rechteck 42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423" name="Gerade Verbindung mit Pfeil 42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echteck 42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9" name="Textfeld 42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430" name="Gerade Verbindung mit Pfeil 42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feld 43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432" name="Textfeld 43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433" name="Textfeld 43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434" name="Textfeld 43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435" name="Textfeld 43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436" name="Textfeld 43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437" name="Textfeld 43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438" name="Textfeld 43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439" name="Textfeld 43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440" name="Textfeld 43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441" name="Textfeld 44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3" name="Textfeld 44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444" name="Rechteck 44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5" name="Textfeld 44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446" name="Rechteck 44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7" name="Textfeld 44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448" name="Gerade Verbindung mit Pfeil 447"/>
          <p:cNvCxnSpPr/>
          <p:nvPr/>
        </p:nvCxnSpPr>
        <p:spPr>
          <a:xfrm flipV="1">
            <a:off x="1583450" y="2327349"/>
            <a:ext cx="8475" cy="27497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hteck 451"/>
          <p:cNvSpPr/>
          <p:nvPr/>
        </p:nvSpPr>
        <p:spPr>
          <a:xfrm>
            <a:off x="1534958" y="5076030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feld 452"/>
          <p:cNvSpPr txBox="1"/>
          <p:nvPr/>
        </p:nvSpPr>
        <p:spPr>
          <a:xfrm>
            <a:off x="1625917" y="266673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652696" y="4876159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  <a:endParaRPr lang="de-DE" baseline="-25000" dirty="0" smtClean="0"/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  <a:endParaRPr lang="de-DE" baseline="-25000" dirty="0" smtClean="0"/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1"/>
          </p:cNvCxnSpPr>
          <p:nvPr/>
        </p:nvCxnSpPr>
        <p:spPr>
          <a:xfrm flipV="1">
            <a:off x="5325678" y="4248457"/>
            <a:ext cx="1939835" cy="83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163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CORONA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36</cp:revision>
  <cp:lastPrinted>2020-03-25T16:19:20Z</cp:lastPrinted>
  <dcterms:created xsi:type="dcterms:W3CDTF">2020-03-23T08:23:54Z</dcterms:created>
  <dcterms:modified xsi:type="dcterms:W3CDTF">2020-03-25T16:22:02Z</dcterms:modified>
</cp:coreProperties>
</file>