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425071" y="526951"/>
            <a:ext cx="1200529" cy="987524"/>
            <a:chOff x="831471" y="1610336"/>
            <a:chExt cx="1200529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3932066" y="439439"/>
            <a:ext cx="1193272" cy="987524"/>
            <a:chOff x="838728" y="1610336"/>
            <a:chExt cx="1193272" cy="1268482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838728" y="1923142"/>
              <a:ext cx="1193272" cy="955676"/>
              <a:chOff x="1186452" y="2888344"/>
              <a:chExt cx="3221170" cy="2860511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6" name="Rechteck 65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71" name="Gruppieren 70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73" name="Textfeld 72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74" name="Textfeld 73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75" name="Textfeld 74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76" name="Textfeld 75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77" name="Textfeld 76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78" name="Textfeld 77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72" name="Gerade Verbindung mit Pfeil 71"/>
              <p:cNvCxnSpPr/>
              <p:nvPr/>
            </p:nvCxnSpPr>
            <p:spPr>
              <a:xfrm flipV="1">
                <a:off x="118645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feld 63"/>
            <p:cNvSpPr txBox="1"/>
            <p:nvPr/>
          </p:nvSpPr>
          <p:spPr>
            <a:xfrm>
              <a:off x="1020228" y="1610336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4005221" y="4852260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uppieren 124"/>
          <p:cNvGrpSpPr/>
          <p:nvPr/>
        </p:nvGrpSpPr>
        <p:grpSpPr>
          <a:xfrm>
            <a:off x="4151728" y="3858204"/>
            <a:ext cx="1193272" cy="992955"/>
            <a:chOff x="838728" y="1610336"/>
            <a:chExt cx="1193272" cy="1268482"/>
          </a:xfrm>
        </p:grpSpPr>
        <p:grpSp>
          <p:nvGrpSpPr>
            <p:cNvPr id="126" name="Gruppieren 125"/>
            <p:cNvGrpSpPr/>
            <p:nvPr/>
          </p:nvGrpSpPr>
          <p:grpSpPr>
            <a:xfrm>
              <a:off x="838728" y="1923142"/>
              <a:ext cx="1193272" cy="955676"/>
              <a:chOff x="1186452" y="2888344"/>
              <a:chExt cx="3221170" cy="2860511"/>
            </a:xfrm>
          </p:grpSpPr>
          <p:sp>
            <p:nvSpPr>
              <p:cNvPr id="128" name="Rechteck 127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2" name="Rechteck 13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3" name="Rechteck 13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134" name="Gruppieren 133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36" name="Textfeld 135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37" name="Textfeld 136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38" name="Textfeld 137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135" name="Gerade Verbindung mit Pfeil 134"/>
              <p:cNvCxnSpPr/>
              <p:nvPr/>
            </p:nvCxnSpPr>
            <p:spPr>
              <a:xfrm flipV="1">
                <a:off x="118645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feld 126"/>
            <p:cNvSpPr txBox="1"/>
            <p:nvPr/>
          </p:nvSpPr>
          <p:spPr>
            <a:xfrm>
              <a:off x="1020228" y="1610336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sp>
        <p:nvSpPr>
          <p:cNvPr id="142" name="Rechteck 141"/>
          <p:cNvSpPr/>
          <p:nvPr/>
        </p:nvSpPr>
        <p:spPr>
          <a:xfrm>
            <a:off x="3716587" y="3901747"/>
            <a:ext cx="4919321" cy="25485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222808" y="1880521"/>
            <a:ext cx="114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I+b</a:t>
            </a:r>
            <a:r>
              <a:rPr lang="de-DE" sz="1400" dirty="0" smtClean="0"/>
              <a:t> </a:t>
            </a:r>
            <a:r>
              <a:rPr lang="de-DE" sz="1400" dirty="0" err="1" smtClean="0"/>
              <a:t>Q+h</a:t>
            </a:r>
            <a:r>
              <a:rPr lang="de-DE" sz="1400" dirty="0" smtClean="0"/>
              <a:t> H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6586843" y="4925306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475608" y="4023739"/>
            <a:ext cx="1846128" cy="1755379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4717652"/>
            <a:ext cx="1440172" cy="17603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883085" y="434603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36444" y="2821205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grpSp>
        <p:nvGrpSpPr>
          <p:cNvPr id="152" name="Gruppieren 151"/>
          <p:cNvGrpSpPr/>
          <p:nvPr/>
        </p:nvGrpSpPr>
        <p:grpSpPr>
          <a:xfrm>
            <a:off x="10182237" y="1828386"/>
            <a:ext cx="1193272" cy="1015807"/>
            <a:chOff x="838728" y="1610336"/>
            <a:chExt cx="1193272" cy="1268482"/>
          </a:xfrm>
        </p:grpSpPr>
        <p:grpSp>
          <p:nvGrpSpPr>
            <p:cNvPr id="153" name="Gruppieren 152"/>
            <p:cNvGrpSpPr/>
            <p:nvPr/>
          </p:nvGrpSpPr>
          <p:grpSpPr>
            <a:xfrm>
              <a:off x="838728" y="1923142"/>
              <a:ext cx="1193272" cy="955676"/>
              <a:chOff x="1186452" y="2888344"/>
              <a:chExt cx="3221170" cy="2860511"/>
            </a:xfrm>
          </p:grpSpPr>
          <p:sp>
            <p:nvSpPr>
              <p:cNvPr id="155" name="Rechteck 154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63" name="Textfeld 162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4" name="Textfeld 163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65" name="Textfeld 164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66" name="Textfeld 165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67" name="Textfeld 166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168" name="Textfeld 167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162" name="Gerade Verbindung mit Pfeil 161"/>
              <p:cNvCxnSpPr/>
              <p:nvPr/>
            </p:nvCxnSpPr>
            <p:spPr>
              <a:xfrm flipV="1">
                <a:off x="118645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feld 153"/>
            <p:cNvSpPr txBox="1"/>
            <p:nvPr/>
          </p:nvSpPr>
          <p:spPr>
            <a:xfrm>
              <a:off x="1020228" y="1610336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grpSp>
        <p:nvGrpSpPr>
          <p:cNvPr id="169" name="Gruppieren 168"/>
          <p:cNvGrpSpPr/>
          <p:nvPr/>
        </p:nvGrpSpPr>
        <p:grpSpPr>
          <a:xfrm>
            <a:off x="6555398" y="3933298"/>
            <a:ext cx="1193272" cy="1015807"/>
            <a:chOff x="838728" y="1610336"/>
            <a:chExt cx="1193272" cy="1268482"/>
          </a:xfrm>
        </p:grpSpPr>
        <p:grpSp>
          <p:nvGrpSpPr>
            <p:cNvPr id="170" name="Gruppieren 169"/>
            <p:cNvGrpSpPr/>
            <p:nvPr/>
          </p:nvGrpSpPr>
          <p:grpSpPr>
            <a:xfrm>
              <a:off x="838728" y="1923142"/>
              <a:ext cx="1193272" cy="955676"/>
              <a:chOff x="1186452" y="2888344"/>
              <a:chExt cx="3221170" cy="2860511"/>
            </a:xfrm>
          </p:grpSpPr>
          <p:sp>
            <p:nvSpPr>
              <p:cNvPr id="172" name="Rechteck 171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73" name="Rechteck 172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75" name="Rechteck 174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76" name="Rechteck 175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77" name="Rechteck 176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178" name="Gruppieren 177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80" name="Textfeld 179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81" name="Textfeld 180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82" name="Textfeld 181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3" name="Textfeld 182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84" name="Textfeld 183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185" name="Textfeld 184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179" name="Gerade Verbindung mit Pfeil 178"/>
              <p:cNvCxnSpPr/>
              <p:nvPr/>
            </p:nvCxnSpPr>
            <p:spPr>
              <a:xfrm flipV="1">
                <a:off x="118645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feld 170"/>
            <p:cNvSpPr txBox="1"/>
            <p:nvPr/>
          </p:nvSpPr>
          <p:spPr>
            <a:xfrm>
              <a:off x="1020228" y="1610336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grpSp>
        <p:nvGrpSpPr>
          <p:cNvPr id="187" name="Gruppieren 186"/>
          <p:cNvGrpSpPr/>
          <p:nvPr/>
        </p:nvGrpSpPr>
        <p:grpSpPr>
          <a:xfrm>
            <a:off x="10153213" y="4656239"/>
            <a:ext cx="1193272" cy="1015807"/>
            <a:chOff x="838728" y="1610336"/>
            <a:chExt cx="1193272" cy="1268482"/>
          </a:xfrm>
        </p:grpSpPr>
        <p:grpSp>
          <p:nvGrpSpPr>
            <p:cNvPr id="188" name="Gruppieren 187"/>
            <p:cNvGrpSpPr/>
            <p:nvPr/>
          </p:nvGrpSpPr>
          <p:grpSpPr>
            <a:xfrm>
              <a:off x="838728" y="1923142"/>
              <a:ext cx="1193272" cy="955676"/>
              <a:chOff x="1186452" y="2888344"/>
              <a:chExt cx="3221170" cy="2860511"/>
            </a:xfrm>
          </p:grpSpPr>
          <p:sp>
            <p:nvSpPr>
              <p:cNvPr id="190" name="Rechteck 189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91" name="Rechteck 190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92" name="Rechteck 191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93" name="Rechteck 192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94" name="Rechteck 193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95" name="Rechteck 194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196" name="Gruppieren 195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98" name="Textfeld 197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99" name="Textfeld 198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200" name="Textfeld 199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201" name="Textfeld 200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3" name="Textfeld 202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197" name="Gerade Verbindung mit Pfeil 196"/>
              <p:cNvCxnSpPr/>
              <p:nvPr/>
            </p:nvCxnSpPr>
            <p:spPr>
              <a:xfrm flipV="1">
                <a:off x="118645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feld 188"/>
            <p:cNvSpPr txBox="1"/>
            <p:nvPr/>
          </p:nvSpPr>
          <p:spPr>
            <a:xfrm>
              <a:off x="1020228" y="1610336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3621136" y="3577210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63094" cy="30310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39250" y="3725225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2724483" cy="30310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190048" y="5635172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/>
          <p:nvPr/>
        </p:nvCxnSpPr>
        <p:spPr>
          <a:xfrm>
            <a:off x="1060637" y="2353764"/>
            <a:ext cx="10778" cy="1269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199842" y="5852466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Gerade Verbindung mit Pfeil 296"/>
          <p:cNvCxnSpPr>
            <a:stCxn id="373" idx="0"/>
            <a:endCxn id="150" idx="1"/>
          </p:cNvCxnSpPr>
          <p:nvPr/>
        </p:nvCxnSpPr>
        <p:spPr>
          <a:xfrm flipV="1">
            <a:off x="7550506" y="3092028"/>
            <a:ext cx="2585938" cy="2898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mit Pfeil 303"/>
          <p:cNvCxnSpPr/>
          <p:nvPr/>
        </p:nvCxnSpPr>
        <p:spPr>
          <a:xfrm flipV="1">
            <a:off x="1952171" y="2887696"/>
            <a:ext cx="1903951" cy="8107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306"/>
          <p:cNvSpPr txBox="1"/>
          <p:nvPr/>
        </p:nvSpPr>
        <p:spPr>
          <a:xfrm rot="20105920">
            <a:off x="2002734" y="3076564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Symbol" panose="05050102010706020507" pitchFamily="18" charset="2"/>
              </a:rPr>
              <a:t>a</a:t>
            </a:r>
            <a:r>
              <a:rPr lang="de-DE" sz="1400" dirty="0" smtClean="0"/>
              <a:t> (a I + d Q )</a:t>
            </a:r>
            <a:endParaRPr lang="en-US" sz="1400" dirty="0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613685" y="426585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091494" y="591781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293" idx="3"/>
            <a:endCxn id="376" idx="1"/>
          </p:cNvCxnSpPr>
          <p:nvPr/>
        </p:nvCxnSpPr>
        <p:spPr>
          <a:xfrm>
            <a:off x="5268769" y="6079353"/>
            <a:ext cx="1288115" cy="294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5766583" y="5700103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38038" y="317174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76" idx="3"/>
            <a:endCxn id="145" idx="1"/>
          </p:cNvCxnSpPr>
          <p:nvPr/>
        </p:nvCxnSpPr>
        <p:spPr>
          <a:xfrm flipV="1">
            <a:off x="7834506" y="6007857"/>
            <a:ext cx="2271054" cy="1009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/>
          <p:cNvSpPr/>
          <p:nvPr/>
        </p:nvSpPr>
        <p:spPr>
          <a:xfrm>
            <a:off x="9883085" y="1772565"/>
            <a:ext cx="1846128" cy="1755379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feld 338"/>
          <p:cNvSpPr txBox="1"/>
          <p:nvPr/>
        </p:nvSpPr>
        <p:spPr>
          <a:xfrm>
            <a:off x="760849" y="2723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6599959" y="57078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7501405" y="5990480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6556884" y="5852466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184593" y="5691391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sp>
        <p:nvSpPr>
          <p:cNvPr id="378" name="Textfeld 377"/>
          <p:cNvSpPr txBox="1"/>
          <p:nvPr/>
        </p:nvSpPr>
        <p:spPr>
          <a:xfrm>
            <a:off x="9073010" y="428885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endParaRPr lang="de-DE" sz="1400" dirty="0" smtClean="0"/>
          </a:p>
        </p:txBody>
      </p:sp>
      <p:cxnSp>
        <p:nvCxnSpPr>
          <p:cNvPr id="379" name="Gerade Verbindung mit Pfeil 378"/>
          <p:cNvCxnSpPr>
            <a:stCxn id="323" idx="0"/>
            <a:endCxn id="150" idx="1"/>
          </p:cNvCxnSpPr>
          <p:nvPr/>
        </p:nvCxnSpPr>
        <p:spPr>
          <a:xfrm flipV="1">
            <a:off x="5140595" y="3092028"/>
            <a:ext cx="4995849" cy="28257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9947" y="3314697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0"/>
            <a:endCxn id="150" idx="1"/>
          </p:cNvCxnSpPr>
          <p:nvPr/>
        </p:nvCxnSpPr>
        <p:spPr>
          <a:xfrm>
            <a:off x="4871883" y="2293105"/>
            <a:ext cx="5264561" cy="798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108211" y="2575881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3598238"/>
            <a:ext cx="8704345" cy="30710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348455" y="720283"/>
            <a:ext cx="40891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still 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(stuck at </a:t>
            </a:r>
            <a:r>
              <a:rPr lang="de-DE" dirty="0" err="1" smtClean="0"/>
              <a:t>the</a:t>
            </a:r>
            <a:r>
              <a:rPr lang="de-DE" dirty="0" smtClean="0"/>
              <a:t> last bin)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smtClean="0"/>
              <a:t>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3305823" y="246743"/>
            <a:ext cx="6164125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246743"/>
            <a:ext cx="3121105" cy="64440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53418" y="-8586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159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CORONA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17</cp:revision>
  <dcterms:created xsi:type="dcterms:W3CDTF">2020-03-23T08:23:54Z</dcterms:created>
  <dcterms:modified xsi:type="dcterms:W3CDTF">2020-03-23T18:32:08Z</dcterms:modified>
</cp:coreProperties>
</file>