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4802F-A51D-3B38-E47E-AF43419F8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2221E-46E1-DAF7-6B11-B2F502E7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E42-4E52-D11D-148E-9C8C5C5C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CBD22-8140-4C96-D087-54D5C979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00FC-479F-20F0-E128-3234B939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60B3-EAAE-A040-C85B-B1FD8156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1F2EB-D717-C953-A599-6A2A2E1C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C785-D183-01F7-E3A5-D5261E38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B797-D1E8-1A76-050A-D07F218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DA59-AB66-DD53-ECD8-35C8CE19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98C9-6136-0835-304B-9DBEFEB0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B5F3E-4B0C-AB5F-AFC4-3C23F5FE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D9A2-2BCF-49A1-1461-895CF55E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922-B369-AAA3-3330-90E9080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F8C4-5F0C-011B-D439-3CB430E1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085B-1B5C-2253-D4AC-297E5294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CEC7-83EA-C122-9517-17CECC9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FC4-8268-2E15-44B7-C690973A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2C31A-0873-735A-2F3A-8D5DEBE0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B6D9-7402-E915-613A-9C3D33BB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253-E3F4-1CC1-8D64-90EAF91F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7DE5-D431-9673-5CA9-66318E8B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D671-47C8-C1E3-C1C5-A89A8421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4DC5A-3949-B081-EEE9-3708EBC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2AD05-1FD4-4897-EF7A-07DB46E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0A99-F749-7863-E0F1-89F50EF1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A895-5729-F8A1-D09B-73E49A52A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8C5A1-589A-4A96-11A4-A2B65C7B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61F0C-5710-9BEA-7B3D-9EA4307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D18E-282B-98EB-7547-79C00F5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63AC-4EEC-E381-A4DE-3CD265C8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4DFD-510B-ACDE-628C-354294C2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D19C3-0F7E-0F2C-F23D-265B27DB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5AAA-DF16-18F1-16E3-19793D2FD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5BC51-55F9-CCE3-06F3-3229378E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8A4E-133B-9D09-2C9C-43A775548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33CA7-25FB-9B4C-7281-61C880C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C241-8A0A-AD0E-8604-02CE3547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97DC4-A48D-E813-2E1E-A4FCBEC2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27C8-5270-82B1-08A5-62C314C8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7BB9D-C980-AF5B-135E-CDEDB7A2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590-3308-8BD8-F87F-EDBE036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7BE47-0DD5-8877-3505-2275F75E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E4FD-C34D-C5A6-77E2-494C93A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70E1D-2840-EF5A-C6D2-AB7ACA89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F9FE-EE0C-82CA-843D-8C3C05C7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DDC-2D75-1D9B-0789-854A50E1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538A-FF16-28AC-57B8-90E6E9A4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2CA1-1571-471F-2D9B-DAC07B29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E9F7-71AE-337C-CAE5-ECFF7F4E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54CA-12AA-7CAD-0D3B-10A98231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A6D2-7766-2C6E-34CC-11B4B4CD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8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A3A-9EE2-0D5C-B4D7-DF36736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CD89-A071-A158-F8CE-8F5852AB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3FCD-35E4-4F96-4744-3BC4D9469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6774D-3FB6-06EA-6662-8A26F2AB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07FF2-1A7B-1A83-273E-7F33D6AA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ACA87-205E-E8A9-2E1F-7DFB835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6D36F-CF5A-2DBB-1EE9-3B440435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7513-519D-C69A-93DA-2657FEB8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4FC7-F652-3EA4-AAD8-DA8EB995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0DDE-38FC-4D9A-AACF-FC967813EFBA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D1F-DE70-388F-355F-CA8550AEB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0C12-33D7-8AF8-63E6-5335059A0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648-55AF-4ECC-9961-84499428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/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3AEE5B-FE9A-0703-0A98-745DB80E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34" y="1567416"/>
                <a:ext cx="2291204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/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𝐴𝑇𝑇𝐺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𝐴𝐺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𝑇𝐴𝑇𝐶𝐴𝐺𝐶𝐶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1C351C-5816-34B4-7549-3C7A1078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02" y="774392"/>
                <a:ext cx="3983118" cy="430887"/>
              </a:xfrm>
              <a:prstGeom prst="rect">
                <a:avLst/>
              </a:prstGeom>
              <a:blipFill>
                <a:blip r:embed="rId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/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𝐴𝑇𝑇𝐺𝐴𝐺𝐶𝐶𝑇𝐺𝑇𝐴𝑇𝐶𝐴𝐺𝐶𝐶𝐶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F109F8-9F5E-90F5-9C89-CAD71AD3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2820631"/>
                <a:ext cx="2950295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/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𝐺𝐴𝐺𝐶𝐶𝑇𝐺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𝐶𝐴𝐺𝐶𝐶𝐶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𝑇𝐴𝑇𝐶𝐴𝐺𝐶𝐶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𝐴𝑇𝑇𝐺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𝐴𝐺𝐶𝐶𝑇𝐺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𝑇𝐴𝑇𝐶𝐴𝐺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𝐶𝐶𝐶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3B0B-82B4-FB20-DFDE-0B5C3739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51" y="4132868"/>
                <a:ext cx="3180421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/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𝐴𝑇𝑇𝐺𝐴𝐺𝐶𝐶𝑇𝐺𝑇𝐴𝑇𝐶𝐴𝐺𝐶𝐶𝐶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37B080-5C96-5A13-4B95-B458E7A1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355" y="1563376"/>
                <a:ext cx="2979149" cy="797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/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𝐺𝐴𝐺𝐶𝐶𝑇𝐺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𝐶𝐴𝐺𝐶𝐶𝐶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𝑇𝐴𝑇𝐶𝐴𝐺𝐶𝐶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𝐴𝑇𝑇𝐺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𝐴𝐺𝐶𝐶𝑇𝐺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𝑇𝐴𝑇𝐶𝐴𝐺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𝐶𝐶𝐶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𝑠𝑒𝑞𝑠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C99DA8-02CF-65C9-033C-762285BD6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91" y="2980076"/>
                <a:ext cx="4643075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2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/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func>
                  </m:oMath>
                </a14:m>
                <a:r>
                  <a:rPr lang="es-MX" sz="1400" dirty="0"/>
                  <a:t> </a:t>
                </a: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</m:func>
                  </m:oMath>
                </a14:m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blipFill>
                <a:blip r:embed="rId2"/>
                <a:stretch>
                  <a:fillRect l="-317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/>
              <p:nvPr/>
            </p:nvSpPr>
            <p:spPr>
              <a:xfrm>
                <a:off x="2223963" y="2437717"/>
                <a:ext cx="3840482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Secuencia Original</a:t>
                </a:r>
                <a:r>
                  <a:rPr lang="es-MX" sz="1400" dirty="0"/>
                  <a:t>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𝐴𝑇𝑇𝐺𝐴𝐺𝐶𝐶𝑇𝐺𝑇𝐴𝑇𝐶𝐴𝐺𝐶𝐶𝐶</m:t>
                    </m:r>
                  </m:oMath>
                </a14:m>
                <a:endParaRPr lang="es-MX" sz="1400" b="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[1, 6]</m:t>
                    </m:r>
                  </m:oMath>
                </a14:m>
                <a:endParaRPr lang="es-MX" sz="1400" dirty="0"/>
              </a:p>
              <a:p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[1, 3]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63" y="2437717"/>
                <a:ext cx="3840482" cy="738664"/>
              </a:xfrm>
              <a:prstGeom prst="rect">
                <a:avLst/>
              </a:prstGeom>
              <a:blipFill>
                <a:blip r:embed="rId3"/>
                <a:stretch>
                  <a:fillRect l="-476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</m:oMathPara>
                </a14:m>
                <a:endParaRPr lang="es-MX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𝑇𝐴𝑇𝐶𝐴𝐺𝐶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blipFill>
                <a:blip r:embed="rId4"/>
                <a:stretch>
                  <a:fillRect l="-685" r="-342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2420"/>
              </p:ext>
            </p:extLst>
          </p:nvPr>
        </p:nvGraphicFramePr>
        <p:xfrm>
          <a:off x="2550781" y="3511713"/>
          <a:ext cx="7454182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01483"/>
              </p:ext>
            </p:extLst>
          </p:nvPr>
        </p:nvGraphicFramePr>
        <p:xfrm>
          <a:off x="2689113" y="5309134"/>
          <a:ext cx="7177518" cy="3572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65834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65834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A56521F9-50C2-75A5-D257-FF632D23DB8C}"/>
              </a:ext>
            </a:extLst>
          </p:cNvPr>
          <p:cNvSpPr txBox="1"/>
          <p:nvPr/>
        </p:nvSpPr>
        <p:spPr>
          <a:xfrm>
            <a:off x="6373287" y="2437717"/>
            <a:ext cx="4081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Longitud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[1, 6]: 4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Indices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(10, 5, 7, 17)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Arreglo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Longitudes de gaps [1, 3]: (2, 3, 1, 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Secuencias Simple (MSS)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4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/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MX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func>
                  </m:oMath>
                </a14:m>
                <a:r>
                  <a:rPr lang="es-MX" sz="1400" dirty="0"/>
                  <a:t> </a:t>
                </a: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tal que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MX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</m:func>
                  </m:oMath>
                </a14:m>
                <a:endParaRPr lang="es-MX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 de Índices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MX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Intervalo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Longitudes de Gaps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1F69B4-CFE8-0237-9430-04A2C2E6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1443926"/>
                <a:ext cx="3840481" cy="738664"/>
              </a:xfrm>
              <a:prstGeom prst="rect">
                <a:avLst/>
              </a:prstGeom>
              <a:blipFill>
                <a:blip r:embed="rId2"/>
                <a:stretch>
                  <a:fillRect l="-317" t="-2479" b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/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𝐴𝑇𝑇𝐺𝐴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𝐶𝐶</m:t>
                    </m:r>
                  </m:oMath>
                </a14:m>
                <a:endParaRPr lang="es-MX" sz="1400" b="0" dirty="0"/>
              </a:p>
              <a:p>
                <a:r>
                  <a:rPr lang="es-MX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secuencia: </a:t>
                </a:r>
                <a14:m>
                  <m:oMath xmlns:m="http://schemas.openxmlformats.org/officeDocument/2006/math"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𝐺𝐴𝐺𝐶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𝐶𝑇𝐺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𝑇𝐴𝑇𝐶𝐴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−−</m:t>
                    </m:r>
                    <m:r>
                      <a:rPr lang="es-MX" sz="1400" b="0" i="1" smtClean="0">
                        <a:latin typeface="Cambria Math" panose="02040503050406030204" pitchFamily="18" charset="0"/>
                      </a:rPr>
                      <m:t>𝐺𝐶𝐶𝐶</m:t>
                    </m:r>
                  </m:oMath>
                </a14:m>
                <a:endParaRPr lang="es-MX" sz="14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FC4461-2D0B-FEE7-701B-703E075A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2416271"/>
                <a:ext cx="5319419" cy="523220"/>
              </a:xfrm>
              <a:prstGeom prst="rect">
                <a:avLst/>
              </a:prstGeom>
              <a:blipFill>
                <a:blip r:embed="rId3"/>
                <a:stretch>
                  <a:fillRect l="-34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/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𝐴𝑇𝑇𝐺𝐴𝐺𝐶𝐶𝑇𝐺𝑇𝐴𝑇𝐶𝐴𝐺𝐶𝐶𝐶</m:t>
                      </m:r>
                    </m:oMath>
                  </m:oMathPara>
                </a14:m>
                <a:endParaRPr lang="es-MX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𝐴𝑇𝑇𝐺𝐴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𝐶𝑇𝐺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𝑇𝐴𝑇𝐶𝐴𝐺𝐶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−−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</a:rPr>
                        <m:t>𝐶𝐶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60FD7-0E2B-4880-79E0-153EF344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852" y="1681918"/>
                <a:ext cx="3561552" cy="430887"/>
              </a:xfrm>
              <a:prstGeom prst="rect">
                <a:avLst/>
              </a:prstGeom>
              <a:blipFill>
                <a:blip r:embed="rId4"/>
                <a:stretch>
                  <a:fillRect l="-685" r="-342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9577E1A9-BB93-A3AA-3FF0-CB1CDD8E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05747"/>
              </p:ext>
            </p:extLst>
          </p:nvPr>
        </p:nvGraphicFramePr>
        <p:xfrm>
          <a:off x="2550781" y="3174721"/>
          <a:ext cx="7454182" cy="14938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46470">
                  <a:extLst>
                    <a:ext uri="{9D8B030D-6E8A-4147-A177-3AD203B41FA5}">
                      <a16:colId xmlns:a16="http://schemas.microsoft.com/office/drawing/2014/main" val="217232457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3073175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73181292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07412336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14985793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96218845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9212207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86242815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100834581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1209547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5805573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1122820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183676338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292732483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99600909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1405235179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67639497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204597424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3804482160"/>
                    </a:ext>
                  </a:extLst>
                </a:gridCol>
                <a:gridCol w="337248">
                  <a:extLst>
                    <a:ext uri="{9D8B030D-6E8A-4147-A177-3AD203B41FA5}">
                      <a16:colId xmlns:a16="http://schemas.microsoft.com/office/drawing/2014/main" val="486400320"/>
                    </a:ext>
                  </a:extLst>
                </a:gridCol>
              </a:tblGrid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ALEATORIOS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66527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38944"/>
                  </a:ext>
                </a:extLst>
              </a:tr>
              <a:tr h="381187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INDICES </a:t>
                      </a:r>
                    </a:p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GENES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35311"/>
                  </a:ext>
                </a:extLst>
              </a:tr>
              <a:tr h="304949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LONGITUDES</a:t>
                      </a:r>
                      <a:b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MX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GAPS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544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733716-FD9D-B7F9-FE4E-40C4CD3E5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0938"/>
              </p:ext>
            </p:extLst>
          </p:nvPr>
        </p:nvGraphicFramePr>
        <p:xfrm>
          <a:off x="2656773" y="4903845"/>
          <a:ext cx="7242197" cy="71454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7913">
                  <a:extLst>
                    <a:ext uri="{9D8B030D-6E8A-4147-A177-3AD203B41FA5}">
                      <a16:colId xmlns:a16="http://schemas.microsoft.com/office/drawing/2014/main" val="159695162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24273857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085414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8401137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8794895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87171364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17657509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1218467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995503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98627329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81023949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22852308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9314281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380807221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17175479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49904592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393889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8688464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1299446429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436902207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6733766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572788712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99230957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327499355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761882706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175358323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910288808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283451570"/>
                    </a:ext>
                  </a:extLst>
                </a:gridCol>
                <a:gridCol w="247653">
                  <a:extLst>
                    <a:ext uri="{9D8B030D-6E8A-4147-A177-3AD203B41FA5}">
                      <a16:colId xmlns:a16="http://schemas.microsoft.com/office/drawing/2014/main" val="3590948140"/>
                    </a:ext>
                  </a:extLst>
                </a:gridCol>
              </a:tblGrid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79364"/>
                  </a:ext>
                </a:extLst>
              </a:tr>
              <a:tr h="357273"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12844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6347E6A6-F856-C0F5-8392-CF05639D0FA9}"/>
              </a:ext>
            </a:extLst>
          </p:cNvPr>
          <p:cNvSpPr txBox="1"/>
          <p:nvPr/>
        </p:nvSpPr>
        <p:spPr>
          <a:xfrm>
            <a:off x="1413658" y="1006469"/>
            <a:ext cx="67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Mutación del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Mutador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Cruce de Secuencias (MCS)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1B63-ACD4-7E7E-2484-8DDB4137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2005-B489-65F0-FD5B-DD961742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401</Words>
  <Application>Microsoft Office PowerPoint</Application>
  <PresentationFormat>Widescreen</PresentationFormat>
  <Paragraphs>213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MENCHACA, FRANCISCO ALAN</dc:creator>
  <cp:lastModifiedBy>MENCHACA, FRANCISCO ALAN</cp:lastModifiedBy>
  <cp:revision>2</cp:revision>
  <dcterms:created xsi:type="dcterms:W3CDTF">2024-04-04T18:20:48Z</dcterms:created>
  <dcterms:modified xsi:type="dcterms:W3CDTF">2024-04-12T16:31:12Z</dcterms:modified>
</cp:coreProperties>
</file>