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02F-A51D-3B38-E47E-AF43419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221E-46E1-DAF7-6B11-B2F502E7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8E42-4E52-D11D-148E-9C8C5C5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BD22-8140-4C96-D087-54D5C979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00FC-479F-20F0-E128-3234B93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60B3-EAAE-A040-C85B-B1FD8156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F2EB-D717-C953-A599-6A2A2E1C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C785-D183-01F7-E3A5-D5261E3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B797-D1E8-1A76-050A-D07F2187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DA59-AB66-DD53-ECD8-35C8CE19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898C9-6136-0835-304B-9DBEFEB0D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5F3E-4B0C-AB5F-AFC4-3C23F5FE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D9A2-2BCF-49A1-1461-895CF55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8922-B369-AAA3-3330-90E9080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F8C4-5F0C-011B-D439-3CB430E1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085B-1B5C-2253-D4AC-297E5294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CEC7-83EA-C122-9517-17CECC9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9FC4-8268-2E15-44B7-C690973A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C31A-0873-735A-2F3A-8D5DEBE0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B6D9-7402-E915-613A-9C3D33BB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A253-E3F4-1CC1-8D64-90EAF91F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7DE5-D431-9673-5CA9-66318E8B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D671-47C8-C1E3-C1C5-A89A8421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DC5A-3949-B081-EEE9-3708EBC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AD05-1FD4-4897-EF7A-07DB46E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0A99-F749-7863-E0F1-89F50EF1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A895-5729-F8A1-D09B-73E49A52A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8C5A1-589A-4A96-11A4-A2B65C7B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61F0C-5710-9BEA-7B3D-9EA4307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D18E-282B-98EB-7547-79C00F58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63AC-4EEC-E381-A4DE-3CD265C8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4DFD-510B-ACDE-628C-354294C2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D19C3-0F7E-0F2C-F23D-265B27DB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5AAA-DF16-18F1-16E3-19793D2F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5BC51-55F9-CCE3-06F3-3229378E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D8A4E-133B-9D09-2C9C-43A775548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33CA7-25FB-9B4C-7281-61C880C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C241-8A0A-AD0E-8604-02CE3547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97DC4-A48D-E813-2E1E-A4FCBEC2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27C8-5270-82B1-08A5-62C314C8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7BB9D-C980-AF5B-135E-CDEDB7A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85590-3308-8BD8-F87F-EDBE0362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7BE47-0DD5-8877-3505-2275F7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7E4FD-C34D-C5A6-77E2-494C93A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70E1D-2840-EF5A-C6D2-AB7ACA89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6F9FE-EE0C-82CA-843D-8C3C05C7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CDDC-2D75-1D9B-0789-854A50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538A-FF16-28AC-57B8-90E6E9A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2CA1-1571-471F-2D9B-DAC07B29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E9F7-71AE-337C-CAE5-ECFF7F4E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54CA-12AA-7CAD-0D3B-10A98231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A6D2-7766-2C6E-34CC-11B4B4C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A3A-9EE2-0D5C-B4D7-DF36736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2CD89-A071-A158-F8CE-8F5852AB1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C3FCD-35E4-4F96-4744-3BC4D946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6774D-3FB6-06EA-6662-8A26F2AB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07FF2-1A7B-1A83-273E-7F33D6AA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CA87-205E-E8A9-2E1F-7DFB835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6D36F-CF5A-2DBB-1EE9-3B440435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513-519D-C69A-93DA-2657FEB8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4FC7-F652-3EA4-AAD8-DA8EB995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4D1F-DE70-388F-355F-CA8550AEB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0C12-33D7-8AF8-63E6-5335059A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/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/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𝑇𝐴𝑇𝐶𝐴𝐺𝐶𝐶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/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/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𝑇𝐴𝑇𝐶𝐴𝐺𝐶𝐶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/>
              <p:nvPr/>
            </p:nvSpPr>
            <p:spPr>
              <a:xfrm>
                <a:off x="5900355" y="1563376"/>
                <a:ext cx="2979149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55" y="1563376"/>
                <a:ext cx="2979149" cy="797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/>
              <p:nvPr/>
            </p:nvSpPr>
            <p:spPr>
              <a:xfrm>
                <a:off x="5068391" y="2980076"/>
                <a:ext cx="4643075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𝐺𝐴𝐺𝐶𝐶𝑇𝐺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𝑇𝐴𝑇𝐶𝐴𝐺𝐶𝐶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391" y="2980076"/>
                <a:ext cx="4643075" cy="797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4588" y="4952929"/>
                <a:ext cx="49377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Secuencia Original:</a:t>
                </a:r>
                <a14:m>
                  <m:oMath xmlns:m="http://schemas.openxmlformats.org/officeDocument/2006/math">
                    <m:r>
                      <a:rPr lang="es-419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𝐴𝑇𝑇𝐺𝐴𝐺𝐶𝐶𝑇𝐺𝑇𝐴𝑇𝐶𝐴𝐺𝐶𝐶𝐶</m:t>
                    </m:r>
                  </m:oMath>
                </a14:m>
                <a:endParaRPr lang="es-419" sz="1400" dirty="0"/>
              </a:p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Secuencia Mutada:</a:t>
                </a:r>
                <a:r>
                  <a:rPr lang="es-MX" sz="1400" dirty="0"/>
                  <a:t> </a:t>
                </a:r>
                <a14:m>
                  <m:oMath xmlns:m="http://schemas.openxmlformats.org/officeDocument/2006/math">
                    <m:r>
                      <a:rPr lang="es-MX" sz="1400" i="1" smtClean="0">
                        <a:latin typeface="Cambria Math" panose="02040503050406030204" pitchFamily="18" charset="0"/>
                      </a:rPr>
                      <m:t>𝐴𝑇𝑇𝐺𝐴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𝐶𝑇𝐺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𝑇𝐴𝑇𝐶𝐴𝐺𝐶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𝐶𝐶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588" y="4952929"/>
                <a:ext cx="4937779" cy="430887"/>
              </a:xfrm>
              <a:prstGeom prst="rect">
                <a:avLst/>
              </a:prstGeom>
              <a:blipFill>
                <a:blip r:embed="rId2"/>
                <a:stretch>
                  <a:fillRect l="-2222" t="-14085" b="-225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9577E1A9-BB93-A3AA-3FF0-CB1CDD8E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58243"/>
              </p:ext>
            </p:extLst>
          </p:nvPr>
        </p:nvGraphicFramePr>
        <p:xfrm>
          <a:off x="1549753" y="2848202"/>
          <a:ext cx="7447451" cy="14938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6470">
                  <a:extLst>
                    <a:ext uri="{9D8B030D-6E8A-4147-A177-3AD203B41FA5}">
                      <a16:colId xmlns:a16="http://schemas.microsoft.com/office/drawing/2014/main" val="217232457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3073175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73181292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07412336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149857935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389621884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9212207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86242815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00834581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1209547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5805573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1122820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8367633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29273248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99600909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0523517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6763949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0459742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0448216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86400320"/>
                    </a:ext>
                  </a:extLst>
                </a:gridCol>
              </a:tblGrid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ALEATORIOS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66527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38944"/>
                  </a:ext>
                </a:extLst>
              </a:tr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 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GENES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5311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GAPS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15448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733716-FD9D-B7F9-FE4E-40C4CD3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68683"/>
              </p:ext>
            </p:extLst>
          </p:nvPr>
        </p:nvGraphicFramePr>
        <p:xfrm>
          <a:off x="1688085" y="4468876"/>
          <a:ext cx="7177518" cy="3572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5834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</a:tblGrid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56521F9-50C2-75A5-D257-FF632D23DB8C}"/>
              </a:ext>
            </a:extLst>
          </p:cNvPr>
          <p:cNvSpPr txBox="1"/>
          <p:nvPr/>
        </p:nvSpPr>
        <p:spPr>
          <a:xfrm>
            <a:off x="1549753" y="1804121"/>
            <a:ext cx="4081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 de Arreglo de Índices Aleatorios [1, 6]: 4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 de Indices Aleatorios [4]: (10, 5, 7, 17)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 de Longitudes de gaps [1, 3]: (2, 3, 1, 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47E6A6-F856-C0F5-8392-CF05639D0FA9}"/>
              </a:ext>
            </a:extLst>
          </p:cNvPr>
          <p:cNvSpPr txBox="1"/>
          <p:nvPr/>
        </p:nvSpPr>
        <p:spPr>
          <a:xfrm>
            <a:off x="1549753" y="1289518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Mutación del Mutador de Secuencias Simple (MSS)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9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/>
              <p:nvPr/>
            </p:nvSpPr>
            <p:spPr>
              <a:xfrm>
                <a:off x="859550" y="1290946"/>
                <a:ext cx="35615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s-MX" sz="1400" dirty="0"/>
                  <a:t>Secuencia Original: </a:t>
                </a:r>
                <a14:m>
                  <m:oMath xmlns:m="http://schemas.openxmlformats.org/officeDocument/2006/math">
                    <m:r>
                      <a:rPr lang="es-MX" sz="1400" i="1" smtClean="0">
                        <a:latin typeface="Cambria Math" panose="02040503050406030204" pitchFamily="18" charset="0"/>
                      </a:rPr>
                      <m:t>𝐴𝑇𝑇𝐺𝐴𝐺𝐶𝐶𝑇𝐺𝑇𝐴𝑇𝐶𝐴𝐺𝐶𝐶𝐶</m:t>
                    </m:r>
                  </m:oMath>
                </a14:m>
                <a:endParaRPr lang="es-MX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50" y="1290946"/>
                <a:ext cx="3561552" cy="215444"/>
              </a:xfrm>
              <a:prstGeom prst="rect">
                <a:avLst/>
              </a:prstGeom>
              <a:blipFill>
                <a:blip r:embed="rId2"/>
                <a:stretch>
                  <a:fillRect l="-3082" t="-25714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733716-FD9D-B7F9-FE4E-40C4CD3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56998"/>
              </p:ext>
            </p:extLst>
          </p:nvPr>
        </p:nvGraphicFramePr>
        <p:xfrm>
          <a:off x="758183" y="2183454"/>
          <a:ext cx="10675633" cy="14460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65984">
                  <a:extLst>
                    <a:ext uri="{9D8B030D-6E8A-4147-A177-3AD203B41FA5}">
                      <a16:colId xmlns:a16="http://schemas.microsoft.com/office/drawing/2014/main" val="699262375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72978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72978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72978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71780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406717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367729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71780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272978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406717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272978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272978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  <a:gridCol w="272978">
                  <a:extLst>
                    <a:ext uri="{9D8B030D-6E8A-4147-A177-3AD203B41FA5}">
                      <a16:colId xmlns:a16="http://schemas.microsoft.com/office/drawing/2014/main" val="283451570"/>
                    </a:ext>
                  </a:extLst>
                </a:gridCol>
              </a:tblGrid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 INDICES</a:t>
                      </a: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946519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PRIMERA</a:t>
                      </a:r>
                      <a:b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SEGUNDA</a:t>
                      </a:r>
                      <a:b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12844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 INDICES</a:t>
                      </a: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956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6347E6A6-F856-C0F5-8392-CF05639D0FA9}"/>
              </a:ext>
            </a:extLst>
          </p:cNvPr>
          <p:cNvSpPr txBox="1"/>
          <p:nvPr/>
        </p:nvSpPr>
        <p:spPr>
          <a:xfrm>
            <a:off x="758183" y="815663"/>
            <a:ext cx="67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Mutación del Mutador de Cruce de Secuencias (MCS)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446F07-D5A2-8CDC-8815-7A174109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04006"/>
              </p:ext>
            </p:extLst>
          </p:nvPr>
        </p:nvGraphicFramePr>
        <p:xfrm>
          <a:off x="1097821" y="4366391"/>
          <a:ext cx="9996356" cy="162443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378878172"/>
                    </a:ext>
                  </a:extLst>
                </a:gridCol>
                <a:gridCol w="336821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70903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367729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367729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228288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  <a:gridCol w="365195">
                  <a:extLst>
                    <a:ext uri="{9D8B030D-6E8A-4147-A177-3AD203B41FA5}">
                      <a16:colId xmlns:a16="http://schemas.microsoft.com/office/drawing/2014/main" val="283451570"/>
                    </a:ext>
                  </a:extLst>
                </a:gridCol>
              </a:tblGrid>
              <a:tr h="406108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SEQ1 - INDICES DE GENES</a:t>
                      </a: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90458"/>
                  </a:ext>
                </a:extLst>
              </a:tr>
              <a:tr h="406108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PRIMERA</a:t>
                      </a:r>
                      <a:b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  <a:tr h="406108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SEGUNDA</a:t>
                      </a:r>
                      <a:b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12844"/>
                  </a:ext>
                </a:extLst>
              </a:tr>
              <a:tr h="406108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SEQ2 – INDICES</a:t>
                      </a:r>
                      <a:b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GENES</a:t>
                      </a: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306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6F43F9-369E-3892-4240-B8C50DF850CA}"/>
              </a:ext>
            </a:extLst>
          </p:cNvPr>
          <p:cNvSpPr txBox="1"/>
          <p:nvPr/>
        </p:nvSpPr>
        <p:spPr>
          <a:xfrm>
            <a:off x="758183" y="1737200"/>
            <a:ext cx="675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Secuencias Generadas con el Mutador de Secuencias Simple (n = 2)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64FBC-0EF6-9D85-0BED-A0A7809D7CF5}"/>
              </a:ext>
            </a:extLst>
          </p:cNvPr>
          <p:cNvSpPr txBox="1"/>
          <p:nvPr/>
        </p:nvSpPr>
        <p:spPr>
          <a:xfrm>
            <a:off x="859550" y="3920137"/>
            <a:ext cx="675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Secuencias Generadas con el Mutador Cruce de Secuencias (Punto de cruce = 8)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15822</TotalTime>
  <Words>434</Words>
  <Application>Microsoft Office PowerPoint</Application>
  <PresentationFormat>Widescreen</PresentationFormat>
  <Paragraphs>288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MENCHACA, FRANCISCO ALAN</dc:creator>
  <cp:lastModifiedBy>MENCHACA, FRANCISCO ALAN</cp:lastModifiedBy>
  <cp:revision>5</cp:revision>
  <dcterms:created xsi:type="dcterms:W3CDTF">2024-04-04T18:20:48Z</dcterms:created>
  <dcterms:modified xsi:type="dcterms:W3CDTF">2024-04-16T23:44:39Z</dcterms:modified>
</cp:coreProperties>
</file>