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802F-A51D-3B38-E47E-AF43419F8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2221E-46E1-DAF7-6B11-B2F502E7C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8E42-4E52-D11D-148E-9C8C5C5C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BD22-8140-4C96-D087-54D5C979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00FC-479F-20F0-E128-3234B939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60B3-EAAE-A040-C85B-B1FD8156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1F2EB-D717-C953-A599-6A2A2E1CF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BC785-D183-01F7-E3A5-D5261E38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B797-D1E8-1A76-050A-D07F2187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DA59-AB66-DD53-ECD8-35C8CE19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898C9-6136-0835-304B-9DBEFEB0D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B5F3E-4B0C-AB5F-AFC4-3C23F5FEF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D9A2-2BCF-49A1-1461-895CF55E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88922-B369-AAA3-3330-90E9080F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F8C4-5F0C-011B-D439-3CB430E1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5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085B-1B5C-2253-D4AC-297E5294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CEC7-83EA-C122-9517-17CECC90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A9FC4-8268-2E15-44B7-C690973A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2C31A-0873-735A-2F3A-8D5DEBE0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B6D9-7402-E915-613A-9C3D33BB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A253-E3F4-1CC1-8D64-90EAF91F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97DE5-D431-9673-5CA9-66318E8B5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D671-47C8-C1E3-C1C5-A89A8421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DC5A-3949-B081-EEE9-3708EBCE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2AD05-1FD4-4897-EF7A-07DB46EF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0A99-F749-7863-E0F1-89F50EF1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A895-5729-F8A1-D09B-73E49A52A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8C5A1-589A-4A96-11A4-A2B65C7BE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61F0C-5710-9BEA-7B3D-9EA4307D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8D18E-282B-98EB-7547-79C00F58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563AC-4EEC-E381-A4DE-3CD265C8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1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4DFD-510B-ACDE-628C-354294C2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D19C3-0F7E-0F2C-F23D-265B27DB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25AAA-DF16-18F1-16E3-19793D2FD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5BC51-55F9-CCE3-06F3-3229378EB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D8A4E-133B-9D09-2C9C-43A775548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33CA7-25FB-9B4C-7281-61C880C0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6C241-8A0A-AD0E-8604-02CE3547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97DC4-A48D-E813-2E1E-A4FCBEC2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27C8-5270-82B1-08A5-62C314C8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7BB9D-C980-AF5B-135E-CDEDB7A2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85590-3308-8BD8-F87F-EDBE0362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7BE47-0DD5-8877-3505-2275F75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7E4FD-C34D-C5A6-77E2-494C93A2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70E1D-2840-EF5A-C6D2-AB7ACA89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6F9FE-EE0C-82CA-843D-8C3C05C7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3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CDDC-2D75-1D9B-0789-854A50E1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538A-FF16-28AC-57B8-90E6E9A4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52CA1-1571-471F-2D9B-DAC07B291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8E9F7-71AE-337C-CAE5-ECFF7F4E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354CA-12AA-7CAD-0D3B-10A98231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AA6D2-7766-2C6E-34CC-11B4B4CD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FA3A-9EE2-0D5C-B4D7-DF36736A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2CD89-A071-A158-F8CE-8F5852AB1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C3FCD-35E4-4F96-4744-3BC4D9469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6774D-3FB6-06EA-6662-8A26F2AB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07FF2-1A7B-1A83-273E-7F33D6AA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ACA87-205E-E8A9-2E1F-7DFB835F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6D36F-CF5A-2DBB-1EE9-3B440435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7513-519D-C69A-93DA-2657FEB8B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4FC7-F652-3EA4-AAD8-DA8EB995C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0DDE-38FC-4D9A-AACF-FC967813EFB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14D1F-DE70-388F-355F-CA8550AEB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50C12-33D7-8AF8-63E6-5335059A0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0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3AEE5B-FE9A-0703-0A98-745DB80E4F01}"/>
                  </a:ext>
                </a:extLst>
              </p:cNvPr>
              <p:cNvSpPr txBox="1"/>
              <p:nvPr/>
            </p:nvSpPr>
            <p:spPr>
              <a:xfrm>
                <a:off x="1067534" y="1567416"/>
                <a:ext cx="2291204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3AEE5B-FE9A-0703-0A98-745DB80E4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34" y="1567416"/>
                <a:ext cx="2291204" cy="7936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1C351C-5816-34B4-7549-3C7A10785732}"/>
                  </a:ext>
                </a:extLst>
              </p:cNvPr>
              <p:cNvSpPr txBox="1"/>
              <p:nvPr/>
            </p:nvSpPr>
            <p:spPr>
              <a:xfrm>
                <a:off x="659102" y="774392"/>
                <a:ext cx="398311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𝐴𝑇𝑇𝐺𝐴𝐺𝐶𝐶𝑇𝐺𝑇𝐴𝑇𝐶𝐴𝐺𝐶𝐶𝐶</m:t>
                      </m:r>
                    </m:oMath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𝐴𝑇𝑇𝐺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𝐴𝐺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𝐶𝐶𝑇𝐺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𝑇𝐴𝑇𝐶𝐴𝐺𝐶𝐶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1C351C-5816-34B4-7549-3C7A10785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02" y="774392"/>
                <a:ext cx="3983118" cy="430887"/>
              </a:xfrm>
              <a:prstGeom prst="rect">
                <a:avLst/>
              </a:prstGeom>
              <a:blipFill>
                <a:blip r:embed="rId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F109F8-9F5E-90F5-9C89-CAD71AD3BDE3}"/>
                  </a:ext>
                </a:extLst>
              </p:cNvPr>
              <p:cNvSpPr txBox="1"/>
              <p:nvPr/>
            </p:nvSpPr>
            <p:spPr>
              <a:xfrm>
                <a:off x="1060451" y="2820631"/>
                <a:ext cx="2950295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𝐺𝐴𝐺𝐶𝐶𝑇𝐺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F109F8-9F5E-90F5-9C89-CAD71AD3B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51" y="2820631"/>
                <a:ext cx="2950295" cy="793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AB3B0B-82B4-FB20-DFDE-0B5C37398D33}"/>
                  </a:ext>
                </a:extLst>
              </p:cNvPr>
              <p:cNvSpPr txBox="1"/>
              <p:nvPr/>
            </p:nvSpPr>
            <p:spPr>
              <a:xfrm>
                <a:off x="1060451" y="4132868"/>
                <a:ext cx="3180421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𝐺𝐴𝐺𝐶𝐶𝑇𝐺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𝑇𝐴𝑇𝐶𝐴𝐺𝐶𝐶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𝐴𝐺𝐶𝐶𝑇𝐺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𝑇𝐴𝑇𝐶𝐴𝐺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𝐶𝐶𝐶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AB3B0B-82B4-FB20-DFDE-0B5C37398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51" y="4132868"/>
                <a:ext cx="3180421" cy="793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37B080-5C96-5A13-4B95-B458E7A11C3E}"/>
                  </a:ext>
                </a:extLst>
              </p:cNvPr>
              <p:cNvSpPr txBox="1"/>
              <p:nvPr/>
            </p:nvSpPr>
            <p:spPr>
              <a:xfrm>
                <a:off x="5900355" y="1508394"/>
                <a:ext cx="2979149" cy="797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𝐴𝑇𝑇𝐺𝐴𝐺𝐶𝐶𝑇𝐺𝑇𝐴𝑇𝐶𝐴𝐺𝐶𝐶𝐶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𝐴𝑇𝑇𝐺𝐴𝐺𝐶𝐶𝑇𝐺𝑇𝐴𝑇𝐶𝐴𝐺𝐶𝐶𝐶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𝐴𝑇𝑇𝐺𝐴𝐺𝐶𝐶𝑇𝐺𝑇𝐴𝑇𝐶𝐴𝐺𝐶𝐶𝐶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𝑠𝑒𝑞𝑠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37B080-5C96-5A13-4B95-B458E7A11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55" y="1508394"/>
                <a:ext cx="2979149" cy="7977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C99DA8-02CF-65C9-033C-762285BD603C}"/>
                  </a:ext>
                </a:extLst>
              </p:cNvPr>
              <p:cNvSpPr txBox="1"/>
              <p:nvPr/>
            </p:nvSpPr>
            <p:spPr>
              <a:xfrm>
                <a:off x="5735392" y="4128252"/>
                <a:ext cx="4643075" cy="797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𝐺𝐴𝐺𝐶𝐶𝑇𝐺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𝑇𝐴𝑇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𝐶𝐴𝐺𝐶𝐶𝐶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𝐶𝐶𝑇𝐺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𝑇𝐴𝑇𝐶𝐴𝐺𝐶𝐶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𝐴𝐺𝐶𝐶𝑇𝐺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𝑇𝐴𝑇𝐶𝐴𝐺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𝐶𝐶𝐶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𝑠𝑒𝑞𝑠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C99DA8-02CF-65C9-033C-762285BD6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392" y="4128252"/>
                <a:ext cx="4643075" cy="797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20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1F69B4-CFE8-0237-9430-04A2C2E6FB37}"/>
                  </a:ext>
                </a:extLst>
              </p:cNvPr>
              <p:cNvSpPr txBox="1"/>
              <p:nvPr/>
            </p:nvSpPr>
            <p:spPr>
              <a:xfrm>
                <a:off x="1630020" y="847159"/>
                <a:ext cx="384048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s-MX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func>
                  </m:oMath>
                </a14:m>
                <a:r>
                  <a:rPr lang="es-MX" sz="1400" dirty="0"/>
                  <a:t> </a:t>
                </a:r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tal que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</m:func>
                  </m:oMath>
                </a14:m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Intervalo de Índices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1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Intervalo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Longitudes de Gaps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1F69B4-CFE8-0237-9430-04A2C2E6F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020" y="847159"/>
                <a:ext cx="3840481" cy="738664"/>
              </a:xfrm>
              <a:prstGeom prst="rect">
                <a:avLst/>
              </a:prstGeom>
              <a:blipFill>
                <a:blip r:embed="rId2"/>
                <a:stretch>
                  <a:fillRect l="-159" t="-2479"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FC4461-2D0B-FEE7-701B-703E075AF539}"/>
                  </a:ext>
                </a:extLst>
              </p:cNvPr>
              <p:cNvSpPr txBox="1"/>
              <p:nvPr/>
            </p:nvSpPr>
            <p:spPr>
              <a:xfrm>
                <a:off x="1867828" y="1840950"/>
                <a:ext cx="3840482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Secuencia Original</a:t>
                </a:r>
                <a:r>
                  <a:rPr lang="es-MX" sz="1400" dirty="0"/>
                  <a:t>: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𝐴𝑇𝑇𝐺𝐴𝐺𝐶𝐶𝑇𝐺𝑇𝐴𝑇𝐶𝐴𝐺𝐶𝐶𝐶</m:t>
                    </m:r>
                  </m:oMath>
                </a14:m>
                <a:endParaRPr lang="es-MX" sz="1400" b="0" dirty="0"/>
              </a:p>
              <a:p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Intervalo de Índices: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[1, 6]</m:t>
                    </m:r>
                  </m:oMath>
                </a14:m>
                <a:endParaRPr lang="es-MX" sz="1400" dirty="0"/>
              </a:p>
              <a:p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Intervalo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Longitudes de Gaps: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[1, 3]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FC4461-2D0B-FEE7-701B-703E075AF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828" y="1840950"/>
                <a:ext cx="3840482" cy="738664"/>
              </a:xfrm>
              <a:prstGeom prst="rect">
                <a:avLst/>
              </a:prstGeom>
              <a:blipFill>
                <a:blip r:embed="rId3"/>
                <a:stretch>
                  <a:fillRect l="-476" t="-2479"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60FD7-0E2B-4880-79E0-153EF344EE2F}"/>
                  </a:ext>
                </a:extLst>
              </p:cNvPr>
              <p:cNvSpPr txBox="1"/>
              <p:nvPr/>
            </p:nvSpPr>
            <p:spPr>
              <a:xfrm>
                <a:off x="6414717" y="1085151"/>
                <a:ext cx="35615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𝐴𝑇𝑇𝐺𝐴𝐺𝐶𝐶𝑇𝐺𝑇𝐴𝑇𝐶𝐴𝐺𝐶𝐶𝐶</m:t>
                      </m:r>
                    </m:oMath>
                  </m:oMathPara>
                </a14:m>
                <a:endParaRPr lang="es-MX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𝐴𝑇𝑇𝐺𝐴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𝐺𝐶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𝐶𝑇𝐺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𝑇𝐴𝑇𝐶𝐴𝐺𝐶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𝐶𝐶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60FD7-0E2B-4880-79E0-153EF344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717" y="1085151"/>
                <a:ext cx="3561552" cy="430887"/>
              </a:xfrm>
              <a:prstGeom prst="rect">
                <a:avLst/>
              </a:prstGeom>
              <a:blipFill>
                <a:blip r:embed="rId4"/>
                <a:stretch>
                  <a:fillRect l="-684" r="-171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9577E1A9-BB93-A3AA-3FF0-CB1CDD8E4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1062"/>
              </p:ext>
            </p:extLst>
          </p:nvPr>
        </p:nvGraphicFramePr>
        <p:xfrm>
          <a:off x="2194646" y="2914946"/>
          <a:ext cx="7454182" cy="149389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6470">
                  <a:extLst>
                    <a:ext uri="{9D8B030D-6E8A-4147-A177-3AD203B41FA5}">
                      <a16:colId xmlns:a16="http://schemas.microsoft.com/office/drawing/2014/main" val="217232457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13073175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73181292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074123367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149857935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896218845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9212207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86242815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100834581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112095470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5805573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411228209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18367633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29273248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99600909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405235179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67639497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0459742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804482160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86400320"/>
                    </a:ext>
                  </a:extLst>
                </a:gridCol>
              </a:tblGrid>
              <a:tr h="381187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INDICES</a:t>
                      </a:r>
                    </a:p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ALEATORIOS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266527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GENES</a:t>
                      </a:r>
                      <a:b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38944"/>
                  </a:ext>
                </a:extLst>
              </a:tr>
              <a:tr h="381187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INDICES </a:t>
                      </a:r>
                    </a:p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GENES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35311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LONGITUDES</a:t>
                      </a:r>
                      <a:b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GAPS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5448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3733716-FD9D-B7F9-FE4E-40C4CD3E5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65800"/>
              </p:ext>
            </p:extLst>
          </p:nvPr>
        </p:nvGraphicFramePr>
        <p:xfrm>
          <a:off x="2332978" y="4712367"/>
          <a:ext cx="7177518" cy="3572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65834">
                  <a:extLst>
                    <a:ext uri="{9D8B030D-6E8A-4147-A177-3AD203B41FA5}">
                      <a16:colId xmlns:a16="http://schemas.microsoft.com/office/drawing/2014/main" val="159695162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242738574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20854149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840113764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8794895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587171364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17657509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512184678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98995503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986273295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81023949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22852308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93142810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38080722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171754792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499045928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913938890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886884640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299446429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3690220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673376623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572788712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992309576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327499355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761882706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175358323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910288808"/>
                    </a:ext>
                  </a:extLst>
                </a:gridCol>
              </a:tblGrid>
              <a:tr h="357273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7936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A56521F9-50C2-75A5-D257-FF632D23DB8C}"/>
              </a:ext>
            </a:extLst>
          </p:cNvPr>
          <p:cNvSpPr txBox="1"/>
          <p:nvPr/>
        </p:nvSpPr>
        <p:spPr>
          <a:xfrm>
            <a:off x="6017152" y="1840950"/>
            <a:ext cx="40810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Longitud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Arreglo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Índices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Aleatorios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[1, 6]: 4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Arreglo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Indices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Aleatorios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(10, 5, 7, 17)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Arreglo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Longitudes de gaps [1, 3]: (2, 3, 1, 2)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47E6A6-F856-C0F5-8392-CF05639D0FA9}"/>
              </a:ext>
            </a:extLst>
          </p:cNvPr>
          <p:cNvSpPr txBox="1"/>
          <p:nvPr/>
        </p:nvSpPr>
        <p:spPr>
          <a:xfrm>
            <a:off x="1057523" y="294198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Proceso de Mutación del </a:t>
            </a:r>
            <a:r>
              <a:rPr lang="es-MX" dirty="0" err="1"/>
              <a:t>Mutador</a:t>
            </a:r>
            <a:r>
              <a:rPr lang="es-MX" dirty="0"/>
              <a:t> de Secuencias Simple (MSS)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9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9332</TotalTime>
  <Words>218</Words>
  <Application>Microsoft Office PowerPoint</Application>
  <PresentationFormat>Widescreen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MENCHACA, FRANCISCO ALAN</dc:creator>
  <cp:lastModifiedBy>MENCHACA, FRANCISCO ALAN</cp:lastModifiedBy>
  <cp:revision>1</cp:revision>
  <dcterms:created xsi:type="dcterms:W3CDTF">2024-04-04T18:20:48Z</dcterms:created>
  <dcterms:modified xsi:type="dcterms:W3CDTF">2024-04-11T05:53:40Z</dcterms:modified>
</cp:coreProperties>
</file>