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02F-A51D-3B38-E47E-AF43419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221E-46E1-DAF7-6B11-B2F502E7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E42-4E52-D11D-148E-9C8C5C5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BD22-8140-4C96-D087-54D5C97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00FC-479F-20F0-E128-3234B93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60B3-EAAE-A040-C85B-B1FD8156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F2EB-D717-C953-A599-6A2A2E1C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C785-D183-01F7-E3A5-D5261E3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B797-D1E8-1A76-050A-D07F2187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DA59-AB66-DD53-ECD8-35C8CE19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98C9-6136-0835-304B-9DBEFEB0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5F3E-4B0C-AB5F-AFC4-3C23F5FE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D9A2-2BCF-49A1-1461-895CF55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8922-B369-AAA3-3330-90E9080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F8C4-5F0C-011B-D439-3CB430E1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085B-1B5C-2253-D4AC-297E5294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CEC7-83EA-C122-9517-17CECC9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9FC4-8268-2E15-44B7-C690973A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C31A-0873-735A-2F3A-8D5DEBE0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B6D9-7402-E915-613A-9C3D33BB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253-E3F4-1CC1-8D64-90EAF91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7DE5-D431-9673-5CA9-66318E8B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D671-47C8-C1E3-C1C5-A89A8421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DC5A-3949-B081-EEE9-3708EBC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AD05-1FD4-4897-EF7A-07DB46E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A99-F749-7863-E0F1-89F50EF1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A895-5729-F8A1-D09B-73E49A52A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C5A1-589A-4A96-11A4-A2B65C7B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61F0C-5710-9BEA-7B3D-9EA4307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D18E-282B-98EB-7547-79C00F5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63AC-4EEC-E381-A4DE-3CD265C8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4DFD-510B-ACDE-628C-354294C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19C3-0F7E-0F2C-F23D-265B27DB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5AAA-DF16-18F1-16E3-19793D2F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BC51-55F9-CCE3-06F3-3229378E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D8A4E-133B-9D09-2C9C-43A775548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3CA7-25FB-9B4C-7281-61C880C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C241-8A0A-AD0E-8604-02CE3547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97DC4-A48D-E813-2E1E-A4FCBEC2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7C8-5270-82B1-08A5-62C314C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7BB9D-C980-AF5B-135E-CDEDB7A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5590-3308-8BD8-F87F-EDBE0362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7BE47-0DD5-8877-3505-2275F7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7E4FD-C34D-C5A6-77E2-494C93A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0E1D-2840-EF5A-C6D2-AB7ACA89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F9FE-EE0C-82CA-843D-8C3C05C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DDC-2D75-1D9B-0789-854A50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538A-FF16-28AC-57B8-90E6E9A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2CA1-1571-471F-2D9B-DAC07B29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E9F7-71AE-337C-CAE5-ECFF7F4E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54CA-12AA-7CAD-0D3B-10A98231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A6D2-7766-2C6E-34CC-11B4B4C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A3A-9EE2-0D5C-B4D7-DF36736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2CD89-A071-A158-F8CE-8F5852AB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3FCD-35E4-4F96-4744-3BC4D946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774D-3FB6-06EA-6662-8A26F2A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07FF2-1A7B-1A83-273E-7F33D6A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CA87-205E-E8A9-2E1F-7DFB835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6D36F-CF5A-2DBB-1EE9-3B440435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513-519D-C69A-93DA-2657FEB8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4FC7-F652-3EA4-AAD8-DA8EB995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DDE-38FC-4D9A-AACF-FC967813EFB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D1F-DE70-388F-355F-CA8550AEB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0C12-33D7-8AF8-63E6-5335059A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/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/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𝑇𝐴𝑇𝐶𝐴𝐺𝐶𝐶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/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/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𝑇𝐴𝑇𝐶𝐴𝐺𝐶𝐶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/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/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𝐺𝐴𝐺𝐶𝐶𝑇𝐺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𝑇𝐴𝑇𝐶𝐴𝐺𝐶𝐶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4588" y="4952929"/>
                <a:ext cx="49377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Original:</a:t>
                </a:r>
                <a14:m>
                  <m:oMath xmlns:m="http://schemas.openxmlformats.org/officeDocument/2006/math">
                    <m:r>
                      <a:rPr lang="es-419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𝐴𝑇𝑇𝐺𝐴𝐺𝐶𝐶𝑇𝐺𝑇𝐴𝑇𝐶𝐴𝐺𝐶𝐶𝐶</m:t>
                    </m:r>
                  </m:oMath>
                </a14:m>
                <a:endParaRPr lang="es-419" sz="1400" dirty="0"/>
              </a:p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Mutada:</a:t>
                </a:r>
                <a:r>
                  <a:rPr lang="es-MX" sz="1400" dirty="0"/>
                  <a:t> </a:t>
                </a:r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</a:rPr>
                      <m:t>𝐴𝑇𝑇𝐺𝐴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𝑇𝐴𝑇𝐶𝐴𝐺𝐶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𝐶𝐶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88" y="4952929"/>
                <a:ext cx="4937779" cy="430887"/>
              </a:xfrm>
              <a:prstGeom prst="rect">
                <a:avLst/>
              </a:prstGeom>
              <a:blipFill>
                <a:blip r:embed="rId2"/>
                <a:stretch>
                  <a:fillRect l="-2222" t="-14085" b="-225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58243"/>
              </p:ext>
            </p:extLst>
          </p:nvPr>
        </p:nvGraphicFramePr>
        <p:xfrm>
          <a:off x="1549753" y="2848202"/>
          <a:ext cx="7447451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8683"/>
              </p:ext>
            </p:extLst>
          </p:nvPr>
        </p:nvGraphicFramePr>
        <p:xfrm>
          <a:off x="1688085" y="4468876"/>
          <a:ext cx="7177518" cy="3572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5834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56521F9-50C2-75A5-D257-FF632D23DB8C}"/>
              </a:ext>
            </a:extLst>
          </p:cNvPr>
          <p:cNvSpPr txBox="1"/>
          <p:nvPr/>
        </p:nvSpPr>
        <p:spPr>
          <a:xfrm>
            <a:off x="1549753" y="1804121"/>
            <a:ext cx="4081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 de Arreglo de Índices Aleatorios [1, 6]: 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 de Indices Aleatorios [4]: (10, 5, 7, 17)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 de Longitudes de gaps [1, 3]: (2, 3, 1, 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413658" y="1006469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Mutador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Secuencias Simple (MSS)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9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/>
              <p:nvPr/>
            </p:nvSpPr>
            <p:spPr>
              <a:xfrm>
                <a:off x="1986155" y="2416271"/>
                <a:ext cx="53194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Primera secuencia: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𝐴𝑇𝑇𝐺𝐴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𝑇𝐴𝑇𝐶𝐴𝐺𝐶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𝐶𝐶</m:t>
                    </m:r>
                  </m:oMath>
                </a14:m>
                <a:endParaRPr lang="es-MX" sz="1400" b="0" dirty="0"/>
              </a:p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secuencia: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𝑇𝐴𝑇𝐶𝐴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𝐺𝐶𝐶𝐶</m:t>
                    </m:r>
                  </m:oMath>
                </a14:m>
                <a:endParaRPr lang="es-MX" sz="14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55" y="2416271"/>
                <a:ext cx="5319419" cy="523220"/>
              </a:xfrm>
              <a:prstGeom prst="rect">
                <a:avLst/>
              </a:prstGeom>
              <a:blipFill>
                <a:blip r:embed="rId3"/>
                <a:stretch>
                  <a:fillRect l="-3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/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</m:oMathPara>
                </a14:m>
                <a:endParaRPr lang="es-MX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𝑇𝐴𝑇𝐶𝐴𝐺𝐶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blipFill>
                <a:blip r:embed="rId4"/>
                <a:stretch>
                  <a:fillRect l="-685" r="-342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05747"/>
              </p:ext>
            </p:extLst>
          </p:nvPr>
        </p:nvGraphicFramePr>
        <p:xfrm>
          <a:off x="2550781" y="3174721"/>
          <a:ext cx="7454182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2891"/>
              </p:ext>
            </p:extLst>
          </p:nvPr>
        </p:nvGraphicFramePr>
        <p:xfrm>
          <a:off x="2656773" y="4818809"/>
          <a:ext cx="7242197" cy="71454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7913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8345157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590948140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1284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413658" y="1006469"/>
            <a:ext cx="67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Mutador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Cruce de Secuencias (MCS)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15374</TotalTime>
  <Words>337</Words>
  <Application>Microsoft Office PowerPoint</Application>
  <PresentationFormat>Widescreen</PresentationFormat>
  <Paragraphs>204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MENCHACA, FRANCISCO ALAN</dc:creator>
  <cp:lastModifiedBy>FRANCISCO ALAN MENCHACA MERINO</cp:lastModifiedBy>
  <cp:revision>4</cp:revision>
  <dcterms:created xsi:type="dcterms:W3CDTF">2024-04-04T18:20:48Z</dcterms:created>
  <dcterms:modified xsi:type="dcterms:W3CDTF">2024-04-16T12:25:23Z</dcterms:modified>
</cp:coreProperties>
</file>