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5a701d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5a701d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5a701d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5a701d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25a701d1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25a701d1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4834f8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4834f8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pivotal tracker more to better quantify progress and velocity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Design </a:t>
            </a:r>
            <a:r>
              <a:rPr lang="en"/>
              <a:t>testing</a:t>
            </a:r>
            <a:r>
              <a:rPr lang="en"/>
              <a:t> before development to avoid having to rewrite code and ensure compatibility to other developer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Setting achievable goals allowed us to break up the project into </a:t>
            </a:r>
            <a:r>
              <a:rPr lang="en"/>
              <a:t>digestible</a:t>
            </a:r>
            <a:r>
              <a:rPr lang="en"/>
              <a:t> segments and led to focused development and improved moral achieving our goals each iteration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Consistent meetings and teams chat between allowed for developers to help each other and made sure everyone knew what others were working 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story driven development </a:t>
            </a:r>
            <a:r>
              <a:rPr lang="en"/>
              <a:t>allowed</a:t>
            </a:r>
            <a:r>
              <a:rPr lang="en"/>
              <a:t> us to focus on making the site function as the customer desired instead of getting bogged down on implementation details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SELT Grad Program Application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5 - Alan, Zach, Thomas, Cole and 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87975" y="73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Agile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55825"/>
            <a:ext cx="76887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Dev - 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1 - SM: Thomas, PO: Zach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2 - SM: Cole, PO: 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3 - SM: Zach, PO: 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meetings/week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planning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Retro meeting - based on our feedback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24"/>
              <a:t>Focus</a:t>
            </a:r>
            <a:endParaRPr b="1" sz="1624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software over heavy </a:t>
            </a:r>
            <a:r>
              <a:rPr lang="en"/>
              <a:t>documentation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Welcoming change each week when new struggles encountered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Constantly referring back to the documentation in order to ensure customer satisfaction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50" y="546500"/>
            <a:ext cx="4006751" cy="30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94875" y="1224725"/>
            <a:ext cx="76887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</a:t>
            </a:r>
            <a:r>
              <a:rPr lang="en"/>
              <a:t> 1 goals: landing page, setting up our process, working towards everyone’s strengths,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2 goals: Account creation, user handling, password encryption, grad application and student views, and database integration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3 goals: Student and grad application integration, faculty views, grad application reviews, additional testing, letters of recommendation, and 3rd party </a:t>
            </a:r>
            <a:r>
              <a:rPr lang="en"/>
              <a:t>authentication. </a:t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694875" y="73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Goals + Achievements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00" y="4306150"/>
            <a:ext cx="2244525" cy="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19" y="1669970"/>
            <a:ext cx="3163284" cy="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25" y="2957201"/>
            <a:ext cx="2715451" cy="7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6">
            <a:alphaModFix/>
          </a:blip>
          <a:srcRect b="0" l="0" r="35608" t="0"/>
          <a:stretch/>
        </p:blipFill>
        <p:spPr>
          <a:xfrm>
            <a:off x="3463725" y="2938050"/>
            <a:ext cx="1638350" cy="8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2368" y="2957191"/>
            <a:ext cx="1592259" cy="8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347" y="4306152"/>
            <a:ext cx="2101197" cy="7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9446" y="4306148"/>
            <a:ext cx="1345754" cy="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73888" y="4289450"/>
            <a:ext cx="1055176" cy="7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4925" y="2990137"/>
            <a:ext cx="1897225" cy="7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09725" y="4275275"/>
            <a:ext cx="1393131" cy="7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16975" y="1606175"/>
            <a:ext cx="2305030" cy="8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49374" y="1619801"/>
            <a:ext cx="2305027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94875" y="73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Git + Pivotal Tracker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7650" y="1411375"/>
            <a:ext cx="39804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 created for each user story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Required all team members to approve a PR into 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 accepted user stories when PR for each feature was approved and merged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Git Insights: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authors have pushed </a:t>
            </a:r>
            <a:r>
              <a:rPr b="1" lang="en"/>
              <a:t>372 commits</a:t>
            </a:r>
            <a:r>
              <a:rPr lang="en"/>
              <a:t> to main. On main, </a:t>
            </a:r>
            <a:r>
              <a:rPr b="1" lang="en"/>
              <a:t>145 files</a:t>
            </a:r>
            <a:r>
              <a:rPr lang="en"/>
              <a:t> have changed and there have been </a:t>
            </a:r>
            <a:r>
              <a:rPr b="1" lang="en"/>
              <a:t>8,976 </a:t>
            </a:r>
            <a:r>
              <a:rPr b="1" lang="en">
                <a:solidFill>
                  <a:srgbClr val="6AA84F"/>
                </a:solidFill>
              </a:rPr>
              <a:t>additions</a:t>
            </a:r>
            <a:r>
              <a:rPr lang="en"/>
              <a:t> and </a:t>
            </a:r>
            <a:r>
              <a:rPr b="1" lang="en"/>
              <a:t>3,966 </a:t>
            </a:r>
            <a:r>
              <a:rPr b="1" lang="en">
                <a:solidFill>
                  <a:srgbClr val="CC0000"/>
                </a:solidFill>
              </a:rPr>
              <a:t>deletions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~50 pull requests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975" y="1162493"/>
            <a:ext cx="3847775" cy="224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973" y="3459500"/>
            <a:ext cx="3847775" cy="1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5425863" y="4721300"/>
            <a:ext cx="263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Last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month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of contributions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7650" y="1411375"/>
            <a:ext cx="74853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 be improved: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Pivotal tracker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 be continued: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Achievable goal setting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Pair 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story driven development</a:t>
            </a:r>
            <a:endParaRPr i="1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694875" y="73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Lessons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