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19"/>
  </p:notesMasterIdLst>
  <p:sldIdLst>
    <p:sldId id="273" r:id="rId2"/>
    <p:sldId id="278" r:id="rId3"/>
    <p:sldId id="270" r:id="rId4"/>
    <p:sldId id="279" r:id="rId5"/>
    <p:sldId id="268" r:id="rId6"/>
    <p:sldId id="272" r:id="rId7"/>
    <p:sldId id="280" r:id="rId8"/>
    <p:sldId id="267" r:id="rId9"/>
    <p:sldId id="277" r:id="rId10"/>
    <p:sldId id="282" r:id="rId11"/>
    <p:sldId id="287" r:id="rId12"/>
    <p:sldId id="274" r:id="rId13"/>
    <p:sldId id="284" r:id="rId14"/>
    <p:sldId id="285" r:id="rId15"/>
    <p:sldId id="289" r:id="rId16"/>
    <p:sldId id="288" r:id="rId17"/>
    <p:sldId id="290" r:id="rId1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  <p14:sldId id="278"/>
          </p14:sldIdLst>
        </p14:section>
        <p14:section name="iNTRODUCAO" id="{B9B51309-D148-4332-87C2-07BE32FBCA3B}">
          <p14:sldIdLst>
            <p14:sldId id="270"/>
            <p14:sldId id="279"/>
            <p14:sldId id="268"/>
            <p14:sldId id="272"/>
            <p14:sldId id="280"/>
            <p14:sldId id="267"/>
            <p14:sldId id="277"/>
          </p14:sldIdLst>
        </p14:section>
        <p14:section name="Infraestrutura em cloud" id="{2CC34DB2-6590-42C0-AD4B-A04C6060184E}">
          <p14:sldIdLst>
            <p14:sldId id="282"/>
            <p14:sldId id="287"/>
            <p14:sldId id="274"/>
            <p14:sldId id="284"/>
            <p14:sldId id="285"/>
            <p14:sldId id="289"/>
            <p14:sldId id="288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95781" autoAdjust="0"/>
  </p:normalViewPr>
  <p:slideViewPr>
    <p:cSldViewPr snapToGrid="0">
      <p:cViewPr>
        <p:scale>
          <a:sx n="100" d="100"/>
          <a:sy n="100" d="100"/>
        </p:scale>
        <p:origin x="14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1E229-F4C9-4F78-ACFE-6998D292E8C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12204C8-B539-4536-A8C6-D769769EF4C8}">
      <dgm:prSet/>
      <dgm:spPr/>
      <dgm:t>
        <a:bodyPr/>
        <a:lstStyle/>
        <a:p>
          <a:r>
            <a:rPr lang="en-US"/>
            <a:t>O que é Cloud Computing</a:t>
          </a:r>
        </a:p>
      </dgm:t>
    </dgm:pt>
    <dgm:pt modelId="{0A9B71E8-069B-445A-BC09-256876237737}" type="parTrans" cxnId="{8E8F2C5E-F019-4D2D-A935-7A2B4D589313}">
      <dgm:prSet/>
      <dgm:spPr/>
      <dgm:t>
        <a:bodyPr/>
        <a:lstStyle/>
        <a:p>
          <a:endParaRPr lang="en-US"/>
        </a:p>
      </dgm:t>
    </dgm:pt>
    <dgm:pt modelId="{4AB5B7BA-05A9-4C4F-86B0-F5D1F57B8643}" type="sibTrans" cxnId="{8E8F2C5E-F019-4D2D-A935-7A2B4D589313}">
      <dgm:prSet/>
      <dgm:spPr/>
      <dgm:t>
        <a:bodyPr/>
        <a:lstStyle/>
        <a:p>
          <a:endParaRPr lang="en-US"/>
        </a:p>
      </dgm:t>
    </dgm:pt>
    <dgm:pt modelId="{F54424AA-1792-41FA-AAFD-1740C0F5E111}">
      <dgm:prSet/>
      <dgm:spPr/>
      <dgm:t>
        <a:bodyPr/>
        <a:lstStyle/>
        <a:p>
          <a:r>
            <a:rPr lang="en-US" dirty="0" err="1"/>
            <a:t>Modelos</a:t>
          </a:r>
          <a:r>
            <a:rPr lang="en-US" dirty="0"/>
            <a:t> IaaS, PaaS e SaaS</a:t>
          </a:r>
        </a:p>
      </dgm:t>
    </dgm:pt>
    <dgm:pt modelId="{63CA1FA8-61EF-462E-9F71-686AB2DA4B65}" type="parTrans" cxnId="{C9CFD238-086F-4FF6-BD09-24CC50EF6337}">
      <dgm:prSet/>
      <dgm:spPr/>
      <dgm:t>
        <a:bodyPr/>
        <a:lstStyle/>
        <a:p>
          <a:endParaRPr lang="en-US"/>
        </a:p>
      </dgm:t>
    </dgm:pt>
    <dgm:pt modelId="{77E50638-35A2-4733-B33A-9A77C11E71BE}" type="sibTrans" cxnId="{C9CFD238-086F-4FF6-BD09-24CC50EF6337}">
      <dgm:prSet/>
      <dgm:spPr/>
      <dgm:t>
        <a:bodyPr/>
        <a:lstStyle/>
        <a:p>
          <a:endParaRPr lang="en-US"/>
        </a:p>
      </dgm:t>
    </dgm:pt>
    <dgm:pt modelId="{05602061-2608-4435-B5CD-430B9B48822E}">
      <dgm:prSet/>
      <dgm:spPr/>
      <dgm:t>
        <a:bodyPr/>
        <a:lstStyle/>
        <a:p>
          <a:r>
            <a:rPr lang="en-US" dirty="0" err="1"/>
            <a:t>Infraestrutura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Cloud</a:t>
          </a:r>
        </a:p>
      </dgm:t>
    </dgm:pt>
    <dgm:pt modelId="{41118FED-D2B0-475C-9B1C-DE807345204E}" type="parTrans" cxnId="{9667F888-35BA-4675-9A8E-BB22B587D1D5}">
      <dgm:prSet/>
      <dgm:spPr/>
      <dgm:t>
        <a:bodyPr/>
        <a:lstStyle/>
        <a:p>
          <a:endParaRPr lang="en-US"/>
        </a:p>
      </dgm:t>
    </dgm:pt>
    <dgm:pt modelId="{10D20E80-EA18-4CF2-AC9D-81B3A5FD7F28}" type="sibTrans" cxnId="{9667F888-35BA-4675-9A8E-BB22B587D1D5}">
      <dgm:prSet/>
      <dgm:spPr/>
      <dgm:t>
        <a:bodyPr/>
        <a:lstStyle/>
        <a:p>
          <a:endParaRPr lang="en-US"/>
        </a:p>
      </dgm:t>
    </dgm:pt>
    <dgm:pt modelId="{CA4FB0D7-B986-4254-B71E-AF01178FB889}">
      <dgm:prSet/>
      <dgm:spPr/>
      <dgm:t>
        <a:bodyPr/>
        <a:lstStyle/>
        <a:p>
          <a:r>
            <a:rPr lang="en-US"/>
            <a:t>Principais Serviços na AWS</a:t>
          </a:r>
        </a:p>
      </dgm:t>
    </dgm:pt>
    <dgm:pt modelId="{80E7B86E-C4BC-47F6-B139-836B4AA9894C}" type="parTrans" cxnId="{7AD2D083-0278-42DB-82BC-3178C13DD21F}">
      <dgm:prSet/>
      <dgm:spPr/>
      <dgm:t>
        <a:bodyPr/>
        <a:lstStyle/>
        <a:p>
          <a:endParaRPr lang="en-US"/>
        </a:p>
      </dgm:t>
    </dgm:pt>
    <dgm:pt modelId="{468813C3-207D-4144-9FDC-F2EF201A64E8}" type="sibTrans" cxnId="{7AD2D083-0278-42DB-82BC-3178C13DD21F}">
      <dgm:prSet/>
      <dgm:spPr/>
      <dgm:t>
        <a:bodyPr/>
        <a:lstStyle/>
        <a:p>
          <a:endParaRPr lang="en-US"/>
        </a:p>
      </dgm:t>
    </dgm:pt>
    <dgm:pt modelId="{7A290B13-9A8A-B04D-A9DA-2FAF6EEA1A56}" type="pres">
      <dgm:prSet presAssocID="{88D1E229-F4C9-4F78-ACFE-6998D292E8CA}" presName="linear" presStyleCnt="0">
        <dgm:presLayoutVars>
          <dgm:animLvl val="lvl"/>
          <dgm:resizeHandles val="exact"/>
        </dgm:presLayoutVars>
      </dgm:prSet>
      <dgm:spPr/>
    </dgm:pt>
    <dgm:pt modelId="{6EAFD8F6-8E8D-F94C-A540-D5525B8E0C07}" type="pres">
      <dgm:prSet presAssocID="{A12204C8-B539-4536-A8C6-D769769EF4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805DE1-BB08-B947-92D8-20298E0ADE3E}" type="pres">
      <dgm:prSet presAssocID="{4AB5B7BA-05A9-4C4F-86B0-F5D1F57B8643}" presName="spacer" presStyleCnt="0"/>
      <dgm:spPr/>
    </dgm:pt>
    <dgm:pt modelId="{95D8DFF6-2CD4-464F-8F38-00F982FE4901}" type="pres">
      <dgm:prSet presAssocID="{F54424AA-1792-41FA-AAFD-1740C0F5E1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CCFAAD-5EE8-8940-B93C-A24DFC3C8C1F}" type="pres">
      <dgm:prSet presAssocID="{77E50638-35A2-4733-B33A-9A77C11E71BE}" presName="spacer" presStyleCnt="0"/>
      <dgm:spPr/>
    </dgm:pt>
    <dgm:pt modelId="{779EF439-01EB-2F4F-AAFF-5A84AE2C631A}" type="pres">
      <dgm:prSet presAssocID="{05602061-2608-4435-B5CD-430B9B4882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481F27-8305-5044-961C-392E1180E005}" type="pres">
      <dgm:prSet presAssocID="{10D20E80-EA18-4CF2-AC9D-81B3A5FD7F28}" presName="spacer" presStyleCnt="0"/>
      <dgm:spPr/>
    </dgm:pt>
    <dgm:pt modelId="{E2D08B73-C6CF-4A42-BDBF-57516BC84973}" type="pres">
      <dgm:prSet presAssocID="{CA4FB0D7-B986-4254-B71E-AF01178FB8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9CFD238-086F-4FF6-BD09-24CC50EF6337}" srcId="{88D1E229-F4C9-4F78-ACFE-6998D292E8CA}" destId="{F54424AA-1792-41FA-AAFD-1740C0F5E111}" srcOrd="1" destOrd="0" parTransId="{63CA1FA8-61EF-462E-9F71-686AB2DA4B65}" sibTransId="{77E50638-35A2-4733-B33A-9A77C11E71BE}"/>
    <dgm:cxn modelId="{8E8F2C5E-F019-4D2D-A935-7A2B4D589313}" srcId="{88D1E229-F4C9-4F78-ACFE-6998D292E8CA}" destId="{A12204C8-B539-4536-A8C6-D769769EF4C8}" srcOrd="0" destOrd="0" parTransId="{0A9B71E8-069B-445A-BC09-256876237737}" sibTransId="{4AB5B7BA-05A9-4C4F-86B0-F5D1F57B8643}"/>
    <dgm:cxn modelId="{7AD2D083-0278-42DB-82BC-3178C13DD21F}" srcId="{88D1E229-F4C9-4F78-ACFE-6998D292E8CA}" destId="{CA4FB0D7-B986-4254-B71E-AF01178FB889}" srcOrd="3" destOrd="0" parTransId="{80E7B86E-C4BC-47F6-B139-836B4AA9894C}" sibTransId="{468813C3-207D-4144-9FDC-F2EF201A64E8}"/>
    <dgm:cxn modelId="{FAF77785-737E-DA40-93B4-67B178513100}" type="presOf" srcId="{A12204C8-B539-4536-A8C6-D769769EF4C8}" destId="{6EAFD8F6-8E8D-F94C-A540-D5525B8E0C07}" srcOrd="0" destOrd="0" presId="urn:microsoft.com/office/officeart/2005/8/layout/vList2"/>
    <dgm:cxn modelId="{9667F888-35BA-4675-9A8E-BB22B587D1D5}" srcId="{88D1E229-F4C9-4F78-ACFE-6998D292E8CA}" destId="{05602061-2608-4435-B5CD-430B9B48822E}" srcOrd="2" destOrd="0" parTransId="{41118FED-D2B0-475C-9B1C-DE807345204E}" sibTransId="{10D20E80-EA18-4CF2-AC9D-81B3A5FD7F28}"/>
    <dgm:cxn modelId="{1887FA98-30FF-E44C-ADA1-AD5D6D55987F}" type="presOf" srcId="{CA4FB0D7-B986-4254-B71E-AF01178FB889}" destId="{E2D08B73-C6CF-4A42-BDBF-57516BC84973}" srcOrd="0" destOrd="0" presId="urn:microsoft.com/office/officeart/2005/8/layout/vList2"/>
    <dgm:cxn modelId="{66A896AE-1F20-D841-B265-06450BD5F1D3}" type="presOf" srcId="{F54424AA-1792-41FA-AAFD-1740C0F5E111}" destId="{95D8DFF6-2CD4-464F-8F38-00F982FE4901}" srcOrd="0" destOrd="0" presId="urn:microsoft.com/office/officeart/2005/8/layout/vList2"/>
    <dgm:cxn modelId="{31B559BA-2163-364C-A45F-087A53EC6EF7}" type="presOf" srcId="{88D1E229-F4C9-4F78-ACFE-6998D292E8CA}" destId="{7A290B13-9A8A-B04D-A9DA-2FAF6EEA1A56}" srcOrd="0" destOrd="0" presId="urn:microsoft.com/office/officeart/2005/8/layout/vList2"/>
    <dgm:cxn modelId="{7BC730BF-007B-544E-86F9-D431CD4AD7BC}" type="presOf" srcId="{05602061-2608-4435-B5CD-430B9B48822E}" destId="{779EF439-01EB-2F4F-AAFF-5A84AE2C631A}" srcOrd="0" destOrd="0" presId="urn:microsoft.com/office/officeart/2005/8/layout/vList2"/>
    <dgm:cxn modelId="{278E1A72-4A62-5649-AE21-9CC73B3F287F}" type="presParOf" srcId="{7A290B13-9A8A-B04D-A9DA-2FAF6EEA1A56}" destId="{6EAFD8F6-8E8D-F94C-A540-D5525B8E0C07}" srcOrd="0" destOrd="0" presId="urn:microsoft.com/office/officeart/2005/8/layout/vList2"/>
    <dgm:cxn modelId="{2941CA6E-AD3E-3A4B-9BBB-4B63B187CF99}" type="presParOf" srcId="{7A290B13-9A8A-B04D-A9DA-2FAF6EEA1A56}" destId="{EE805DE1-BB08-B947-92D8-20298E0ADE3E}" srcOrd="1" destOrd="0" presId="urn:microsoft.com/office/officeart/2005/8/layout/vList2"/>
    <dgm:cxn modelId="{69B6F451-637A-CF43-812E-E8A549A58AEF}" type="presParOf" srcId="{7A290B13-9A8A-B04D-A9DA-2FAF6EEA1A56}" destId="{95D8DFF6-2CD4-464F-8F38-00F982FE4901}" srcOrd="2" destOrd="0" presId="urn:microsoft.com/office/officeart/2005/8/layout/vList2"/>
    <dgm:cxn modelId="{C53AD561-9F2E-7B4A-9C60-F2AA94AAEC20}" type="presParOf" srcId="{7A290B13-9A8A-B04D-A9DA-2FAF6EEA1A56}" destId="{9CCCFAAD-5EE8-8940-B93C-A24DFC3C8C1F}" srcOrd="3" destOrd="0" presId="urn:microsoft.com/office/officeart/2005/8/layout/vList2"/>
    <dgm:cxn modelId="{44CE9997-3A42-A643-864D-DB75047A1920}" type="presParOf" srcId="{7A290B13-9A8A-B04D-A9DA-2FAF6EEA1A56}" destId="{779EF439-01EB-2F4F-AAFF-5A84AE2C631A}" srcOrd="4" destOrd="0" presId="urn:microsoft.com/office/officeart/2005/8/layout/vList2"/>
    <dgm:cxn modelId="{C1A239C6-FCDC-B24E-8C96-E6F63CEA015C}" type="presParOf" srcId="{7A290B13-9A8A-B04D-A9DA-2FAF6EEA1A56}" destId="{34481F27-8305-5044-961C-392E1180E005}" srcOrd="5" destOrd="0" presId="urn:microsoft.com/office/officeart/2005/8/layout/vList2"/>
    <dgm:cxn modelId="{DB32D4A7-3AC8-5246-84C3-7FE49AFF0069}" type="presParOf" srcId="{7A290B13-9A8A-B04D-A9DA-2FAF6EEA1A56}" destId="{E2D08B73-C6CF-4A42-BDBF-57516BC8497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B8D7CB-32B0-4021-811D-9F2EFF30314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AF34EC-D6F4-4228-ACF6-799D8D13FA5D}">
      <dgm:prSet/>
      <dgm:spPr/>
      <dgm:t>
        <a:bodyPr/>
        <a:lstStyle/>
        <a:p>
          <a:r>
            <a:rPr lang="en-US"/>
            <a:t>IAAS</a:t>
          </a:r>
        </a:p>
      </dgm:t>
    </dgm:pt>
    <dgm:pt modelId="{0AB233AD-2E7B-4ABD-B7EE-563C562E3D91}" type="parTrans" cxnId="{B66560BC-F068-44AA-AC8A-8B2CF7297890}">
      <dgm:prSet/>
      <dgm:spPr/>
      <dgm:t>
        <a:bodyPr/>
        <a:lstStyle/>
        <a:p>
          <a:endParaRPr lang="en-US"/>
        </a:p>
      </dgm:t>
    </dgm:pt>
    <dgm:pt modelId="{69FAC5F8-7F81-4094-ACF0-7BB5D1A940D4}" type="sibTrans" cxnId="{B66560BC-F068-44AA-AC8A-8B2CF7297890}">
      <dgm:prSet/>
      <dgm:spPr/>
      <dgm:t>
        <a:bodyPr/>
        <a:lstStyle/>
        <a:p>
          <a:endParaRPr lang="en-US"/>
        </a:p>
      </dgm:t>
    </dgm:pt>
    <dgm:pt modelId="{45649502-8D49-4A33-B0B9-7A74EC387E75}">
      <dgm:prSet/>
      <dgm:spPr/>
      <dgm:t>
        <a:bodyPr/>
        <a:lstStyle/>
        <a:p>
          <a:r>
            <a:rPr lang="en-US"/>
            <a:t>PAAS</a:t>
          </a:r>
        </a:p>
      </dgm:t>
    </dgm:pt>
    <dgm:pt modelId="{E106DF5B-7814-495E-838C-1842EEE29CDA}" type="parTrans" cxnId="{2D3B2075-DCA7-4A08-8640-2E6E3C878814}">
      <dgm:prSet/>
      <dgm:spPr/>
      <dgm:t>
        <a:bodyPr/>
        <a:lstStyle/>
        <a:p>
          <a:endParaRPr lang="en-US"/>
        </a:p>
      </dgm:t>
    </dgm:pt>
    <dgm:pt modelId="{E90D6E1D-3272-4B5D-B36C-FA65CAF4CC5E}" type="sibTrans" cxnId="{2D3B2075-DCA7-4A08-8640-2E6E3C878814}">
      <dgm:prSet/>
      <dgm:spPr/>
      <dgm:t>
        <a:bodyPr/>
        <a:lstStyle/>
        <a:p>
          <a:endParaRPr lang="en-US"/>
        </a:p>
      </dgm:t>
    </dgm:pt>
    <dgm:pt modelId="{34102317-5EC0-4148-BC1B-9E831A0C2141}">
      <dgm:prSet/>
      <dgm:spPr/>
      <dgm:t>
        <a:bodyPr/>
        <a:lstStyle/>
        <a:p>
          <a:r>
            <a:rPr lang="en-US"/>
            <a:t>SAAS</a:t>
          </a:r>
        </a:p>
      </dgm:t>
    </dgm:pt>
    <dgm:pt modelId="{5D56E7A7-493A-4A20-A0A1-E30BC4FFF36C}" type="parTrans" cxnId="{F8D9CFFA-17C2-422B-8C43-97505009C8B7}">
      <dgm:prSet/>
      <dgm:spPr/>
      <dgm:t>
        <a:bodyPr/>
        <a:lstStyle/>
        <a:p>
          <a:endParaRPr lang="en-US"/>
        </a:p>
      </dgm:t>
    </dgm:pt>
    <dgm:pt modelId="{DA1D5394-29D8-483E-8B73-0673F02ECF30}" type="sibTrans" cxnId="{F8D9CFFA-17C2-422B-8C43-97505009C8B7}">
      <dgm:prSet/>
      <dgm:spPr/>
      <dgm:t>
        <a:bodyPr/>
        <a:lstStyle/>
        <a:p>
          <a:endParaRPr lang="en-US"/>
        </a:p>
      </dgm:t>
    </dgm:pt>
    <dgm:pt modelId="{CAF2ABF8-7FCE-784F-A0B5-381C2AA87B65}" type="pres">
      <dgm:prSet presAssocID="{86B8D7CB-32B0-4021-811D-9F2EFF3031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7582A8-0156-D448-80AC-8561ECE19164}" type="pres">
      <dgm:prSet presAssocID="{E2AF34EC-D6F4-4228-ACF6-799D8D13FA5D}" presName="hierRoot1" presStyleCnt="0"/>
      <dgm:spPr/>
    </dgm:pt>
    <dgm:pt modelId="{DDD42225-A670-8046-B159-2EC54BF112B3}" type="pres">
      <dgm:prSet presAssocID="{E2AF34EC-D6F4-4228-ACF6-799D8D13FA5D}" presName="composite" presStyleCnt="0"/>
      <dgm:spPr/>
    </dgm:pt>
    <dgm:pt modelId="{AF031179-F1FB-644F-B349-6A07E8F9572A}" type="pres">
      <dgm:prSet presAssocID="{E2AF34EC-D6F4-4228-ACF6-799D8D13FA5D}" presName="background" presStyleLbl="node0" presStyleIdx="0" presStyleCnt="3"/>
      <dgm:spPr/>
    </dgm:pt>
    <dgm:pt modelId="{C7623067-B25C-7A40-9EE1-1DAC3F75FBE0}" type="pres">
      <dgm:prSet presAssocID="{E2AF34EC-D6F4-4228-ACF6-799D8D13FA5D}" presName="text" presStyleLbl="fgAcc0" presStyleIdx="0" presStyleCnt="3">
        <dgm:presLayoutVars>
          <dgm:chPref val="3"/>
        </dgm:presLayoutVars>
      </dgm:prSet>
      <dgm:spPr/>
    </dgm:pt>
    <dgm:pt modelId="{96FCD164-D6B3-3441-8513-084BA5ED7D9C}" type="pres">
      <dgm:prSet presAssocID="{E2AF34EC-D6F4-4228-ACF6-799D8D13FA5D}" presName="hierChild2" presStyleCnt="0"/>
      <dgm:spPr/>
    </dgm:pt>
    <dgm:pt modelId="{CD7152C7-3DC3-D448-AA72-C6C5A7F52150}" type="pres">
      <dgm:prSet presAssocID="{45649502-8D49-4A33-B0B9-7A74EC387E75}" presName="hierRoot1" presStyleCnt="0"/>
      <dgm:spPr/>
    </dgm:pt>
    <dgm:pt modelId="{C638FFD0-F98A-3341-992D-7B62E050E46C}" type="pres">
      <dgm:prSet presAssocID="{45649502-8D49-4A33-B0B9-7A74EC387E75}" presName="composite" presStyleCnt="0"/>
      <dgm:spPr/>
    </dgm:pt>
    <dgm:pt modelId="{9A98E2F1-A0BC-1641-9C3B-CF573F9B1080}" type="pres">
      <dgm:prSet presAssocID="{45649502-8D49-4A33-B0B9-7A74EC387E75}" presName="background" presStyleLbl="node0" presStyleIdx="1" presStyleCnt="3"/>
      <dgm:spPr/>
    </dgm:pt>
    <dgm:pt modelId="{65D2B948-59E3-B248-BE0B-D37689A9E8C7}" type="pres">
      <dgm:prSet presAssocID="{45649502-8D49-4A33-B0B9-7A74EC387E75}" presName="text" presStyleLbl="fgAcc0" presStyleIdx="1" presStyleCnt="3">
        <dgm:presLayoutVars>
          <dgm:chPref val="3"/>
        </dgm:presLayoutVars>
      </dgm:prSet>
      <dgm:spPr/>
    </dgm:pt>
    <dgm:pt modelId="{38A5A4FD-95DE-B04E-8399-1A55282C38B4}" type="pres">
      <dgm:prSet presAssocID="{45649502-8D49-4A33-B0B9-7A74EC387E75}" presName="hierChild2" presStyleCnt="0"/>
      <dgm:spPr/>
    </dgm:pt>
    <dgm:pt modelId="{51EC3442-DF0A-0043-BC32-6A4C9D861239}" type="pres">
      <dgm:prSet presAssocID="{34102317-5EC0-4148-BC1B-9E831A0C2141}" presName="hierRoot1" presStyleCnt="0"/>
      <dgm:spPr/>
    </dgm:pt>
    <dgm:pt modelId="{15BDB418-71B9-364E-96A2-1939D1D657E6}" type="pres">
      <dgm:prSet presAssocID="{34102317-5EC0-4148-BC1B-9E831A0C2141}" presName="composite" presStyleCnt="0"/>
      <dgm:spPr/>
    </dgm:pt>
    <dgm:pt modelId="{33BAEBA8-5A63-E34E-AD2E-35524B25479E}" type="pres">
      <dgm:prSet presAssocID="{34102317-5EC0-4148-BC1B-9E831A0C2141}" presName="background" presStyleLbl="node0" presStyleIdx="2" presStyleCnt="3"/>
      <dgm:spPr/>
    </dgm:pt>
    <dgm:pt modelId="{B2484A6B-67F7-594C-94A5-672623B98677}" type="pres">
      <dgm:prSet presAssocID="{34102317-5EC0-4148-BC1B-9E831A0C2141}" presName="text" presStyleLbl="fgAcc0" presStyleIdx="2" presStyleCnt="3">
        <dgm:presLayoutVars>
          <dgm:chPref val="3"/>
        </dgm:presLayoutVars>
      </dgm:prSet>
      <dgm:spPr/>
    </dgm:pt>
    <dgm:pt modelId="{128EB194-0CD3-D547-B9F0-D000747D5980}" type="pres">
      <dgm:prSet presAssocID="{34102317-5EC0-4148-BC1B-9E831A0C2141}" presName="hierChild2" presStyleCnt="0"/>
      <dgm:spPr/>
    </dgm:pt>
  </dgm:ptLst>
  <dgm:cxnLst>
    <dgm:cxn modelId="{395DB443-ECF3-0143-9950-FF78CC223DF6}" type="presOf" srcId="{45649502-8D49-4A33-B0B9-7A74EC387E75}" destId="{65D2B948-59E3-B248-BE0B-D37689A9E8C7}" srcOrd="0" destOrd="0" presId="urn:microsoft.com/office/officeart/2005/8/layout/hierarchy1"/>
    <dgm:cxn modelId="{85AEB14D-51D8-DC4F-AE7F-B429E1566A6A}" type="presOf" srcId="{E2AF34EC-D6F4-4228-ACF6-799D8D13FA5D}" destId="{C7623067-B25C-7A40-9EE1-1DAC3F75FBE0}" srcOrd="0" destOrd="0" presId="urn:microsoft.com/office/officeart/2005/8/layout/hierarchy1"/>
    <dgm:cxn modelId="{2D3B2075-DCA7-4A08-8640-2E6E3C878814}" srcId="{86B8D7CB-32B0-4021-811D-9F2EFF303145}" destId="{45649502-8D49-4A33-B0B9-7A74EC387E75}" srcOrd="1" destOrd="0" parTransId="{E106DF5B-7814-495E-838C-1842EEE29CDA}" sibTransId="{E90D6E1D-3272-4B5D-B36C-FA65CAF4CC5E}"/>
    <dgm:cxn modelId="{85A219AB-E56A-EB4D-BA54-8C2090597729}" type="presOf" srcId="{34102317-5EC0-4148-BC1B-9E831A0C2141}" destId="{B2484A6B-67F7-594C-94A5-672623B98677}" srcOrd="0" destOrd="0" presId="urn:microsoft.com/office/officeart/2005/8/layout/hierarchy1"/>
    <dgm:cxn modelId="{B66560BC-F068-44AA-AC8A-8B2CF7297890}" srcId="{86B8D7CB-32B0-4021-811D-9F2EFF303145}" destId="{E2AF34EC-D6F4-4228-ACF6-799D8D13FA5D}" srcOrd="0" destOrd="0" parTransId="{0AB233AD-2E7B-4ABD-B7EE-563C562E3D91}" sibTransId="{69FAC5F8-7F81-4094-ACF0-7BB5D1A940D4}"/>
    <dgm:cxn modelId="{D3FCC1F8-D4DB-7A44-B9F2-16200DA5ED64}" type="presOf" srcId="{86B8D7CB-32B0-4021-811D-9F2EFF303145}" destId="{CAF2ABF8-7FCE-784F-A0B5-381C2AA87B65}" srcOrd="0" destOrd="0" presId="urn:microsoft.com/office/officeart/2005/8/layout/hierarchy1"/>
    <dgm:cxn modelId="{F8D9CFFA-17C2-422B-8C43-97505009C8B7}" srcId="{86B8D7CB-32B0-4021-811D-9F2EFF303145}" destId="{34102317-5EC0-4148-BC1B-9E831A0C2141}" srcOrd="2" destOrd="0" parTransId="{5D56E7A7-493A-4A20-A0A1-E30BC4FFF36C}" sibTransId="{DA1D5394-29D8-483E-8B73-0673F02ECF30}"/>
    <dgm:cxn modelId="{763734DA-4CC0-ED4A-A849-73958F8D46FE}" type="presParOf" srcId="{CAF2ABF8-7FCE-784F-A0B5-381C2AA87B65}" destId="{F87582A8-0156-D448-80AC-8561ECE19164}" srcOrd="0" destOrd="0" presId="urn:microsoft.com/office/officeart/2005/8/layout/hierarchy1"/>
    <dgm:cxn modelId="{DF6AB330-C882-FA49-9C7C-38C5BA5BCDCE}" type="presParOf" srcId="{F87582A8-0156-D448-80AC-8561ECE19164}" destId="{DDD42225-A670-8046-B159-2EC54BF112B3}" srcOrd="0" destOrd="0" presId="urn:microsoft.com/office/officeart/2005/8/layout/hierarchy1"/>
    <dgm:cxn modelId="{50D2D07D-31ED-EE4F-8E4A-B431A263D846}" type="presParOf" srcId="{DDD42225-A670-8046-B159-2EC54BF112B3}" destId="{AF031179-F1FB-644F-B349-6A07E8F9572A}" srcOrd="0" destOrd="0" presId="urn:microsoft.com/office/officeart/2005/8/layout/hierarchy1"/>
    <dgm:cxn modelId="{CFEFAF1D-1EDE-3D4C-B14D-C704F6F1EEB7}" type="presParOf" srcId="{DDD42225-A670-8046-B159-2EC54BF112B3}" destId="{C7623067-B25C-7A40-9EE1-1DAC3F75FBE0}" srcOrd="1" destOrd="0" presId="urn:microsoft.com/office/officeart/2005/8/layout/hierarchy1"/>
    <dgm:cxn modelId="{75B81541-C675-D048-816E-92D50DA7CC61}" type="presParOf" srcId="{F87582A8-0156-D448-80AC-8561ECE19164}" destId="{96FCD164-D6B3-3441-8513-084BA5ED7D9C}" srcOrd="1" destOrd="0" presId="urn:microsoft.com/office/officeart/2005/8/layout/hierarchy1"/>
    <dgm:cxn modelId="{FF6B9C42-BD07-274B-99EA-FF4B3FCAEA4B}" type="presParOf" srcId="{CAF2ABF8-7FCE-784F-A0B5-381C2AA87B65}" destId="{CD7152C7-3DC3-D448-AA72-C6C5A7F52150}" srcOrd="1" destOrd="0" presId="urn:microsoft.com/office/officeart/2005/8/layout/hierarchy1"/>
    <dgm:cxn modelId="{BDF0CFAE-5CC6-A948-B98A-9FB28D509C10}" type="presParOf" srcId="{CD7152C7-3DC3-D448-AA72-C6C5A7F52150}" destId="{C638FFD0-F98A-3341-992D-7B62E050E46C}" srcOrd="0" destOrd="0" presId="urn:microsoft.com/office/officeart/2005/8/layout/hierarchy1"/>
    <dgm:cxn modelId="{CCF70820-09E0-884E-8EC3-81D22EB48190}" type="presParOf" srcId="{C638FFD0-F98A-3341-992D-7B62E050E46C}" destId="{9A98E2F1-A0BC-1641-9C3B-CF573F9B1080}" srcOrd="0" destOrd="0" presId="urn:microsoft.com/office/officeart/2005/8/layout/hierarchy1"/>
    <dgm:cxn modelId="{ACBD9EC4-375E-D346-985E-31FD7CF054C0}" type="presParOf" srcId="{C638FFD0-F98A-3341-992D-7B62E050E46C}" destId="{65D2B948-59E3-B248-BE0B-D37689A9E8C7}" srcOrd="1" destOrd="0" presId="urn:microsoft.com/office/officeart/2005/8/layout/hierarchy1"/>
    <dgm:cxn modelId="{459EE6DA-0A28-A34E-94E3-8A54027FAC63}" type="presParOf" srcId="{CD7152C7-3DC3-D448-AA72-C6C5A7F52150}" destId="{38A5A4FD-95DE-B04E-8399-1A55282C38B4}" srcOrd="1" destOrd="0" presId="urn:microsoft.com/office/officeart/2005/8/layout/hierarchy1"/>
    <dgm:cxn modelId="{568D7765-5B2F-8542-8720-8F2184E96B90}" type="presParOf" srcId="{CAF2ABF8-7FCE-784F-A0B5-381C2AA87B65}" destId="{51EC3442-DF0A-0043-BC32-6A4C9D861239}" srcOrd="2" destOrd="0" presId="urn:microsoft.com/office/officeart/2005/8/layout/hierarchy1"/>
    <dgm:cxn modelId="{904925BD-D419-0C4D-9A9F-E436EB5580D2}" type="presParOf" srcId="{51EC3442-DF0A-0043-BC32-6A4C9D861239}" destId="{15BDB418-71B9-364E-96A2-1939D1D657E6}" srcOrd="0" destOrd="0" presId="urn:microsoft.com/office/officeart/2005/8/layout/hierarchy1"/>
    <dgm:cxn modelId="{BD81ED9B-C94D-2643-B2B4-3F463164DB3A}" type="presParOf" srcId="{15BDB418-71B9-364E-96A2-1939D1D657E6}" destId="{33BAEBA8-5A63-E34E-AD2E-35524B25479E}" srcOrd="0" destOrd="0" presId="urn:microsoft.com/office/officeart/2005/8/layout/hierarchy1"/>
    <dgm:cxn modelId="{9AC0FF9E-630F-104E-84F4-CB33C64578CB}" type="presParOf" srcId="{15BDB418-71B9-364E-96A2-1939D1D657E6}" destId="{B2484A6B-67F7-594C-94A5-672623B98677}" srcOrd="1" destOrd="0" presId="urn:microsoft.com/office/officeart/2005/8/layout/hierarchy1"/>
    <dgm:cxn modelId="{D2D4C155-7E65-0D45-998E-AD43155AD357}" type="presParOf" srcId="{51EC3442-DF0A-0043-BC32-6A4C9D861239}" destId="{128EB194-0CD3-D547-B9F0-D000747D59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1213BC-2154-44C0-B25B-959F7D602A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D22CCE-2638-4695-A6CE-8701460D11ED}">
      <dgm:prSet/>
      <dgm:spPr/>
      <dgm:t>
        <a:bodyPr/>
        <a:lstStyle/>
        <a:p>
          <a:r>
            <a:rPr lang="en-US"/>
            <a:t>Usuários</a:t>
          </a:r>
        </a:p>
      </dgm:t>
    </dgm:pt>
    <dgm:pt modelId="{F6FA219E-944F-4FBD-A1EB-9AB5F90FFFEF}" type="parTrans" cxnId="{CF8669D1-4B53-40D7-A030-507C0387595A}">
      <dgm:prSet/>
      <dgm:spPr/>
      <dgm:t>
        <a:bodyPr/>
        <a:lstStyle/>
        <a:p>
          <a:endParaRPr lang="en-US"/>
        </a:p>
      </dgm:t>
    </dgm:pt>
    <dgm:pt modelId="{2AD59820-C517-4856-96C9-99319C845090}" type="sibTrans" cxnId="{CF8669D1-4B53-40D7-A030-507C0387595A}">
      <dgm:prSet/>
      <dgm:spPr/>
      <dgm:t>
        <a:bodyPr/>
        <a:lstStyle/>
        <a:p>
          <a:endParaRPr lang="en-US"/>
        </a:p>
      </dgm:t>
    </dgm:pt>
    <dgm:pt modelId="{2BC7A608-4586-49E8-A3CA-BF75ADC9C1CF}">
      <dgm:prSet/>
      <dgm:spPr/>
      <dgm:t>
        <a:bodyPr/>
        <a:lstStyle/>
        <a:p>
          <a:r>
            <a:rPr lang="en-US"/>
            <a:t>Grupos</a:t>
          </a:r>
        </a:p>
      </dgm:t>
    </dgm:pt>
    <dgm:pt modelId="{5F454A2E-6857-47D3-A6C9-A41AAC6902FD}" type="parTrans" cxnId="{2718A07F-451A-4810-B285-8BCFE02596FE}">
      <dgm:prSet/>
      <dgm:spPr/>
      <dgm:t>
        <a:bodyPr/>
        <a:lstStyle/>
        <a:p>
          <a:endParaRPr lang="en-US"/>
        </a:p>
      </dgm:t>
    </dgm:pt>
    <dgm:pt modelId="{9B277B65-7372-4CD6-B158-DFFE0F7D948E}" type="sibTrans" cxnId="{2718A07F-451A-4810-B285-8BCFE02596FE}">
      <dgm:prSet/>
      <dgm:spPr/>
      <dgm:t>
        <a:bodyPr/>
        <a:lstStyle/>
        <a:p>
          <a:endParaRPr lang="en-US"/>
        </a:p>
      </dgm:t>
    </dgm:pt>
    <dgm:pt modelId="{0C8D8C12-450A-439A-BAF8-EEB7D12848A4}">
      <dgm:prSet/>
      <dgm:spPr/>
      <dgm:t>
        <a:bodyPr/>
        <a:lstStyle/>
        <a:p>
          <a:r>
            <a:rPr lang="en-US"/>
            <a:t>Policies</a:t>
          </a:r>
        </a:p>
      </dgm:t>
    </dgm:pt>
    <dgm:pt modelId="{2F696430-AEB9-4F9A-8F90-56DCEEB820A1}" type="parTrans" cxnId="{E37FB3BA-FE40-407E-9125-183FD56683FE}">
      <dgm:prSet/>
      <dgm:spPr/>
      <dgm:t>
        <a:bodyPr/>
        <a:lstStyle/>
        <a:p>
          <a:endParaRPr lang="en-US"/>
        </a:p>
      </dgm:t>
    </dgm:pt>
    <dgm:pt modelId="{8AEDFCB8-E2F2-4197-9072-7D9442D1E33C}" type="sibTrans" cxnId="{E37FB3BA-FE40-407E-9125-183FD56683FE}">
      <dgm:prSet/>
      <dgm:spPr/>
      <dgm:t>
        <a:bodyPr/>
        <a:lstStyle/>
        <a:p>
          <a:endParaRPr lang="en-US"/>
        </a:p>
      </dgm:t>
    </dgm:pt>
    <dgm:pt modelId="{185B658A-750E-4798-AE45-B379B3F891F1}">
      <dgm:prSet/>
      <dgm:spPr/>
      <dgm:t>
        <a:bodyPr/>
        <a:lstStyle/>
        <a:p>
          <a:r>
            <a:rPr lang="en-US"/>
            <a:t>Roles</a:t>
          </a:r>
        </a:p>
      </dgm:t>
    </dgm:pt>
    <dgm:pt modelId="{C92311A7-9947-431E-91F0-EFB8C697B255}" type="parTrans" cxnId="{51F4009C-F4D1-4711-892A-86BA3735E2FC}">
      <dgm:prSet/>
      <dgm:spPr/>
      <dgm:t>
        <a:bodyPr/>
        <a:lstStyle/>
        <a:p>
          <a:endParaRPr lang="en-US"/>
        </a:p>
      </dgm:t>
    </dgm:pt>
    <dgm:pt modelId="{2B4CDE4F-9C2D-44C5-B9EC-DF03C8D6927D}" type="sibTrans" cxnId="{51F4009C-F4D1-4711-892A-86BA3735E2FC}">
      <dgm:prSet/>
      <dgm:spPr/>
      <dgm:t>
        <a:bodyPr/>
        <a:lstStyle/>
        <a:p>
          <a:endParaRPr lang="en-US"/>
        </a:p>
      </dgm:t>
    </dgm:pt>
    <dgm:pt modelId="{E27D3148-28BF-1B4F-BC55-E08EE6F89973}" type="pres">
      <dgm:prSet presAssocID="{BC1213BC-2154-44C0-B25B-959F7D602ADE}" presName="linear" presStyleCnt="0">
        <dgm:presLayoutVars>
          <dgm:dir/>
          <dgm:animLvl val="lvl"/>
          <dgm:resizeHandles val="exact"/>
        </dgm:presLayoutVars>
      </dgm:prSet>
      <dgm:spPr/>
    </dgm:pt>
    <dgm:pt modelId="{07F75966-6655-5344-9930-E44E09456E4B}" type="pres">
      <dgm:prSet presAssocID="{FCD22CCE-2638-4695-A6CE-8701460D11ED}" presName="parentLin" presStyleCnt="0"/>
      <dgm:spPr/>
    </dgm:pt>
    <dgm:pt modelId="{E531A38E-9EBF-5747-B1C4-4DFF78F6AD56}" type="pres">
      <dgm:prSet presAssocID="{FCD22CCE-2638-4695-A6CE-8701460D11ED}" presName="parentLeftMargin" presStyleLbl="node1" presStyleIdx="0" presStyleCnt="4"/>
      <dgm:spPr/>
    </dgm:pt>
    <dgm:pt modelId="{8AAB5388-1162-954F-80E3-E3A9C179BF96}" type="pres">
      <dgm:prSet presAssocID="{FCD22CCE-2638-4695-A6CE-8701460D11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70EAEC-D135-3E49-B2F9-FF8C7BB8D80D}" type="pres">
      <dgm:prSet presAssocID="{FCD22CCE-2638-4695-A6CE-8701460D11ED}" presName="negativeSpace" presStyleCnt="0"/>
      <dgm:spPr/>
    </dgm:pt>
    <dgm:pt modelId="{C788B0AF-B77C-B447-A343-CEA1633D1062}" type="pres">
      <dgm:prSet presAssocID="{FCD22CCE-2638-4695-A6CE-8701460D11ED}" presName="childText" presStyleLbl="conFgAcc1" presStyleIdx="0" presStyleCnt="4">
        <dgm:presLayoutVars>
          <dgm:bulletEnabled val="1"/>
        </dgm:presLayoutVars>
      </dgm:prSet>
      <dgm:spPr/>
    </dgm:pt>
    <dgm:pt modelId="{451813F1-EDB7-5C44-BAED-AB2C49CAA516}" type="pres">
      <dgm:prSet presAssocID="{2AD59820-C517-4856-96C9-99319C845090}" presName="spaceBetweenRectangles" presStyleCnt="0"/>
      <dgm:spPr/>
    </dgm:pt>
    <dgm:pt modelId="{09E2C8FD-3DB3-B343-AEC9-3B50FDD451F0}" type="pres">
      <dgm:prSet presAssocID="{2BC7A608-4586-49E8-A3CA-BF75ADC9C1CF}" presName="parentLin" presStyleCnt="0"/>
      <dgm:spPr/>
    </dgm:pt>
    <dgm:pt modelId="{30743130-CD59-664D-A830-82F8F9BD2105}" type="pres">
      <dgm:prSet presAssocID="{2BC7A608-4586-49E8-A3CA-BF75ADC9C1CF}" presName="parentLeftMargin" presStyleLbl="node1" presStyleIdx="0" presStyleCnt="4"/>
      <dgm:spPr/>
    </dgm:pt>
    <dgm:pt modelId="{E6F62F88-4AE5-ED42-BBC0-4D9D41539476}" type="pres">
      <dgm:prSet presAssocID="{2BC7A608-4586-49E8-A3CA-BF75ADC9C1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DAB23C-7ACA-264C-A4C5-80501CA67C17}" type="pres">
      <dgm:prSet presAssocID="{2BC7A608-4586-49E8-A3CA-BF75ADC9C1CF}" presName="negativeSpace" presStyleCnt="0"/>
      <dgm:spPr/>
    </dgm:pt>
    <dgm:pt modelId="{B3AF2FCC-B626-7E45-94CE-1EB9481FA43C}" type="pres">
      <dgm:prSet presAssocID="{2BC7A608-4586-49E8-A3CA-BF75ADC9C1CF}" presName="childText" presStyleLbl="conFgAcc1" presStyleIdx="1" presStyleCnt="4">
        <dgm:presLayoutVars>
          <dgm:bulletEnabled val="1"/>
        </dgm:presLayoutVars>
      </dgm:prSet>
      <dgm:spPr/>
    </dgm:pt>
    <dgm:pt modelId="{5A5E7530-0A00-F84C-A8AA-B0B89AC6D612}" type="pres">
      <dgm:prSet presAssocID="{9B277B65-7372-4CD6-B158-DFFE0F7D948E}" presName="spaceBetweenRectangles" presStyleCnt="0"/>
      <dgm:spPr/>
    </dgm:pt>
    <dgm:pt modelId="{70E53466-1973-E047-9B18-D6E7525FC437}" type="pres">
      <dgm:prSet presAssocID="{0C8D8C12-450A-439A-BAF8-EEB7D12848A4}" presName="parentLin" presStyleCnt="0"/>
      <dgm:spPr/>
    </dgm:pt>
    <dgm:pt modelId="{819D1E08-E7F2-8B41-B277-0550B2A6450E}" type="pres">
      <dgm:prSet presAssocID="{0C8D8C12-450A-439A-BAF8-EEB7D12848A4}" presName="parentLeftMargin" presStyleLbl="node1" presStyleIdx="1" presStyleCnt="4"/>
      <dgm:spPr/>
    </dgm:pt>
    <dgm:pt modelId="{8CAEA2EF-5865-5743-8506-72B580C2669A}" type="pres">
      <dgm:prSet presAssocID="{0C8D8C12-450A-439A-BAF8-EEB7D12848A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B165A5-9489-5049-8925-C98D77724A85}" type="pres">
      <dgm:prSet presAssocID="{0C8D8C12-450A-439A-BAF8-EEB7D12848A4}" presName="negativeSpace" presStyleCnt="0"/>
      <dgm:spPr/>
    </dgm:pt>
    <dgm:pt modelId="{ED59262F-DB41-3044-A2C1-5B71672EE99D}" type="pres">
      <dgm:prSet presAssocID="{0C8D8C12-450A-439A-BAF8-EEB7D12848A4}" presName="childText" presStyleLbl="conFgAcc1" presStyleIdx="2" presStyleCnt="4">
        <dgm:presLayoutVars>
          <dgm:bulletEnabled val="1"/>
        </dgm:presLayoutVars>
      </dgm:prSet>
      <dgm:spPr/>
    </dgm:pt>
    <dgm:pt modelId="{F59B1488-1881-2042-B181-E32E42A169AC}" type="pres">
      <dgm:prSet presAssocID="{8AEDFCB8-E2F2-4197-9072-7D9442D1E33C}" presName="spaceBetweenRectangles" presStyleCnt="0"/>
      <dgm:spPr/>
    </dgm:pt>
    <dgm:pt modelId="{3141066D-37A5-1743-981C-2D04E95618C1}" type="pres">
      <dgm:prSet presAssocID="{185B658A-750E-4798-AE45-B379B3F891F1}" presName="parentLin" presStyleCnt="0"/>
      <dgm:spPr/>
    </dgm:pt>
    <dgm:pt modelId="{28C10B62-0DFD-0D4A-979E-9C9839C065AF}" type="pres">
      <dgm:prSet presAssocID="{185B658A-750E-4798-AE45-B379B3F891F1}" presName="parentLeftMargin" presStyleLbl="node1" presStyleIdx="2" presStyleCnt="4"/>
      <dgm:spPr/>
    </dgm:pt>
    <dgm:pt modelId="{15CD3F3A-C547-D94D-B0F5-FC10CA764FD6}" type="pres">
      <dgm:prSet presAssocID="{185B658A-750E-4798-AE45-B379B3F891F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B9CE671-D999-B04E-B3A2-DCFAE630E07F}" type="pres">
      <dgm:prSet presAssocID="{185B658A-750E-4798-AE45-B379B3F891F1}" presName="negativeSpace" presStyleCnt="0"/>
      <dgm:spPr/>
    </dgm:pt>
    <dgm:pt modelId="{7B65809A-5640-9842-A318-A61135BC7426}" type="pres">
      <dgm:prSet presAssocID="{185B658A-750E-4798-AE45-B379B3F891F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FC3D901-C3EA-0948-8ED3-1974C3CE2D9C}" type="presOf" srcId="{185B658A-750E-4798-AE45-B379B3F891F1}" destId="{15CD3F3A-C547-D94D-B0F5-FC10CA764FD6}" srcOrd="1" destOrd="0" presId="urn:microsoft.com/office/officeart/2005/8/layout/list1"/>
    <dgm:cxn modelId="{FCE1031B-9969-5A4F-8FA5-C7BB44E82516}" type="presOf" srcId="{FCD22CCE-2638-4695-A6CE-8701460D11ED}" destId="{8AAB5388-1162-954F-80E3-E3A9C179BF96}" srcOrd="1" destOrd="0" presId="urn:microsoft.com/office/officeart/2005/8/layout/list1"/>
    <dgm:cxn modelId="{7259CB1D-FE48-BF44-B86F-5439636C3E26}" type="presOf" srcId="{BC1213BC-2154-44C0-B25B-959F7D602ADE}" destId="{E27D3148-28BF-1B4F-BC55-E08EE6F89973}" srcOrd="0" destOrd="0" presId="urn:microsoft.com/office/officeart/2005/8/layout/list1"/>
    <dgm:cxn modelId="{537FD71E-6D4F-5F4A-A395-2891809BA7E3}" type="presOf" srcId="{FCD22CCE-2638-4695-A6CE-8701460D11ED}" destId="{E531A38E-9EBF-5747-B1C4-4DFF78F6AD56}" srcOrd="0" destOrd="0" presId="urn:microsoft.com/office/officeart/2005/8/layout/list1"/>
    <dgm:cxn modelId="{45448C3B-D993-254E-A79C-EA48CC63A185}" type="presOf" srcId="{185B658A-750E-4798-AE45-B379B3F891F1}" destId="{28C10B62-0DFD-0D4A-979E-9C9839C065AF}" srcOrd="0" destOrd="0" presId="urn:microsoft.com/office/officeart/2005/8/layout/list1"/>
    <dgm:cxn modelId="{9CEA5C3D-E43F-3E4A-86EF-B90F7A99CABF}" type="presOf" srcId="{2BC7A608-4586-49E8-A3CA-BF75ADC9C1CF}" destId="{30743130-CD59-664D-A830-82F8F9BD2105}" srcOrd="0" destOrd="0" presId="urn:microsoft.com/office/officeart/2005/8/layout/list1"/>
    <dgm:cxn modelId="{5D3A3761-0C98-4646-97C8-B313A8C4F2F8}" type="presOf" srcId="{0C8D8C12-450A-439A-BAF8-EEB7D12848A4}" destId="{8CAEA2EF-5865-5743-8506-72B580C2669A}" srcOrd="1" destOrd="0" presId="urn:microsoft.com/office/officeart/2005/8/layout/list1"/>
    <dgm:cxn modelId="{6A230367-2101-EB45-81CE-96E5F7935DA5}" type="presOf" srcId="{2BC7A608-4586-49E8-A3CA-BF75ADC9C1CF}" destId="{E6F62F88-4AE5-ED42-BBC0-4D9D41539476}" srcOrd="1" destOrd="0" presId="urn:microsoft.com/office/officeart/2005/8/layout/list1"/>
    <dgm:cxn modelId="{61E0A273-8AFE-BB45-A359-B21473836B75}" type="presOf" srcId="{0C8D8C12-450A-439A-BAF8-EEB7D12848A4}" destId="{819D1E08-E7F2-8B41-B277-0550B2A6450E}" srcOrd="0" destOrd="0" presId="urn:microsoft.com/office/officeart/2005/8/layout/list1"/>
    <dgm:cxn modelId="{2718A07F-451A-4810-B285-8BCFE02596FE}" srcId="{BC1213BC-2154-44C0-B25B-959F7D602ADE}" destId="{2BC7A608-4586-49E8-A3CA-BF75ADC9C1CF}" srcOrd="1" destOrd="0" parTransId="{5F454A2E-6857-47D3-A6C9-A41AAC6902FD}" sibTransId="{9B277B65-7372-4CD6-B158-DFFE0F7D948E}"/>
    <dgm:cxn modelId="{51F4009C-F4D1-4711-892A-86BA3735E2FC}" srcId="{BC1213BC-2154-44C0-B25B-959F7D602ADE}" destId="{185B658A-750E-4798-AE45-B379B3F891F1}" srcOrd="3" destOrd="0" parTransId="{C92311A7-9947-431E-91F0-EFB8C697B255}" sibTransId="{2B4CDE4F-9C2D-44C5-B9EC-DF03C8D6927D}"/>
    <dgm:cxn modelId="{E37FB3BA-FE40-407E-9125-183FD56683FE}" srcId="{BC1213BC-2154-44C0-B25B-959F7D602ADE}" destId="{0C8D8C12-450A-439A-BAF8-EEB7D12848A4}" srcOrd="2" destOrd="0" parTransId="{2F696430-AEB9-4F9A-8F90-56DCEEB820A1}" sibTransId="{8AEDFCB8-E2F2-4197-9072-7D9442D1E33C}"/>
    <dgm:cxn modelId="{CF8669D1-4B53-40D7-A030-507C0387595A}" srcId="{BC1213BC-2154-44C0-B25B-959F7D602ADE}" destId="{FCD22CCE-2638-4695-A6CE-8701460D11ED}" srcOrd="0" destOrd="0" parTransId="{F6FA219E-944F-4FBD-A1EB-9AB5F90FFFEF}" sibTransId="{2AD59820-C517-4856-96C9-99319C845090}"/>
    <dgm:cxn modelId="{60B8D94E-8EAC-D341-B064-2192806104AC}" type="presParOf" srcId="{E27D3148-28BF-1B4F-BC55-E08EE6F89973}" destId="{07F75966-6655-5344-9930-E44E09456E4B}" srcOrd="0" destOrd="0" presId="urn:microsoft.com/office/officeart/2005/8/layout/list1"/>
    <dgm:cxn modelId="{7F4C5084-D4F4-FD41-85A7-7D1ADA207E47}" type="presParOf" srcId="{07F75966-6655-5344-9930-E44E09456E4B}" destId="{E531A38E-9EBF-5747-B1C4-4DFF78F6AD56}" srcOrd="0" destOrd="0" presId="urn:microsoft.com/office/officeart/2005/8/layout/list1"/>
    <dgm:cxn modelId="{DC82ECC6-7653-3548-8905-CDCABC0FCA6F}" type="presParOf" srcId="{07F75966-6655-5344-9930-E44E09456E4B}" destId="{8AAB5388-1162-954F-80E3-E3A9C179BF96}" srcOrd="1" destOrd="0" presId="urn:microsoft.com/office/officeart/2005/8/layout/list1"/>
    <dgm:cxn modelId="{1F996D25-5B36-3243-8377-5E2029829CDD}" type="presParOf" srcId="{E27D3148-28BF-1B4F-BC55-E08EE6F89973}" destId="{3170EAEC-D135-3E49-B2F9-FF8C7BB8D80D}" srcOrd="1" destOrd="0" presId="urn:microsoft.com/office/officeart/2005/8/layout/list1"/>
    <dgm:cxn modelId="{DA64F8F0-19B7-9347-A43A-A8F2C8FBFE49}" type="presParOf" srcId="{E27D3148-28BF-1B4F-BC55-E08EE6F89973}" destId="{C788B0AF-B77C-B447-A343-CEA1633D1062}" srcOrd="2" destOrd="0" presId="urn:microsoft.com/office/officeart/2005/8/layout/list1"/>
    <dgm:cxn modelId="{8955E8DD-05AE-AB42-A192-0CC0CBA0A642}" type="presParOf" srcId="{E27D3148-28BF-1B4F-BC55-E08EE6F89973}" destId="{451813F1-EDB7-5C44-BAED-AB2C49CAA516}" srcOrd="3" destOrd="0" presId="urn:microsoft.com/office/officeart/2005/8/layout/list1"/>
    <dgm:cxn modelId="{9DDC2AED-E95C-DD48-819D-8246901F0F28}" type="presParOf" srcId="{E27D3148-28BF-1B4F-BC55-E08EE6F89973}" destId="{09E2C8FD-3DB3-B343-AEC9-3B50FDD451F0}" srcOrd="4" destOrd="0" presId="urn:microsoft.com/office/officeart/2005/8/layout/list1"/>
    <dgm:cxn modelId="{9CF62B9C-9B15-BC47-AB69-1CC572C27974}" type="presParOf" srcId="{09E2C8FD-3DB3-B343-AEC9-3B50FDD451F0}" destId="{30743130-CD59-664D-A830-82F8F9BD2105}" srcOrd="0" destOrd="0" presId="urn:microsoft.com/office/officeart/2005/8/layout/list1"/>
    <dgm:cxn modelId="{2CA00732-8FBD-8048-8BD1-DC900BB0E2B1}" type="presParOf" srcId="{09E2C8FD-3DB3-B343-AEC9-3B50FDD451F0}" destId="{E6F62F88-4AE5-ED42-BBC0-4D9D41539476}" srcOrd="1" destOrd="0" presId="urn:microsoft.com/office/officeart/2005/8/layout/list1"/>
    <dgm:cxn modelId="{7BB30435-B86A-7A4C-BF95-4514DEAC2722}" type="presParOf" srcId="{E27D3148-28BF-1B4F-BC55-E08EE6F89973}" destId="{D4DAB23C-7ACA-264C-A4C5-80501CA67C17}" srcOrd="5" destOrd="0" presId="urn:microsoft.com/office/officeart/2005/8/layout/list1"/>
    <dgm:cxn modelId="{2F4698B0-5415-E44C-BC1D-62D476E4B52B}" type="presParOf" srcId="{E27D3148-28BF-1B4F-BC55-E08EE6F89973}" destId="{B3AF2FCC-B626-7E45-94CE-1EB9481FA43C}" srcOrd="6" destOrd="0" presId="urn:microsoft.com/office/officeart/2005/8/layout/list1"/>
    <dgm:cxn modelId="{C85A7DDD-882E-1A4A-976A-94824CD22F38}" type="presParOf" srcId="{E27D3148-28BF-1B4F-BC55-E08EE6F89973}" destId="{5A5E7530-0A00-F84C-A8AA-B0B89AC6D612}" srcOrd="7" destOrd="0" presId="urn:microsoft.com/office/officeart/2005/8/layout/list1"/>
    <dgm:cxn modelId="{0CD19611-CD8E-FB48-8C25-8778FC779E15}" type="presParOf" srcId="{E27D3148-28BF-1B4F-BC55-E08EE6F89973}" destId="{70E53466-1973-E047-9B18-D6E7525FC437}" srcOrd="8" destOrd="0" presId="urn:microsoft.com/office/officeart/2005/8/layout/list1"/>
    <dgm:cxn modelId="{2E267547-4859-F242-91AB-71C6E3BD6B6F}" type="presParOf" srcId="{70E53466-1973-E047-9B18-D6E7525FC437}" destId="{819D1E08-E7F2-8B41-B277-0550B2A6450E}" srcOrd="0" destOrd="0" presId="urn:microsoft.com/office/officeart/2005/8/layout/list1"/>
    <dgm:cxn modelId="{6953551E-08DC-1742-947C-C99A69967F9D}" type="presParOf" srcId="{70E53466-1973-E047-9B18-D6E7525FC437}" destId="{8CAEA2EF-5865-5743-8506-72B580C2669A}" srcOrd="1" destOrd="0" presId="urn:microsoft.com/office/officeart/2005/8/layout/list1"/>
    <dgm:cxn modelId="{D13747CE-164B-FC4D-840B-2A6368A390ED}" type="presParOf" srcId="{E27D3148-28BF-1B4F-BC55-E08EE6F89973}" destId="{DBB165A5-9489-5049-8925-C98D77724A85}" srcOrd="9" destOrd="0" presId="urn:microsoft.com/office/officeart/2005/8/layout/list1"/>
    <dgm:cxn modelId="{8389014F-37EE-254D-BDA1-8E1CDDCCCD22}" type="presParOf" srcId="{E27D3148-28BF-1B4F-BC55-E08EE6F89973}" destId="{ED59262F-DB41-3044-A2C1-5B71672EE99D}" srcOrd="10" destOrd="0" presId="urn:microsoft.com/office/officeart/2005/8/layout/list1"/>
    <dgm:cxn modelId="{8DC8174D-4D15-5B44-942C-0F419CC45AB7}" type="presParOf" srcId="{E27D3148-28BF-1B4F-BC55-E08EE6F89973}" destId="{F59B1488-1881-2042-B181-E32E42A169AC}" srcOrd="11" destOrd="0" presId="urn:microsoft.com/office/officeart/2005/8/layout/list1"/>
    <dgm:cxn modelId="{A7C1B4AF-2CEE-FC45-B1CC-F8DF9C8F5941}" type="presParOf" srcId="{E27D3148-28BF-1B4F-BC55-E08EE6F89973}" destId="{3141066D-37A5-1743-981C-2D04E95618C1}" srcOrd="12" destOrd="0" presId="urn:microsoft.com/office/officeart/2005/8/layout/list1"/>
    <dgm:cxn modelId="{8252917D-0EC6-2049-9F4A-E9390090237E}" type="presParOf" srcId="{3141066D-37A5-1743-981C-2D04E95618C1}" destId="{28C10B62-0DFD-0D4A-979E-9C9839C065AF}" srcOrd="0" destOrd="0" presId="urn:microsoft.com/office/officeart/2005/8/layout/list1"/>
    <dgm:cxn modelId="{6BEEE647-1F8E-D546-9BE5-1BB72FBED72B}" type="presParOf" srcId="{3141066D-37A5-1743-981C-2D04E95618C1}" destId="{15CD3F3A-C547-D94D-B0F5-FC10CA764FD6}" srcOrd="1" destOrd="0" presId="urn:microsoft.com/office/officeart/2005/8/layout/list1"/>
    <dgm:cxn modelId="{0ED61315-FCAE-F948-AA2F-BB5910D180BC}" type="presParOf" srcId="{E27D3148-28BF-1B4F-BC55-E08EE6F89973}" destId="{CB9CE671-D999-B04E-B3A2-DCFAE630E07F}" srcOrd="13" destOrd="0" presId="urn:microsoft.com/office/officeart/2005/8/layout/list1"/>
    <dgm:cxn modelId="{0CB57263-5FA7-4E4B-8037-E461540BC9F3}" type="presParOf" srcId="{E27D3148-28BF-1B4F-BC55-E08EE6F89973}" destId="{7B65809A-5640-9842-A318-A61135BC74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FD8F6-8E8D-F94C-A540-D5525B8E0C07}">
      <dsp:nvSpPr>
        <dsp:cNvPr id="0" name=""/>
        <dsp:cNvSpPr/>
      </dsp:nvSpPr>
      <dsp:spPr>
        <a:xfrm>
          <a:off x="0" y="556163"/>
          <a:ext cx="626364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O que é Cloud Computing</a:t>
          </a:r>
        </a:p>
      </dsp:txBody>
      <dsp:txXfrm>
        <a:off x="49176" y="605339"/>
        <a:ext cx="6165288" cy="909018"/>
      </dsp:txXfrm>
    </dsp:sp>
    <dsp:sp modelId="{95D8DFF6-2CD4-464F-8F38-00F982FE4901}">
      <dsp:nvSpPr>
        <dsp:cNvPr id="0" name=""/>
        <dsp:cNvSpPr/>
      </dsp:nvSpPr>
      <dsp:spPr>
        <a:xfrm>
          <a:off x="0" y="1684494"/>
          <a:ext cx="626364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Modelos</a:t>
          </a:r>
          <a:r>
            <a:rPr lang="en-US" sz="4200" kern="1200" dirty="0"/>
            <a:t> IaaS, PaaS e SaaS</a:t>
          </a:r>
        </a:p>
      </dsp:txBody>
      <dsp:txXfrm>
        <a:off x="49176" y="1733670"/>
        <a:ext cx="6165288" cy="909018"/>
      </dsp:txXfrm>
    </dsp:sp>
    <dsp:sp modelId="{779EF439-01EB-2F4F-AAFF-5A84AE2C631A}">
      <dsp:nvSpPr>
        <dsp:cNvPr id="0" name=""/>
        <dsp:cNvSpPr/>
      </dsp:nvSpPr>
      <dsp:spPr>
        <a:xfrm>
          <a:off x="0" y="2812823"/>
          <a:ext cx="626364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Infraestrutura</a:t>
          </a:r>
          <a:r>
            <a:rPr lang="en-US" sz="4200" kern="1200" dirty="0"/>
            <a:t> </a:t>
          </a:r>
          <a:r>
            <a:rPr lang="en-US" sz="4200" kern="1200" dirty="0" err="1"/>
            <a:t>em</a:t>
          </a:r>
          <a:r>
            <a:rPr lang="en-US" sz="4200" kern="1200" dirty="0"/>
            <a:t> Cloud</a:t>
          </a:r>
        </a:p>
      </dsp:txBody>
      <dsp:txXfrm>
        <a:off x="49176" y="2861999"/>
        <a:ext cx="6165288" cy="909018"/>
      </dsp:txXfrm>
    </dsp:sp>
    <dsp:sp modelId="{E2D08B73-C6CF-4A42-BDBF-57516BC84973}">
      <dsp:nvSpPr>
        <dsp:cNvPr id="0" name=""/>
        <dsp:cNvSpPr/>
      </dsp:nvSpPr>
      <dsp:spPr>
        <a:xfrm>
          <a:off x="0" y="3941153"/>
          <a:ext cx="626364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Principais Serviços na AWS</a:t>
          </a:r>
        </a:p>
      </dsp:txBody>
      <dsp:txXfrm>
        <a:off x="49176" y="3990329"/>
        <a:ext cx="6165288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31179-F1FB-644F-B349-6A07E8F9572A}">
      <dsp:nvSpPr>
        <dsp:cNvPr id="0" name=""/>
        <dsp:cNvSpPr/>
      </dsp:nvSpPr>
      <dsp:spPr>
        <a:xfrm>
          <a:off x="0" y="1715794"/>
          <a:ext cx="1711431" cy="1086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23067-B25C-7A40-9EE1-1DAC3F75FBE0}">
      <dsp:nvSpPr>
        <dsp:cNvPr id="0" name=""/>
        <dsp:cNvSpPr/>
      </dsp:nvSpPr>
      <dsp:spPr>
        <a:xfrm>
          <a:off x="190159" y="1896445"/>
          <a:ext cx="1711431" cy="1086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IAAS</a:t>
          </a:r>
        </a:p>
      </dsp:txBody>
      <dsp:txXfrm>
        <a:off x="221989" y="1928275"/>
        <a:ext cx="1647771" cy="1023099"/>
      </dsp:txXfrm>
    </dsp:sp>
    <dsp:sp modelId="{9A98E2F1-A0BC-1641-9C3B-CF573F9B1080}">
      <dsp:nvSpPr>
        <dsp:cNvPr id="0" name=""/>
        <dsp:cNvSpPr/>
      </dsp:nvSpPr>
      <dsp:spPr>
        <a:xfrm>
          <a:off x="2091750" y="1715794"/>
          <a:ext cx="1711431" cy="1086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B948-59E3-B248-BE0B-D37689A9E8C7}">
      <dsp:nvSpPr>
        <dsp:cNvPr id="0" name=""/>
        <dsp:cNvSpPr/>
      </dsp:nvSpPr>
      <dsp:spPr>
        <a:xfrm>
          <a:off x="2281909" y="1896445"/>
          <a:ext cx="1711431" cy="1086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PAAS</a:t>
          </a:r>
        </a:p>
      </dsp:txBody>
      <dsp:txXfrm>
        <a:off x="2313739" y="1928275"/>
        <a:ext cx="1647771" cy="1023099"/>
      </dsp:txXfrm>
    </dsp:sp>
    <dsp:sp modelId="{33BAEBA8-5A63-E34E-AD2E-35524B25479E}">
      <dsp:nvSpPr>
        <dsp:cNvPr id="0" name=""/>
        <dsp:cNvSpPr/>
      </dsp:nvSpPr>
      <dsp:spPr>
        <a:xfrm>
          <a:off x="4183500" y="1715794"/>
          <a:ext cx="1711431" cy="1086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4A6B-67F7-594C-94A5-672623B98677}">
      <dsp:nvSpPr>
        <dsp:cNvPr id="0" name=""/>
        <dsp:cNvSpPr/>
      </dsp:nvSpPr>
      <dsp:spPr>
        <a:xfrm>
          <a:off x="4373659" y="1896445"/>
          <a:ext cx="1711431" cy="1086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SAAS</a:t>
          </a:r>
        </a:p>
      </dsp:txBody>
      <dsp:txXfrm>
        <a:off x="4405489" y="1928275"/>
        <a:ext cx="1647771" cy="1023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8B0AF-B77C-B447-A343-CEA1633D1062}">
      <dsp:nvSpPr>
        <dsp:cNvPr id="0" name=""/>
        <dsp:cNvSpPr/>
      </dsp:nvSpPr>
      <dsp:spPr>
        <a:xfrm>
          <a:off x="0" y="383313"/>
          <a:ext cx="990032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B5388-1162-954F-80E3-E3A9C179BF96}">
      <dsp:nvSpPr>
        <dsp:cNvPr id="0" name=""/>
        <dsp:cNvSpPr/>
      </dsp:nvSpPr>
      <dsp:spPr>
        <a:xfrm>
          <a:off x="495016" y="73353"/>
          <a:ext cx="693022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946" tIns="0" rIns="26194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Usuários</a:t>
          </a:r>
        </a:p>
      </dsp:txBody>
      <dsp:txXfrm>
        <a:off x="525278" y="103615"/>
        <a:ext cx="6869704" cy="559396"/>
      </dsp:txXfrm>
    </dsp:sp>
    <dsp:sp modelId="{B3AF2FCC-B626-7E45-94CE-1EB9481FA43C}">
      <dsp:nvSpPr>
        <dsp:cNvPr id="0" name=""/>
        <dsp:cNvSpPr/>
      </dsp:nvSpPr>
      <dsp:spPr>
        <a:xfrm>
          <a:off x="0" y="1335872"/>
          <a:ext cx="990032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62F88-4AE5-ED42-BBC0-4D9D41539476}">
      <dsp:nvSpPr>
        <dsp:cNvPr id="0" name=""/>
        <dsp:cNvSpPr/>
      </dsp:nvSpPr>
      <dsp:spPr>
        <a:xfrm>
          <a:off x="495016" y="1025913"/>
          <a:ext cx="693022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946" tIns="0" rIns="26194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Grupos</a:t>
          </a:r>
        </a:p>
      </dsp:txBody>
      <dsp:txXfrm>
        <a:off x="525278" y="1056175"/>
        <a:ext cx="6869704" cy="559396"/>
      </dsp:txXfrm>
    </dsp:sp>
    <dsp:sp modelId="{ED59262F-DB41-3044-A2C1-5B71672EE99D}">
      <dsp:nvSpPr>
        <dsp:cNvPr id="0" name=""/>
        <dsp:cNvSpPr/>
      </dsp:nvSpPr>
      <dsp:spPr>
        <a:xfrm>
          <a:off x="0" y="2288432"/>
          <a:ext cx="990032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EA2EF-5865-5743-8506-72B580C2669A}">
      <dsp:nvSpPr>
        <dsp:cNvPr id="0" name=""/>
        <dsp:cNvSpPr/>
      </dsp:nvSpPr>
      <dsp:spPr>
        <a:xfrm>
          <a:off x="495016" y="1978473"/>
          <a:ext cx="693022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946" tIns="0" rIns="26194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Policies</a:t>
          </a:r>
        </a:p>
      </dsp:txBody>
      <dsp:txXfrm>
        <a:off x="525278" y="2008735"/>
        <a:ext cx="6869704" cy="559396"/>
      </dsp:txXfrm>
    </dsp:sp>
    <dsp:sp modelId="{7B65809A-5640-9842-A318-A61135BC7426}">
      <dsp:nvSpPr>
        <dsp:cNvPr id="0" name=""/>
        <dsp:cNvSpPr/>
      </dsp:nvSpPr>
      <dsp:spPr>
        <a:xfrm>
          <a:off x="0" y="3240992"/>
          <a:ext cx="990032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D3F3A-C547-D94D-B0F5-FC10CA764FD6}">
      <dsp:nvSpPr>
        <dsp:cNvPr id="0" name=""/>
        <dsp:cNvSpPr/>
      </dsp:nvSpPr>
      <dsp:spPr>
        <a:xfrm>
          <a:off x="495016" y="2931033"/>
          <a:ext cx="693022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946" tIns="0" rIns="26194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Roles</a:t>
          </a:r>
        </a:p>
      </dsp:txBody>
      <dsp:txXfrm>
        <a:off x="525278" y="2961295"/>
        <a:ext cx="6869704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79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8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3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4308-8D61-6AB5-E0E3-60485D04D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C558F-7957-5144-80C4-69E937E3B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99A0-8863-DB5C-0219-47FDEF38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4DD-8C30-59CE-6DBB-182593CF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4068-6F8D-415B-0983-47BAF59F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E77B-4D39-E09D-27E3-E7BAACB3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E2692-6817-8698-D8FD-C5FBAC8A9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5611-9CD5-8C77-3A15-3F24E868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AD5F-E06F-2D1A-920B-11A14E63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2A13C-D46E-C59B-E77D-5C124F09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5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14CBF-01A1-9B66-5A1E-64CD31901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D2DA9-6A11-3EAC-32FF-E553CD40A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3912-A463-C658-1E09-D76728EF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8EA6-417A-6F1F-C7D2-0AFF42A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4C88D-3368-F7E2-0380-A3341333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273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037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89EA-B702-3994-1B01-C6D4D99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DBC-9726-EA64-9785-8A6E9049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005E-BF53-E51E-C21A-BD34BF3D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9F3A-1468-2F14-D805-27E677C7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C6969-68F2-95A7-6ACE-FFA3A97F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307D-0465-48BB-AA84-D2CDAD01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0E7DA-979D-9E07-05CB-CC1FCA4B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AE5E-98E3-A597-3379-FA9F4E20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6036-03CF-26FA-79C8-BF11E5DF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7951-4399-3494-65DE-270630A6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7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E99C-DEE8-1C60-F3D3-C2DF0D3E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002C-FB0F-E574-A979-D91D22DD5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B5467-EF90-47FA-541F-C9100161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4CC9-4687-00AB-F5EF-3154380C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DDD19-B0CC-8170-6004-7CE15666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EE21D-B023-D083-2F06-7D2CA0DE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5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F369-2A1C-3A50-C3FD-7A4A59EC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90AED-6F88-14E6-03DC-619C8331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D18D-1470-3E4E-F1CB-2F0679353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6EB15-6ADC-D59D-0CFF-878FFF22F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4C61B-E23C-1EE8-2A2E-DEE3946B3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FCA92-7496-09F0-8C12-4740C837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6055C-D33B-4BDC-B53E-71F95271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62D0-2995-70D2-2BFB-A7EF3749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FB53-2665-6443-61F4-A21B9524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D18A-42C7-480C-FF73-156726D3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2D8E8-CC19-37C6-BD7F-68417076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937B-1672-6552-78AB-38673937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5D6EB-D13A-3417-0CD9-4E0C2124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8CEBC-F972-D079-10F3-0FCA0C70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03D15-B517-7A8B-6615-0F11E429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FE9E-12E6-91E4-48CC-30BA94A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97A9-4E49-2AA1-E9B2-55CF5044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B8090-5CD7-6CC7-5C28-F12A9528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51E24-F21A-ADAD-DC5F-20E9CCAF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0F2FE-6212-526E-F823-39CD2EE7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A20CA-B57D-2515-D634-3D4AB869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1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C783-C87D-30F8-66BC-C166526F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B84AE-14D7-18FC-990E-3E56C9C3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39051-886F-8381-7646-7399FA30C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EADD9-AC1D-E7EC-4D53-C3397065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F4109-87DC-4646-9FE7-C6D06D3D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4D611-2256-42B6-B408-3F5E306C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04409-E7A0-BB10-F146-BA4B7CE4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13EB0-519D-8E40-4812-A824BAD9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75A1-7A95-40D4-30FC-50BC9217F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AAD-F62E-2A3C-882C-EA348DD57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4036-2A43-24E6-D494-00A24A19B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41248" y="552289"/>
            <a:ext cx="6151654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pic>
        <p:nvPicPr>
          <p:cNvPr id="33" name="Graphic 5" descr="Cloud">
            <a:extLst>
              <a:ext uri="{FF2B5EF4-FFF2-40B4-BE49-F238E27FC236}">
                <a16:creationId xmlns:a16="http://schemas.microsoft.com/office/drawing/2014/main" id="{41F9EBC0-E8AE-4411-6AEB-76C11899F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5283" y="826762"/>
            <a:ext cx="4808101" cy="4808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79800F-2E19-B5BD-258C-2EEF107985A4}"/>
              </a:ext>
            </a:extLst>
          </p:cNvPr>
          <p:cNvSpPr txBox="1"/>
          <p:nvPr/>
        </p:nvSpPr>
        <p:spPr>
          <a:xfrm>
            <a:off x="841248" y="6146800"/>
            <a:ext cx="15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RT </a:t>
            </a:r>
            <a:r>
              <a:rPr lang="pt-BR" dirty="0" err="1"/>
              <a:t>Enabler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idade de disco rígido em forma de nuvem com cabos">
            <a:extLst>
              <a:ext uri="{FF2B5EF4-FFF2-40B4-BE49-F238E27FC236}">
                <a16:creationId xmlns:a16="http://schemas.microsoft.com/office/drawing/2014/main" id="{9B68CD4B-E84C-6111-EBCF-DB4FBE41D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B7E62-8D6E-75CA-B07E-F4E2227D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Infraestrutura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em</a:t>
            </a:r>
            <a:r>
              <a:rPr lang="en-US" dirty="0">
                <a:solidFill>
                  <a:srgbClr val="FFFFFF"/>
                </a:solidFill>
              </a:rPr>
              <a:t>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424C-28F8-D792-F0D9-C0AC1C96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707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Infraestrutura Global AWS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C72E8A42-35B2-EBE9-D636-EE427110E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" y="2140795"/>
            <a:ext cx="5260976" cy="31565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824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795528">
              <a:spcBef>
                <a:spcPts val="870"/>
              </a:spcBef>
              <a:spcAft>
                <a:spcPts val="1044"/>
              </a:spcAft>
              <a:buNone/>
            </a:pPr>
            <a:endParaRPr lang="en-US" sz="2400" kern="1200">
              <a:solidFill>
                <a:schemeClr val="bg1">
                  <a:alpha val="8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2400">
              <a:solidFill>
                <a:schemeClr val="bg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4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D4596E-BF80-6B5F-76C3-A83842F749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é uma Region ?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+mn-lt"/>
              </a:rPr>
              <a:t>São áreas separadas geograficamente para atender a necessidade de usuários em qualquer lugar do mundo, possibilitando utilização dos serviços de maneira eficaz e performatica.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04C3B-7666-8CDC-6FA0-98E044154681}"/>
              </a:ext>
            </a:extLst>
          </p:cNvPr>
          <p:cNvSpPr txBox="1"/>
          <p:nvPr/>
        </p:nvSpPr>
        <p:spPr>
          <a:xfrm>
            <a:off x="0" y="6619091"/>
            <a:ext cx="504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highlight>
                  <a:srgbClr val="000000"/>
                </a:highlight>
              </a:rPr>
              <a:t>https://</a:t>
            </a:r>
            <a:r>
              <a:rPr lang="pt-BR" sz="1200" b="1" dirty="0" err="1">
                <a:highlight>
                  <a:srgbClr val="000000"/>
                </a:highlight>
              </a:rPr>
              <a:t>aws.amazon.com</a:t>
            </a:r>
            <a:r>
              <a:rPr lang="pt-BR" sz="1200" b="1" dirty="0">
                <a:highlight>
                  <a:srgbClr val="000000"/>
                </a:highlight>
              </a:rPr>
              <a:t>/</a:t>
            </a:r>
            <a:r>
              <a:rPr lang="pt-BR" sz="1200" b="1" dirty="0" err="1">
                <a:highlight>
                  <a:srgbClr val="000000"/>
                </a:highlight>
              </a:rPr>
              <a:t>pt</a:t>
            </a:r>
            <a:r>
              <a:rPr lang="pt-BR" sz="1200" b="1" dirty="0">
                <a:highlight>
                  <a:srgbClr val="000000"/>
                </a:highlight>
              </a:rPr>
              <a:t>/</a:t>
            </a:r>
            <a:r>
              <a:rPr lang="pt-BR" sz="1200" b="1" dirty="0" err="1">
                <a:highlight>
                  <a:srgbClr val="000000"/>
                </a:highlight>
              </a:rPr>
              <a:t>about-aws</a:t>
            </a:r>
            <a:r>
              <a:rPr lang="pt-BR" sz="1200" b="1" dirty="0">
                <a:highlight>
                  <a:srgbClr val="000000"/>
                </a:highlight>
              </a:rPr>
              <a:t>/global-</a:t>
            </a:r>
            <a:r>
              <a:rPr lang="pt-BR" sz="1200" b="1" dirty="0" err="1">
                <a:highlight>
                  <a:srgbClr val="000000"/>
                </a:highlight>
              </a:rPr>
              <a:t>infrastructure</a:t>
            </a:r>
            <a:r>
              <a:rPr lang="pt-BR" sz="1200" b="1" dirty="0">
                <a:highlight>
                  <a:srgbClr val="000000"/>
                </a:highlight>
              </a:rPr>
              <a:t>/?</a:t>
            </a:r>
            <a:r>
              <a:rPr lang="pt-BR" sz="1200" b="1" dirty="0" err="1">
                <a:highlight>
                  <a:srgbClr val="000000"/>
                </a:highlight>
              </a:rPr>
              <a:t>p</a:t>
            </a:r>
            <a:r>
              <a:rPr lang="pt-BR" sz="1200" b="1" dirty="0">
                <a:highlight>
                  <a:srgbClr val="000000"/>
                </a:highlight>
              </a:rPr>
              <a:t>=</a:t>
            </a:r>
            <a:r>
              <a:rPr lang="pt-BR" sz="1200" b="1" dirty="0" err="1">
                <a:highlight>
                  <a:srgbClr val="000000"/>
                </a:highlight>
              </a:rPr>
              <a:t>ngi&amp;loc</a:t>
            </a:r>
            <a:r>
              <a:rPr lang="pt-BR" sz="1200" b="1" dirty="0">
                <a:highlight>
                  <a:srgbClr val="000000"/>
                </a:highlight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</a:t>
            </a:r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são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as Availability Zones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Picture 2" descr="A diagram of a cloud system&#10;&#10;Description automatically generated with medium confidence">
            <a:extLst>
              <a:ext uri="{FF2B5EF4-FFF2-40B4-BE49-F238E27FC236}">
                <a16:creationId xmlns:a16="http://schemas.microsoft.com/office/drawing/2014/main" id="{A32889C2-9078-ABCA-DD0B-4C00BF792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91" y="2447453"/>
            <a:ext cx="4369112" cy="2184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C717C1-C776-8DB3-E85F-6B148930D200}"/>
              </a:ext>
            </a:extLst>
          </p:cNvPr>
          <p:cNvSpPr txBox="1"/>
          <p:nvPr/>
        </p:nvSpPr>
        <p:spPr>
          <a:xfrm>
            <a:off x="6981826" y="3146400"/>
            <a:ext cx="4391024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Em cada região é feito agrupamento de Data Centers (DC) e identificamos estes agrupamentos por zonas de disponibilidade, totalmente desacoplados geograficamente e integrados por uma rede de comunicação robusta.</a:t>
            </a:r>
          </a:p>
        </p:txBody>
      </p:sp>
    </p:spTree>
    <p:extLst>
      <p:ext uri="{BB962C8B-B14F-4D97-AF65-F5344CB8AC3E}">
        <p14:creationId xmlns:p14="http://schemas.microsoft.com/office/powerpoint/2010/main" val="241666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Points of Presence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474" y="2080510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4408294" cy="404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São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infraestruturas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enxutas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que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compõem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poucos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serviços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de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borda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,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objetivo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de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melhorar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experiencia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do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usuário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.</a:t>
            </a:r>
          </a:p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0" indent="0" defTabSz="832104">
              <a:buNone/>
            </a:pP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principais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serviços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hospedados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edges locations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são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CloudFront, Route53 e WAF. Estes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pontos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presença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são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interconectados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através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 “backbone” da AWS, que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é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uma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rede de Telecom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extremamente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otimizada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garantir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desempenho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disponibilidade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en-US" sz="1638" kern="1200" dirty="0">
              <a:solidFill>
                <a:srgbClr val="161B3D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pic>
        <p:nvPicPr>
          <p:cNvPr id="4" name="Picture 3" descr="A diagram of a product processing process&#10;&#10;Description automatically generated">
            <a:extLst>
              <a:ext uri="{FF2B5EF4-FFF2-40B4-BE49-F238E27FC236}">
                <a16:creationId xmlns:a16="http://schemas.microsoft.com/office/drawing/2014/main" id="{6B92BFD1-CFC9-1ED5-F493-B94C976A9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157" y="2080510"/>
            <a:ext cx="5901643" cy="36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216371-EF7B-431F-9D59-55FC3179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1BACD-C225-DF15-1B6E-F491B45E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3051" y="1316873"/>
            <a:ext cx="4375151" cy="2665509"/>
          </a:xfrm>
        </p:spPr>
        <p:txBody>
          <a:bodyPr>
            <a:normAutofit fontScale="90000"/>
          </a:bodyPr>
          <a:lstStyle/>
          <a:p>
            <a:pPr algn="r"/>
            <a:r>
              <a:rPr lang="pt-BR" sz="7200" dirty="0">
                <a:solidFill>
                  <a:schemeClr val="bg1"/>
                </a:solidFill>
              </a:rPr>
              <a:t>Principais Serviços de Fundação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A66C9-8B6A-815B-B349-B08E7E21B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7117" y="4414717"/>
            <a:ext cx="4377793" cy="884538"/>
          </a:xfrm>
        </p:spPr>
        <p:txBody>
          <a:bodyPr>
            <a:normAutofit/>
          </a:bodyPr>
          <a:lstStyle/>
          <a:p>
            <a:pPr algn="r"/>
            <a:r>
              <a:rPr lang="pt-BR" sz="1900" dirty="0">
                <a:solidFill>
                  <a:schemeClr val="bg1"/>
                </a:solidFill>
              </a:rPr>
              <a:t>Estrutura dos serviços visando controle de Segurança, rede, computação e armazenamento.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FFD157-D6B7-49C8-8010-8A653B16F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6270085" cy="6858000"/>
            <a:chOff x="1" y="0"/>
            <a:chExt cx="6270085" cy="6858000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A1260A-F763-4B08-B3B0-9AB02E0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6084449" cy="6858000"/>
              <a:chOff x="1" y="0"/>
              <a:chExt cx="6084449" cy="6858000"/>
            </a:xfrm>
          </p:grpSpPr>
          <p:sp>
            <p:nvSpPr>
              <p:cNvPr id="17" name="Rectangle 35">
                <a:extLst>
                  <a:ext uri="{FF2B5EF4-FFF2-40B4-BE49-F238E27FC236}">
                    <a16:creationId xmlns:a16="http://schemas.microsoft.com/office/drawing/2014/main" id="{F3B18E67-E612-46F7-BB08-BBB14DF2B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6084449" cy="6858000"/>
              </a:xfrm>
              <a:custGeom>
                <a:avLst/>
                <a:gdLst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36343 w 5936343"/>
                  <a:gd name="connsiteY2" fmla="*/ 6858000 h 6858000"/>
                  <a:gd name="connsiteX3" fmla="*/ 0 w 5936343"/>
                  <a:gd name="connsiteY3" fmla="*/ 6858000 h 6858000"/>
                  <a:gd name="connsiteX4" fmla="*/ 0 w 5936343"/>
                  <a:gd name="connsiteY4" fmla="*/ 0 h 6858000"/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29223 w 5936343"/>
                  <a:gd name="connsiteY2" fmla="*/ 1702279 h 6858000"/>
                  <a:gd name="connsiteX3" fmla="*/ 5936343 w 5936343"/>
                  <a:gd name="connsiteY3" fmla="*/ 6858000 h 6858000"/>
                  <a:gd name="connsiteX4" fmla="*/ 0 w 5936343"/>
                  <a:gd name="connsiteY4" fmla="*/ 6858000 h 6858000"/>
                  <a:gd name="connsiteX5" fmla="*/ 0 w 5936343"/>
                  <a:gd name="connsiteY5" fmla="*/ 0 h 6858000"/>
                  <a:gd name="connsiteX0" fmla="*/ 0 w 6073025"/>
                  <a:gd name="connsiteY0" fmla="*/ 0 h 6858000"/>
                  <a:gd name="connsiteX1" fmla="*/ 5936343 w 6073025"/>
                  <a:gd name="connsiteY1" fmla="*/ 0 h 6858000"/>
                  <a:gd name="connsiteX2" fmla="*/ 6072996 w 6073025"/>
                  <a:gd name="connsiteY2" fmla="*/ 1840302 h 6858000"/>
                  <a:gd name="connsiteX3" fmla="*/ 5936343 w 6073025"/>
                  <a:gd name="connsiteY3" fmla="*/ 6858000 h 6858000"/>
                  <a:gd name="connsiteX4" fmla="*/ 0 w 6073025"/>
                  <a:gd name="connsiteY4" fmla="*/ 6858000 h 6858000"/>
                  <a:gd name="connsiteX5" fmla="*/ 0 w 6073025"/>
                  <a:gd name="connsiteY5" fmla="*/ 0 h 6858000"/>
                  <a:gd name="connsiteX0" fmla="*/ 0 w 6387976"/>
                  <a:gd name="connsiteY0" fmla="*/ 0 h 6858000"/>
                  <a:gd name="connsiteX1" fmla="*/ 5936343 w 6387976"/>
                  <a:gd name="connsiteY1" fmla="*/ 0 h 6858000"/>
                  <a:gd name="connsiteX2" fmla="*/ 6072996 w 6387976"/>
                  <a:gd name="connsiteY2" fmla="*/ 1840302 h 6858000"/>
                  <a:gd name="connsiteX3" fmla="*/ 5986732 w 6387976"/>
                  <a:gd name="connsiteY3" fmla="*/ 4675517 h 6858000"/>
                  <a:gd name="connsiteX4" fmla="*/ 5936343 w 6387976"/>
                  <a:gd name="connsiteY4" fmla="*/ 6858000 h 6858000"/>
                  <a:gd name="connsiteX5" fmla="*/ 0 w 6387976"/>
                  <a:gd name="connsiteY5" fmla="*/ 6858000 h 6858000"/>
                  <a:gd name="connsiteX6" fmla="*/ 0 w 6387976"/>
                  <a:gd name="connsiteY6" fmla="*/ 0 h 6858000"/>
                  <a:gd name="connsiteX0" fmla="*/ 0 w 6073674"/>
                  <a:gd name="connsiteY0" fmla="*/ 0 h 6858000"/>
                  <a:gd name="connsiteX1" fmla="*/ 5936343 w 6073674"/>
                  <a:gd name="connsiteY1" fmla="*/ 0 h 6858000"/>
                  <a:gd name="connsiteX2" fmla="*/ 6072996 w 6073674"/>
                  <a:gd name="connsiteY2" fmla="*/ 1840302 h 6858000"/>
                  <a:gd name="connsiteX3" fmla="*/ 5986732 w 6073674"/>
                  <a:gd name="connsiteY3" fmla="*/ 4675517 h 6858000"/>
                  <a:gd name="connsiteX4" fmla="*/ 5936343 w 6073674"/>
                  <a:gd name="connsiteY4" fmla="*/ 6858000 h 6858000"/>
                  <a:gd name="connsiteX5" fmla="*/ 0 w 6073674"/>
                  <a:gd name="connsiteY5" fmla="*/ 6858000 h 6858000"/>
                  <a:gd name="connsiteX6" fmla="*/ 0 w 6073674"/>
                  <a:gd name="connsiteY6" fmla="*/ 0 h 6858000"/>
                  <a:gd name="connsiteX0" fmla="*/ 0 w 6073134"/>
                  <a:gd name="connsiteY0" fmla="*/ 0 h 6858000"/>
                  <a:gd name="connsiteX1" fmla="*/ 5936343 w 6073134"/>
                  <a:gd name="connsiteY1" fmla="*/ 0 h 6858000"/>
                  <a:gd name="connsiteX2" fmla="*/ 6072996 w 6073134"/>
                  <a:gd name="connsiteY2" fmla="*/ 1840302 h 6858000"/>
                  <a:gd name="connsiteX3" fmla="*/ 5681932 w 6073134"/>
                  <a:gd name="connsiteY3" fmla="*/ 4537495 h 6858000"/>
                  <a:gd name="connsiteX4" fmla="*/ 5936343 w 6073134"/>
                  <a:gd name="connsiteY4" fmla="*/ 6858000 h 6858000"/>
                  <a:gd name="connsiteX5" fmla="*/ 0 w 6073134"/>
                  <a:gd name="connsiteY5" fmla="*/ 6858000 h 6858000"/>
                  <a:gd name="connsiteX6" fmla="*/ 0 w 6073134"/>
                  <a:gd name="connsiteY6" fmla="*/ 0 h 6858000"/>
                  <a:gd name="connsiteX0" fmla="*/ 0 w 6084449"/>
                  <a:gd name="connsiteY0" fmla="*/ 0 h 6858000"/>
                  <a:gd name="connsiteX1" fmla="*/ 5936343 w 6084449"/>
                  <a:gd name="connsiteY1" fmla="*/ 0 h 6858000"/>
                  <a:gd name="connsiteX2" fmla="*/ 6072996 w 6084449"/>
                  <a:gd name="connsiteY2" fmla="*/ 1840302 h 6858000"/>
                  <a:gd name="connsiteX3" fmla="*/ 5681932 w 6084449"/>
                  <a:gd name="connsiteY3" fmla="*/ 4537495 h 6858000"/>
                  <a:gd name="connsiteX4" fmla="*/ 5936343 w 6084449"/>
                  <a:gd name="connsiteY4" fmla="*/ 6858000 h 6858000"/>
                  <a:gd name="connsiteX5" fmla="*/ 0 w 6084449"/>
                  <a:gd name="connsiteY5" fmla="*/ 6858000 h 6858000"/>
                  <a:gd name="connsiteX6" fmla="*/ 0 w 6084449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4449" h="6858000">
                    <a:moveTo>
                      <a:pt x="0" y="0"/>
                    </a:moveTo>
                    <a:lnTo>
                      <a:pt x="5936343" y="0"/>
                    </a:lnTo>
                    <a:cubicBezTo>
                      <a:pt x="5933970" y="567426"/>
                      <a:pt x="6075369" y="1272876"/>
                      <a:pt x="6072996" y="1840302"/>
                    </a:cubicBezTo>
                    <a:cubicBezTo>
                      <a:pt x="6161907" y="2901352"/>
                      <a:pt x="5704708" y="3701212"/>
                      <a:pt x="5681932" y="4537495"/>
                    </a:cubicBezTo>
                    <a:cubicBezTo>
                      <a:pt x="5659157" y="5373778"/>
                      <a:pt x="5801196" y="6361982"/>
                      <a:pt x="5936343" y="6858000"/>
                    </a:cubicBez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5">
                <a:extLst>
                  <a:ext uri="{FF2B5EF4-FFF2-40B4-BE49-F238E27FC236}">
                    <a16:creationId xmlns:a16="http://schemas.microsoft.com/office/drawing/2014/main" id="{CF575B15-84F8-405E-851F-197ACA0B71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6084449" cy="6858000"/>
              </a:xfrm>
              <a:custGeom>
                <a:avLst/>
                <a:gdLst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36343 w 5936343"/>
                  <a:gd name="connsiteY2" fmla="*/ 6858000 h 6858000"/>
                  <a:gd name="connsiteX3" fmla="*/ 0 w 5936343"/>
                  <a:gd name="connsiteY3" fmla="*/ 6858000 h 6858000"/>
                  <a:gd name="connsiteX4" fmla="*/ 0 w 5936343"/>
                  <a:gd name="connsiteY4" fmla="*/ 0 h 6858000"/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29223 w 5936343"/>
                  <a:gd name="connsiteY2" fmla="*/ 1702279 h 6858000"/>
                  <a:gd name="connsiteX3" fmla="*/ 5936343 w 5936343"/>
                  <a:gd name="connsiteY3" fmla="*/ 6858000 h 6858000"/>
                  <a:gd name="connsiteX4" fmla="*/ 0 w 5936343"/>
                  <a:gd name="connsiteY4" fmla="*/ 6858000 h 6858000"/>
                  <a:gd name="connsiteX5" fmla="*/ 0 w 5936343"/>
                  <a:gd name="connsiteY5" fmla="*/ 0 h 6858000"/>
                  <a:gd name="connsiteX0" fmla="*/ 0 w 6073025"/>
                  <a:gd name="connsiteY0" fmla="*/ 0 h 6858000"/>
                  <a:gd name="connsiteX1" fmla="*/ 5936343 w 6073025"/>
                  <a:gd name="connsiteY1" fmla="*/ 0 h 6858000"/>
                  <a:gd name="connsiteX2" fmla="*/ 6072996 w 6073025"/>
                  <a:gd name="connsiteY2" fmla="*/ 1840302 h 6858000"/>
                  <a:gd name="connsiteX3" fmla="*/ 5936343 w 6073025"/>
                  <a:gd name="connsiteY3" fmla="*/ 6858000 h 6858000"/>
                  <a:gd name="connsiteX4" fmla="*/ 0 w 6073025"/>
                  <a:gd name="connsiteY4" fmla="*/ 6858000 h 6858000"/>
                  <a:gd name="connsiteX5" fmla="*/ 0 w 6073025"/>
                  <a:gd name="connsiteY5" fmla="*/ 0 h 6858000"/>
                  <a:gd name="connsiteX0" fmla="*/ 0 w 6387976"/>
                  <a:gd name="connsiteY0" fmla="*/ 0 h 6858000"/>
                  <a:gd name="connsiteX1" fmla="*/ 5936343 w 6387976"/>
                  <a:gd name="connsiteY1" fmla="*/ 0 h 6858000"/>
                  <a:gd name="connsiteX2" fmla="*/ 6072996 w 6387976"/>
                  <a:gd name="connsiteY2" fmla="*/ 1840302 h 6858000"/>
                  <a:gd name="connsiteX3" fmla="*/ 5986732 w 6387976"/>
                  <a:gd name="connsiteY3" fmla="*/ 4675517 h 6858000"/>
                  <a:gd name="connsiteX4" fmla="*/ 5936343 w 6387976"/>
                  <a:gd name="connsiteY4" fmla="*/ 6858000 h 6858000"/>
                  <a:gd name="connsiteX5" fmla="*/ 0 w 6387976"/>
                  <a:gd name="connsiteY5" fmla="*/ 6858000 h 6858000"/>
                  <a:gd name="connsiteX6" fmla="*/ 0 w 6387976"/>
                  <a:gd name="connsiteY6" fmla="*/ 0 h 6858000"/>
                  <a:gd name="connsiteX0" fmla="*/ 0 w 6073674"/>
                  <a:gd name="connsiteY0" fmla="*/ 0 h 6858000"/>
                  <a:gd name="connsiteX1" fmla="*/ 5936343 w 6073674"/>
                  <a:gd name="connsiteY1" fmla="*/ 0 h 6858000"/>
                  <a:gd name="connsiteX2" fmla="*/ 6072996 w 6073674"/>
                  <a:gd name="connsiteY2" fmla="*/ 1840302 h 6858000"/>
                  <a:gd name="connsiteX3" fmla="*/ 5986732 w 6073674"/>
                  <a:gd name="connsiteY3" fmla="*/ 4675517 h 6858000"/>
                  <a:gd name="connsiteX4" fmla="*/ 5936343 w 6073674"/>
                  <a:gd name="connsiteY4" fmla="*/ 6858000 h 6858000"/>
                  <a:gd name="connsiteX5" fmla="*/ 0 w 6073674"/>
                  <a:gd name="connsiteY5" fmla="*/ 6858000 h 6858000"/>
                  <a:gd name="connsiteX6" fmla="*/ 0 w 6073674"/>
                  <a:gd name="connsiteY6" fmla="*/ 0 h 6858000"/>
                  <a:gd name="connsiteX0" fmla="*/ 0 w 6073134"/>
                  <a:gd name="connsiteY0" fmla="*/ 0 h 6858000"/>
                  <a:gd name="connsiteX1" fmla="*/ 5936343 w 6073134"/>
                  <a:gd name="connsiteY1" fmla="*/ 0 h 6858000"/>
                  <a:gd name="connsiteX2" fmla="*/ 6072996 w 6073134"/>
                  <a:gd name="connsiteY2" fmla="*/ 1840302 h 6858000"/>
                  <a:gd name="connsiteX3" fmla="*/ 5681932 w 6073134"/>
                  <a:gd name="connsiteY3" fmla="*/ 4537495 h 6858000"/>
                  <a:gd name="connsiteX4" fmla="*/ 5936343 w 6073134"/>
                  <a:gd name="connsiteY4" fmla="*/ 6858000 h 6858000"/>
                  <a:gd name="connsiteX5" fmla="*/ 0 w 6073134"/>
                  <a:gd name="connsiteY5" fmla="*/ 6858000 h 6858000"/>
                  <a:gd name="connsiteX6" fmla="*/ 0 w 6073134"/>
                  <a:gd name="connsiteY6" fmla="*/ 0 h 6858000"/>
                  <a:gd name="connsiteX0" fmla="*/ 0 w 6084449"/>
                  <a:gd name="connsiteY0" fmla="*/ 0 h 6858000"/>
                  <a:gd name="connsiteX1" fmla="*/ 5936343 w 6084449"/>
                  <a:gd name="connsiteY1" fmla="*/ 0 h 6858000"/>
                  <a:gd name="connsiteX2" fmla="*/ 6072996 w 6084449"/>
                  <a:gd name="connsiteY2" fmla="*/ 1840302 h 6858000"/>
                  <a:gd name="connsiteX3" fmla="*/ 5681932 w 6084449"/>
                  <a:gd name="connsiteY3" fmla="*/ 4537495 h 6858000"/>
                  <a:gd name="connsiteX4" fmla="*/ 5936343 w 6084449"/>
                  <a:gd name="connsiteY4" fmla="*/ 6858000 h 6858000"/>
                  <a:gd name="connsiteX5" fmla="*/ 0 w 6084449"/>
                  <a:gd name="connsiteY5" fmla="*/ 6858000 h 6858000"/>
                  <a:gd name="connsiteX6" fmla="*/ 0 w 6084449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4449" h="6858000">
                    <a:moveTo>
                      <a:pt x="0" y="0"/>
                    </a:moveTo>
                    <a:lnTo>
                      <a:pt x="5936343" y="0"/>
                    </a:lnTo>
                    <a:cubicBezTo>
                      <a:pt x="5933970" y="567426"/>
                      <a:pt x="6075369" y="1272876"/>
                      <a:pt x="6072996" y="1840302"/>
                    </a:cubicBezTo>
                    <a:cubicBezTo>
                      <a:pt x="6161907" y="2901352"/>
                      <a:pt x="5704708" y="3701212"/>
                      <a:pt x="5681932" y="4537495"/>
                    </a:cubicBezTo>
                    <a:cubicBezTo>
                      <a:pt x="5659157" y="5373778"/>
                      <a:pt x="5801196" y="6361982"/>
                      <a:pt x="5936343" y="6858000"/>
                    </a:cubicBez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6282AD-1695-490F-8FB6-BBAE001D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395368" y="0"/>
              <a:ext cx="874718" cy="6857455"/>
              <a:chOff x="5395368" y="0"/>
              <a:chExt cx="874718" cy="685745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3E6E681-A750-4A32-9BF0-911FDF1D1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2404000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58AF90-18B2-472F-A526-F65270C997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240399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InternetOfThings">
            <a:extLst>
              <a:ext uri="{FF2B5EF4-FFF2-40B4-BE49-F238E27FC236}">
                <a16:creationId xmlns:a16="http://schemas.microsoft.com/office/drawing/2014/main" id="{A19D176D-E467-9FC1-8177-357A71773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1520400"/>
            <a:ext cx="4397376" cy="43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4772"/>
            <a:ext cx="9347200" cy="74122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r>
              <a:rPr lang="en-US" sz="1400" kern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Identity and access management </a:t>
            </a:r>
            <a:r>
              <a:rPr lang="en-US" sz="1400" kern="12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</a:t>
            </a:r>
            <a:r>
              <a:rPr lang="en-US" sz="1400" kern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gerenciamento</a:t>
            </a:r>
            <a:r>
              <a:rPr lang="en-US" sz="1400" kern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pt-BR" sz="1400" kern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acesso a serviços da AWS, como é um serviço global, é possível centralizar de forma eficiente o controle de segurança:</a:t>
            </a:r>
            <a:endParaRPr lang="en-US" sz="1400" kern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" name="Content Placeholder 3">
            <a:extLst>
              <a:ext uri="{FF2B5EF4-FFF2-40B4-BE49-F238E27FC236}">
                <a16:creationId xmlns:a16="http://schemas.microsoft.com/office/drawing/2014/main" id="{3D24D791-F8AB-2DC9-16FB-C71A6D64FCBC}"/>
              </a:ext>
            </a:extLst>
          </p:cNvPr>
          <p:cNvGraphicFramePr/>
          <p:nvPr/>
        </p:nvGraphicFramePr>
        <p:xfrm>
          <a:off x="838200" y="2286000"/>
          <a:ext cx="9900326" cy="3843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106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VPC</a:t>
            </a:r>
            <a:endParaRPr lang="en-US" sz="1638" dirty="0">
              <a:solidFill>
                <a:srgbClr val="161B3D"/>
              </a:solidFill>
              <a:latin typeface="Noto Sans" panose="020B0604020202020204" pitchFamily="34" charset="0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Subnets</a:t>
            </a:r>
            <a:endParaRPr lang="en-US" sz="1638" dirty="0">
              <a:solidFill>
                <a:srgbClr val="161B3D"/>
              </a:solidFill>
              <a:latin typeface="Noto Sans" panose="020B0604020202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Internet Gateways</a:t>
            </a:r>
            <a:endParaRPr lang="en-US" sz="1638" dirty="0">
              <a:solidFill>
                <a:srgbClr val="161B3D"/>
              </a:solidFill>
              <a:latin typeface="Noto Sans" panose="020B0604020202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Route Tables</a:t>
            </a:r>
            <a:endParaRPr lang="en-US" sz="1638" dirty="0">
              <a:solidFill>
                <a:srgbClr val="161B3D"/>
              </a:solidFill>
              <a:latin typeface="Noto Sans" panose="020B0604020202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Bastion Host</a:t>
            </a:r>
            <a:endParaRPr lang="en-US" sz="1638" dirty="0">
              <a:solidFill>
                <a:srgbClr val="161B3D"/>
              </a:solidFill>
              <a:latin typeface="Noto Sans" panose="020B0604020202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Nat Gateway</a:t>
            </a:r>
          </a:p>
          <a:p>
            <a:pPr marL="0" indent="0" defTabSz="832104">
              <a:buNone/>
            </a:pPr>
            <a:r>
              <a:rPr lang="en-US" sz="1638" dirty="0">
                <a:solidFill>
                  <a:srgbClr val="161B3D"/>
                </a:solidFill>
                <a:latin typeface="Noto Sans" panose="020B0604020202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Security Group</a:t>
            </a: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VPC Peering</a:t>
            </a:r>
          </a:p>
          <a:p>
            <a:pPr marL="0" indent="0" defTabSz="832104">
              <a:buNone/>
            </a:pPr>
            <a:r>
              <a:rPr lang="en-US" sz="1638" dirty="0">
                <a:solidFill>
                  <a:srgbClr val="161B3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VPC Endpoint</a:t>
            </a: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VPC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FlowLogs</a:t>
            </a:r>
            <a:endParaRPr lang="en-US" sz="1638" kern="1200" dirty="0">
              <a:solidFill>
                <a:srgbClr val="161B3D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968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82722-BE70-43D0-544B-7E726A43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BR" sz="5200" dirty="0"/>
              <a:t>Assuntos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8632A29-ED2C-E640-0A31-9FEDE7DFE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21200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54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825" y="1825625"/>
            <a:ext cx="9458327" cy="41725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95528">
              <a:lnSpc>
                <a:spcPct val="150000"/>
              </a:lnSpc>
              <a:spcBef>
                <a:spcPts val="870"/>
              </a:spcBef>
              <a:spcAft>
                <a:spcPts val="1044"/>
              </a:spcAft>
              <a:buNone/>
            </a:pPr>
            <a:endParaRPr lang="en-US" sz="1392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660400" y="2242879"/>
            <a:ext cx="10693399" cy="3281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95528">
              <a:buNone/>
            </a:pP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A </a:t>
            </a:r>
            <a:r>
              <a:rPr lang="pt-BR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computação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em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nuvem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fornece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entrega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sob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demanda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de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poder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computacional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, banco de dados,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armazenamento</a:t>
            </a:r>
            <a:r>
              <a:rPr lang="en-US" dirty="0">
                <a:latin typeface="IBMPlexSans"/>
              </a:rPr>
              <a:t>, </a:t>
            </a:r>
            <a:r>
              <a:rPr lang="pt-BR" dirty="0">
                <a:latin typeface="IBMPlexSans"/>
              </a:rPr>
              <a:t>aplicações</a:t>
            </a:r>
            <a:r>
              <a:rPr lang="en-US" dirty="0">
                <a:latin typeface="IBMPlexSans"/>
              </a:rPr>
              <a:t> e outros </a:t>
            </a:r>
            <a:r>
              <a:rPr lang="en-US" dirty="0" err="1">
                <a:latin typeface="IBMPlexSans"/>
              </a:rPr>
              <a:t>recursos</a:t>
            </a:r>
            <a:r>
              <a:rPr lang="en-US" dirty="0">
                <a:latin typeface="IBMPlexSans"/>
              </a:rPr>
              <a:t> de TI </a:t>
            </a:r>
            <a:r>
              <a:rPr lang="en-US" dirty="0" err="1">
                <a:latin typeface="IBMPlexSans"/>
              </a:rPr>
              <a:t>por</a:t>
            </a:r>
            <a:r>
              <a:rPr lang="en-US" dirty="0">
                <a:latin typeface="IBMPlexSans"/>
              </a:rPr>
              <a:t> </a:t>
            </a:r>
            <a:r>
              <a:rPr lang="en-US" dirty="0" err="1">
                <a:latin typeface="IBMPlexSans"/>
              </a:rPr>
              <a:t>meio</a:t>
            </a:r>
            <a:r>
              <a:rPr lang="en-US" dirty="0">
                <a:latin typeface="IBMPlexSans"/>
              </a:rPr>
              <a:t> de </a:t>
            </a:r>
            <a:r>
              <a:rPr lang="en-US" dirty="0" err="1">
                <a:latin typeface="IBMPlexSans"/>
              </a:rPr>
              <a:t>uma</a:t>
            </a:r>
            <a:r>
              <a:rPr lang="en-US" dirty="0">
                <a:latin typeface="IBMPlexSans"/>
              </a:rPr>
              <a:t> </a:t>
            </a:r>
            <a:r>
              <a:rPr lang="en-US" dirty="0" err="1">
                <a:latin typeface="IBMPlexSans"/>
              </a:rPr>
              <a:t>plataforma</a:t>
            </a:r>
            <a:r>
              <a:rPr lang="en-US" dirty="0">
                <a:latin typeface="IBMPlexSans"/>
              </a:rPr>
              <a:t> de </a:t>
            </a:r>
            <a:r>
              <a:rPr lang="en-US" dirty="0" err="1">
                <a:latin typeface="IBMPlexSans"/>
              </a:rPr>
              <a:t>serviços</a:t>
            </a:r>
            <a:r>
              <a:rPr lang="en-US" dirty="0">
                <a:latin typeface="IBMPlexSans"/>
              </a:rPr>
              <a:t> pela internet.</a:t>
            </a:r>
          </a:p>
          <a:p>
            <a:pPr marL="0" indent="0" defTabSz="795528">
              <a:buNone/>
            </a:pPr>
            <a:endParaRPr lang="en-US" sz="2000" dirty="0">
              <a:latin typeface="IBMPlexSans"/>
            </a:endParaRPr>
          </a:p>
          <a:p>
            <a:pPr marL="0" indent="0" defTabSz="795528">
              <a:buNone/>
            </a:pPr>
            <a:endParaRPr lang="en-US" sz="2000" dirty="0">
              <a:latin typeface="IBMPlexSans"/>
            </a:endParaRPr>
          </a:p>
          <a:p>
            <a:pPr marL="0" indent="0" defTabSz="795528">
              <a:buNone/>
            </a:pPr>
            <a:endParaRPr lang="en-US" sz="1566" dirty="0">
              <a:effectLst/>
              <a:latin typeface="IBMPlexSan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825" y="1825625"/>
            <a:ext cx="9458327" cy="41725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95528">
              <a:lnSpc>
                <a:spcPct val="150000"/>
              </a:lnSpc>
              <a:spcBef>
                <a:spcPts val="870"/>
              </a:spcBef>
              <a:spcAft>
                <a:spcPts val="1044"/>
              </a:spcAft>
              <a:buNone/>
            </a:pPr>
            <a:endParaRPr lang="en-US" sz="1392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660400" y="2242879"/>
            <a:ext cx="10693399" cy="3281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95528">
              <a:buNone/>
            </a:pPr>
            <a:r>
              <a:rPr lang="en-US" sz="3200" dirty="0">
                <a:latin typeface="IBMPlexSans"/>
              </a:rPr>
              <a:t>O que </a:t>
            </a:r>
            <a:r>
              <a:rPr lang="en-US" sz="3200" dirty="0" err="1">
                <a:latin typeface="IBMPlexSans"/>
              </a:rPr>
              <a:t>nos</a:t>
            </a:r>
            <a:r>
              <a:rPr lang="en-US" sz="3200" dirty="0">
                <a:latin typeface="IBMPlexSans"/>
              </a:rPr>
              <a:t> </a:t>
            </a:r>
            <a:r>
              <a:rPr lang="en-US" sz="3200" dirty="0" err="1">
                <a:latin typeface="IBMPlexSans"/>
              </a:rPr>
              <a:t>motiva</a:t>
            </a:r>
            <a:r>
              <a:rPr lang="en-US" sz="3200" dirty="0">
                <a:latin typeface="IBMPlexSans"/>
              </a:rPr>
              <a:t> a </a:t>
            </a:r>
            <a:r>
              <a:rPr lang="pt-BR" sz="3200" dirty="0">
                <a:latin typeface="IBMPlexSans"/>
              </a:rPr>
              <a:t>utilizar</a:t>
            </a:r>
            <a:r>
              <a:rPr lang="en-US" sz="3200" dirty="0">
                <a:latin typeface="IBMPlexSans"/>
              </a:rPr>
              <a:t> Cloud Computing?</a:t>
            </a:r>
          </a:p>
          <a:p>
            <a:pPr marL="0" indent="0" defTabSz="795528">
              <a:buNone/>
            </a:pPr>
            <a:endParaRPr lang="en-US" sz="2000" dirty="0">
              <a:latin typeface="IBMPlexSans"/>
            </a:endParaRPr>
          </a:p>
          <a:p>
            <a:pPr marL="0" indent="0" defTabSz="795528">
              <a:buNone/>
            </a:pPr>
            <a:endParaRPr lang="en-US" sz="1566" dirty="0">
              <a:effectLst/>
              <a:latin typeface="IBMPlexSan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13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áfico num documento e uma caneta">
            <a:extLst>
              <a:ext uri="{FF2B5EF4-FFF2-40B4-BE49-F238E27FC236}">
                <a16:creationId xmlns:a16="http://schemas.microsoft.com/office/drawing/2014/main" id="{859B3B59-3446-A15E-A12D-DA9F25D13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93800"/>
            <a:ext cx="3637521" cy="4699000"/>
          </a:xfrm>
        </p:spPr>
        <p:txBody>
          <a:bodyPr anchor="ctr">
            <a:normAutofit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Computing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Motivadores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to Market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Depende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Estabilizar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consumo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Dispensar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Hardware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Reduzir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esforço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operacioanal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Aumentar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resiliencia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Arquiteturas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inteligentes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Inovação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76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Esfera de rede e nós">
            <a:extLst>
              <a:ext uri="{FF2B5EF4-FFF2-40B4-BE49-F238E27FC236}">
                <a16:creationId xmlns:a16="http://schemas.microsoft.com/office/drawing/2014/main" id="{F3223155-A6D3-9ED1-AEC1-3FE906A95A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676" r="-1" b="2232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Cloud Computing</a:t>
            </a: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3FC80588-7E11-33A4-390E-3CC2561BAC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66387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890805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O que </a:t>
            </a:r>
            <a:r>
              <a:rPr lang="en-US" sz="5200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825" y="1825625"/>
            <a:ext cx="9458327" cy="41725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95528">
              <a:lnSpc>
                <a:spcPct val="150000"/>
              </a:lnSpc>
              <a:spcBef>
                <a:spcPts val="870"/>
              </a:spcBef>
              <a:spcAft>
                <a:spcPts val="1044"/>
              </a:spcAft>
              <a:buNone/>
            </a:pPr>
            <a:endParaRPr lang="en-US" sz="1392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660401" y="1795204"/>
            <a:ext cx="10693399" cy="4424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i="0" dirty="0">
              <a:solidFill>
                <a:srgbClr val="161B3D"/>
              </a:solidFill>
              <a:effectLst/>
              <a:latin typeface="Noto Sans" panose="020B0604020202020204" pitchFamily="34" charset="0"/>
            </a:endParaRPr>
          </a:p>
          <a:p>
            <a:r>
              <a:rPr lang="en-US" sz="1800" b="1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IaaS 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- </a:t>
            </a:r>
            <a:r>
              <a:rPr lang="en-US" sz="1800" b="0" i="1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Infrastructure as a Service, que </a:t>
            </a:r>
            <a:r>
              <a:rPr lang="en-US" sz="1800" b="0" i="1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trata</a:t>
            </a:r>
            <a:r>
              <a:rPr lang="en-US" sz="1800" b="0" i="1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-se da 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infraestrutura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 de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computação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provisionada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 e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gerenciada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 pela Internet.</a:t>
            </a:r>
            <a:endParaRPr lang="en-US" sz="1800" dirty="0">
              <a:effectLst/>
              <a:latin typeface="IBMPlexSans"/>
            </a:endParaRPr>
          </a:p>
          <a:p>
            <a:pPr algn="l"/>
            <a:endParaRPr lang="en-US" sz="1800" b="1" dirty="0">
              <a:solidFill>
                <a:srgbClr val="161B3D"/>
              </a:solidFill>
              <a:latin typeface="Noto Sans" panose="020B0604020202020204" pitchFamily="34" charset="0"/>
            </a:endParaRPr>
          </a:p>
          <a:p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O </a:t>
            </a:r>
            <a:r>
              <a:rPr lang="en-US" sz="1800" b="1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PaaS 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-</a:t>
            </a:r>
            <a:r>
              <a:rPr lang="en-US" sz="1800" b="0" i="1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 Platform as a Service 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- Plataforma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como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serviço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é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resultado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dos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avanços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da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tecnologia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em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nuvem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entregando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aplicações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robustas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porém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flexíveis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para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diversos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recursos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da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tecnologia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.</a:t>
            </a:r>
            <a:endParaRPr lang="en-US" sz="1800" b="1" dirty="0">
              <a:solidFill>
                <a:srgbClr val="161B3D"/>
              </a:solidFill>
              <a:latin typeface="Noto Sans" panose="020B0604020202020204" pitchFamily="34" charset="0"/>
            </a:endParaRPr>
          </a:p>
          <a:p>
            <a:pPr algn="l"/>
            <a:endParaRPr lang="en-US" sz="1800" b="1" i="0" dirty="0">
              <a:solidFill>
                <a:srgbClr val="161B3D"/>
              </a:solidFill>
              <a:effectLst/>
              <a:latin typeface="Noto Sans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SaaS 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é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a sigla</a:t>
            </a:r>
            <a:r>
              <a:rPr lang="en-US" sz="1800" b="1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 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de </a:t>
            </a:r>
            <a:r>
              <a:rPr lang="en-US" sz="1800" b="0" i="1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Software as a Service para </a:t>
            </a:r>
            <a:r>
              <a:rPr lang="en-US" sz="1800" b="0" i="1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definir</a:t>
            </a:r>
            <a:r>
              <a:rPr lang="en-US" sz="1800" b="0" i="1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 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um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modelo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de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tecnologias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softwares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e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soluções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entregues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por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meio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da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nuvem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pela internet.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161B3D"/>
                </a:solidFill>
                <a:latin typeface="Noto Sans" panose="020B0604020202020204" pitchFamily="34" charset="0"/>
              </a:rPr>
              <a:t>   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Dentro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do SaaS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é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possível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ter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um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escopo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completo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desde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gerenciamento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dos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acessos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até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           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servidores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necessários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para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execução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dos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serviços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tudo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de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maneira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descomplicada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161B3D"/>
              </a:solidFill>
              <a:latin typeface="Noto Sans" panose="020B0604020202020204" pitchFamily="34" charset="0"/>
            </a:endParaRPr>
          </a:p>
          <a:p>
            <a:pPr algn="l"/>
            <a:endParaRPr lang="en-US" sz="1800" b="0" i="0" dirty="0">
              <a:solidFill>
                <a:srgbClr val="161B3D"/>
              </a:solidFill>
              <a:effectLst/>
              <a:latin typeface="Noto Sans" panose="020B0604020202020204" pitchFamily="34" charset="0"/>
            </a:endParaRPr>
          </a:p>
          <a:p>
            <a:pPr defTabSz="795528"/>
            <a:endParaRPr lang="en-US" sz="1800" dirty="0">
              <a:latin typeface="IBMPlexSan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677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Quem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gerencia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0A621-507E-7F32-68E2-C8641CBC9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1987" y="873125"/>
            <a:ext cx="9425182" cy="5683989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90ED80C-C52A-4EE3-1449-35C929C1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409" y="898525"/>
            <a:ext cx="9425182" cy="56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Como o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ficaria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no Churrasco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8ABBF-9546-197A-8D7B-04AFD635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92" y="1208868"/>
            <a:ext cx="7772400" cy="532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4941</TotalTime>
  <Words>492</Words>
  <Application>Microsoft Macintosh PowerPoint</Application>
  <PresentationFormat>Widescreen</PresentationFormat>
  <Paragraphs>91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IBMPlexSans</vt:lpstr>
      <vt:lpstr>Noto Sans</vt:lpstr>
      <vt:lpstr>Office Theme</vt:lpstr>
      <vt:lpstr>Cloud Computing</vt:lpstr>
      <vt:lpstr>Assuntos</vt:lpstr>
      <vt:lpstr>Cloud Computing</vt:lpstr>
      <vt:lpstr>Cloud Computing</vt:lpstr>
      <vt:lpstr>Cloud Computing Motivadores</vt:lpstr>
      <vt:lpstr>Modelos de Cloud Computing</vt:lpstr>
      <vt:lpstr>O que são?</vt:lpstr>
      <vt:lpstr>Quem gerencia?</vt:lpstr>
      <vt:lpstr>Como o modelo ficaria no Churrasco  ? </vt:lpstr>
      <vt:lpstr>Infraestrutura em Cloud Computing</vt:lpstr>
      <vt:lpstr>Infraestrutura Global AWS</vt:lpstr>
      <vt:lpstr>O que é uma Region ?</vt:lpstr>
      <vt:lpstr>O que são as Availability Zones</vt:lpstr>
      <vt:lpstr>Points of Presence</vt:lpstr>
      <vt:lpstr>Principais Serviços de Fundação</vt:lpstr>
      <vt:lpstr>IAM</vt:lpstr>
      <vt:lpstr>Network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subject/>
  <dc:creator>Alan Dantas de Moura</dc:creator>
  <cp:keywords/>
  <dc:description/>
  <cp:lastModifiedBy>Alan Dantas de Moura</cp:lastModifiedBy>
  <cp:revision>5</cp:revision>
  <dcterms:created xsi:type="dcterms:W3CDTF">2023-08-25T02:23:20Z</dcterms:created>
  <dcterms:modified xsi:type="dcterms:W3CDTF">2023-08-28T12:45:09Z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