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6"/>
  </p:notesMasterIdLst>
  <p:sldIdLst>
    <p:sldId id="256" r:id="rId2"/>
    <p:sldId id="300" r:id="rId3"/>
    <p:sldId id="257" r:id="rId4"/>
    <p:sldId id="262" r:id="rId5"/>
    <p:sldId id="264" r:id="rId6"/>
    <p:sldId id="263" r:id="rId7"/>
    <p:sldId id="258" r:id="rId8"/>
    <p:sldId id="259" r:id="rId9"/>
    <p:sldId id="260" r:id="rId10"/>
    <p:sldId id="265" r:id="rId11"/>
    <p:sldId id="276" r:id="rId12"/>
    <p:sldId id="279" r:id="rId13"/>
    <p:sldId id="277" r:id="rId14"/>
    <p:sldId id="278" r:id="rId15"/>
    <p:sldId id="261" r:id="rId16"/>
    <p:sldId id="283" r:id="rId17"/>
    <p:sldId id="284" r:id="rId18"/>
    <p:sldId id="285" r:id="rId19"/>
    <p:sldId id="286" r:id="rId20"/>
    <p:sldId id="287" r:id="rId21"/>
    <p:sldId id="289" r:id="rId22"/>
    <p:sldId id="288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273" r:id="rId34"/>
    <p:sldId id="27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728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19E11-6F17-443B-9FE5-3FF35364786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CB093E-3158-4E80-AAA8-B461700F4299}">
      <dgm:prSet/>
      <dgm:spPr/>
      <dgm:t>
        <a:bodyPr/>
        <a:lstStyle/>
        <a:p>
          <a:r>
            <a:rPr lang="en-US"/>
            <a:t>Overview</a:t>
          </a:r>
        </a:p>
      </dgm:t>
    </dgm:pt>
    <dgm:pt modelId="{14527B9E-7460-48CD-8BD0-6C4DDE4BDCFE}" type="parTrans" cxnId="{CFA9F01D-94EC-40F0-97B6-662AC9C697F7}">
      <dgm:prSet/>
      <dgm:spPr/>
      <dgm:t>
        <a:bodyPr/>
        <a:lstStyle/>
        <a:p>
          <a:endParaRPr lang="en-US"/>
        </a:p>
      </dgm:t>
    </dgm:pt>
    <dgm:pt modelId="{FB3FDDC7-8785-478A-81EA-B4C30D328024}" type="sibTrans" cxnId="{CFA9F01D-94EC-40F0-97B6-662AC9C697F7}">
      <dgm:prSet/>
      <dgm:spPr/>
      <dgm:t>
        <a:bodyPr/>
        <a:lstStyle/>
        <a:p>
          <a:endParaRPr lang="en-US"/>
        </a:p>
      </dgm:t>
    </dgm:pt>
    <dgm:pt modelId="{653715AD-565C-42B3-B047-9D4907476A78}">
      <dgm:prSet/>
      <dgm:spPr/>
      <dgm:t>
        <a:bodyPr/>
        <a:lstStyle/>
        <a:p>
          <a:r>
            <a:rPr lang="en-US"/>
            <a:t>Web Site</a:t>
          </a:r>
        </a:p>
      </dgm:t>
    </dgm:pt>
    <dgm:pt modelId="{F35E09F7-5890-4533-B56C-9B0A4253CFE8}" type="parTrans" cxnId="{446AC9A0-BF2B-4CE5-9DA3-0BBB1167E0A5}">
      <dgm:prSet/>
      <dgm:spPr/>
      <dgm:t>
        <a:bodyPr/>
        <a:lstStyle/>
        <a:p>
          <a:endParaRPr lang="en-US"/>
        </a:p>
      </dgm:t>
    </dgm:pt>
    <dgm:pt modelId="{F1C88163-AA1D-40E6-9F22-186C93AD465A}" type="sibTrans" cxnId="{446AC9A0-BF2B-4CE5-9DA3-0BBB1167E0A5}">
      <dgm:prSet/>
      <dgm:spPr/>
      <dgm:t>
        <a:bodyPr/>
        <a:lstStyle/>
        <a:p>
          <a:endParaRPr lang="en-US"/>
        </a:p>
      </dgm:t>
    </dgm:pt>
    <dgm:pt modelId="{19825283-0264-4BE9-A0E5-5297654EDA9E}">
      <dgm:prSet/>
      <dgm:spPr/>
      <dgm:t>
        <a:bodyPr/>
        <a:lstStyle/>
        <a:p>
          <a:r>
            <a:rPr lang="en-US"/>
            <a:t>Versionamento</a:t>
          </a:r>
        </a:p>
      </dgm:t>
    </dgm:pt>
    <dgm:pt modelId="{838C4D3B-3C4B-4FD1-846A-306C4701D56F}" type="parTrans" cxnId="{9D1D8B36-1436-4270-B701-CB2C51D0DC37}">
      <dgm:prSet/>
      <dgm:spPr/>
      <dgm:t>
        <a:bodyPr/>
        <a:lstStyle/>
        <a:p>
          <a:endParaRPr lang="en-US"/>
        </a:p>
      </dgm:t>
    </dgm:pt>
    <dgm:pt modelId="{A7ED6C48-E231-41AC-983A-C8F823229986}" type="sibTrans" cxnId="{9D1D8B36-1436-4270-B701-CB2C51D0DC37}">
      <dgm:prSet/>
      <dgm:spPr/>
      <dgm:t>
        <a:bodyPr/>
        <a:lstStyle/>
        <a:p>
          <a:endParaRPr lang="en-US"/>
        </a:p>
      </dgm:t>
    </dgm:pt>
    <dgm:pt modelId="{AA6D741D-6BAB-4AC1-8601-3D547EFB7031}">
      <dgm:prSet/>
      <dgm:spPr/>
      <dgm:t>
        <a:bodyPr/>
        <a:lstStyle/>
        <a:p>
          <a:r>
            <a:rPr lang="en-US"/>
            <a:t>Replicação</a:t>
          </a:r>
        </a:p>
      </dgm:t>
    </dgm:pt>
    <dgm:pt modelId="{4F48F2A5-60E9-4A6F-801F-FB5775BD3785}" type="parTrans" cxnId="{407C9563-57CA-4E49-905A-A9CEC858DE01}">
      <dgm:prSet/>
      <dgm:spPr/>
      <dgm:t>
        <a:bodyPr/>
        <a:lstStyle/>
        <a:p>
          <a:endParaRPr lang="en-US"/>
        </a:p>
      </dgm:t>
    </dgm:pt>
    <dgm:pt modelId="{F9E4A8ED-F2D0-4469-BE84-91FE752151CC}" type="sibTrans" cxnId="{407C9563-57CA-4E49-905A-A9CEC858DE01}">
      <dgm:prSet/>
      <dgm:spPr/>
      <dgm:t>
        <a:bodyPr/>
        <a:lstStyle/>
        <a:p>
          <a:endParaRPr lang="en-US"/>
        </a:p>
      </dgm:t>
    </dgm:pt>
    <dgm:pt modelId="{2F4396EB-CF5D-40ED-8B67-7431B36B704D}">
      <dgm:prSet/>
      <dgm:spPr/>
      <dgm:t>
        <a:bodyPr/>
        <a:lstStyle/>
        <a:p>
          <a:r>
            <a:rPr lang="en-US" dirty="0"/>
            <a:t>Classes de </a:t>
          </a:r>
          <a:r>
            <a:rPr lang="en-US" dirty="0" err="1"/>
            <a:t>Armazenamento</a:t>
          </a:r>
          <a:endParaRPr lang="en-US" dirty="0"/>
        </a:p>
      </dgm:t>
    </dgm:pt>
    <dgm:pt modelId="{81E404E5-EE85-456F-A333-848A65093548}" type="parTrans" cxnId="{F0B40B49-F956-4030-ACBD-0172F15FDD98}">
      <dgm:prSet/>
      <dgm:spPr/>
      <dgm:t>
        <a:bodyPr/>
        <a:lstStyle/>
        <a:p>
          <a:endParaRPr lang="en-US"/>
        </a:p>
      </dgm:t>
    </dgm:pt>
    <dgm:pt modelId="{D7C25F79-EBF6-4883-85C1-4A65A9520F61}" type="sibTrans" cxnId="{F0B40B49-F956-4030-ACBD-0172F15FDD98}">
      <dgm:prSet/>
      <dgm:spPr/>
      <dgm:t>
        <a:bodyPr/>
        <a:lstStyle/>
        <a:p>
          <a:endParaRPr lang="en-US"/>
        </a:p>
      </dgm:t>
    </dgm:pt>
    <dgm:pt modelId="{E109CB75-0943-4DBF-9836-F185FD28519E}">
      <dgm:prSet/>
      <dgm:spPr/>
      <dgm:t>
        <a:bodyPr/>
        <a:lstStyle/>
        <a:p>
          <a:r>
            <a:rPr lang="en-US"/>
            <a:t>Ciclo de Vida</a:t>
          </a:r>
        </a:p>
      </dgm:t>
    </dgm:pt>
    <dgm:pt modelId="{6ABCDD98-7303-4F83-BC3C-770833006B14}" type="parTrans" cxnId="{8F488ED5-1740-4A0A-B926-E912277B6FF8}">
      <dgm:prSet/>
      <dgm:spPr/>
      <dgm:t>
        <a:bodyPr/>
        <a:lstStyle/>
        <a:p>
          <a:endParaRPr lang="en-US"/>
        </a:p>
      </dgm:t>
    </dgm:pt>
    <dgm:pt modelId="{CF2B1688-AB18-40F6-8189-0BF186BE55A2}" type="sibTrans" cxnId="{8F488ED5-1740-4A0A-B926-E912277B6FF8}">
      <dgm:prSet/>
      <dgm:spPr/>
      <dgm:t>
        <a:bodyPr/>
        <a:lstStyle/>
        <a:p>
          <a:endParaRPr lang="en-US"/>
        </a:p>
      </dgm:t>
    </dgm:pt>
    <dgm:pt modelId="{CA5AFA61-E1F4-44D4-B17B-C0FC599F73A2}">
      <dgm:prSet/>
      <dgm:spPr/>
      <dgm:t>
        <a:bodyPr/>
        <a:lstStyle/>
        <a:p>
          <a:r>
            <a:rPr lang="en-US"/>
            <a:t>Notificação de Eventos</a:t>
          </a:r>
        </a:p>
      </dgm:t>
    </dgm:pt>
    <dgm:pt modelId="{0C34286C-1E57-42AC-912C-9F5B5277D884}" type="parTrans" cxnId="{F360AD3A-1CD7-4F11-9550-1F8CA6414756}">
      <dgm:prSet/>
      <dgm:spPr/>
      <dgm:t>
        <a:bodyPr/>
        <a:lstStyle/>
        <a:p>
          <a:endParaRPr lang="en-US"/>
        </a:p>
      </dgm:t>
    </dgm:pt>
    <dgm:pt modelId="{1B04A095-9B67-4431-9EE5-4318D5E6BA5B}" type="sibTrans" cxnId="{F360AD3A-1CD7-4F11-9550-1F8CA6414756}">
      <dgm:prSet/>
      <dgm:spPr/>
      <dgm:t>
        <a:bodyPr/>
        <a:lstStyle/>
        <a:p>
          <a:endParaRPr lang="en-US"/>
        </a:p>
      </dgm:t>
    </dgm:pt>
    <dgm:pt modelId="{06BDBFBB-097D-47CD-95E1-CA5F6294FB63}">
      <dgm:prSet/>
      <dgm:spPr/>
      <dgm:t>
        <a:bodyPr/>
        <a:lstStyle/>
        <a:p>
          <a:r>
            <a:rPr lang="en-US"/>
            <a:t>Performance</a:t>
          </a:r>
        </a:p>
      </dgm:t>
    </dgm:pt>
    <dgm:pt modelId="{9456DDAB-EB85-43C2-9B70-12EA7533DDDE}" type="parTrans" cxnId="{37155CA4-F8BD-4096-A9B8-FCE09909C2EA}">
      <dgm:prSet/>
      <dgm:spPr/>
      <dgm:t>
        <a:bodyPr/>
        <a:lstStyle/>
        <a:p>
          <a:endParaRPr lang="en-US"/>
        </a:p>
      </dgm:t>
    </dgm:pt>
    <dgm:pt modelId="{2C5F6672-072C-4F54-A711-79535C0B54A5}" type="sibTrans" cxnId="{37155CA4-F8BD-4096-A9B8-FCE09909C2EA}">
      <dgm:prSet/>
      <dgm:spPr/>
      <dgm:t>
        <a:bodyPr/>
        <a:lstStyle/>
        <a:p>
          <a:endParaRPr lang="en-US"/>
        </a:p>
      </dgm:t>
    </dgm:pt>
    <dgm:pt modelId="{BCC3C226-0F01-4D9D-B8D0-DCFC35CF9B4A}">
      <dgm:prSet/>
      <dgm:spPr/>
      <dgm:t>
        <a:bodyPr/>
        <a:lstStyle/>
        <a:p>
          <a:r>
            <a:rPr lang="en-US" dirty="0" err="1"/>
            <a:t>Operações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Lote</a:t>
          </a:r>
          <a:endParaRPr lang="en-US" dirty="0"/>
        </a:p>
      </dgm:t>
    </dgm:pt>
    <dgm:pt modelId="{AC0A42B1-F84B-4652-B75D-0448A225BD3B}" type="parTrans" cxnId="{59884A10-D1BA-434D-8AA0-9D55DD812F4B}">
      <dgm:prSet/>
      <dgm:spPr/>
      <dgm:t>
        <a:bodyPr/>
        <a:lstStyle/>
        <a:p>
          <a:endParaRPr lang="en-US"/>
        </a:p>
      </dgm:t>
    </dgm:pt>
    <dgm:pt modelId="{F3697AD6-C747-4C1B-9EF0-2BF62104C321}" type="sibTrans" cxnId="{59884A10-D1BA-434D-8AA0-9D55DD812F4B}">
      <dgm:prSet/>
      <dgm:spPr/>
      <dgm:t>
        <a:bodyPr/>
        <a:lstStyle/>
        <a:p>
          <a:endParaRPr lang="en-US"/>
        </a:p>
      </dgm:t>
    </dgm:pt>
    <dgm:pt modelId="{618BEFC3-EB92-473C-9E31-8BE942193EA1}">
      <dgm:prSet/>
      <dgm:spPr/>
      <dgm:t>
        <a:bodyPr/>
        <a:lstStyle/>
        <a:p>
          <a:r>
            <a:rPr lang="en-US"/>
            <a:t>Segurança</a:t>
          </a:r>
        </a:p>
      </dgm:t>
    </dgm:pt>
    <dgm:pt modelId="{F1FCAE27-C164-49E5-A41D-8CDA08CB58D0}" type="parTrans" cxnId="{15EBCBA4-4B59-44E7-AF56-4B50FFE21BC6}">
      <dgm:prSet/>
      <dgm:spPr/>
      <dgm:t>
        <a:bodyPr/>
        <a:lstStyle/>
        <a:p>
          <a:endParaRPr lang="en-US"/>
        </a:p>
      </dgm:t>
    </dgm:pt>
    <dgm:pt modelId="{3C364A6E-0AFF-4C06-8F8E-EA882A957905}" type="sibTrans" cxnId="{15EBCBA4-4B59-44E7-AF56-4B50FFE21BC6}">
      <dgm:prSet/>
      <dgm:spPr/>
      <dgm:t>
        <a:bodyPr/>
        <a:lstStyle/>
        <a:p>
          <a:endParaRPr lang="en-US"/>
        </a:p>
      </dgm:t>
    </dgm:pt>
    <dgm:pt modelId="{81560790-8FDA-A046-9C35-6CB7B88EAFD5}" type="pres">
      <dgm:prSet presAssocID="{2E819E11-6F17-443B-9FE5-3FF353647868}" presName="vert0" presStyleCnt="0">
        <dgm:presLayoutVars>
          <dgm:dir/>
          <dgm:animOne val="branch"/>
          <dgm:animLvl val="lvl"/>
        </dgm:presLayoutVars>
      </dgm:prSet>
      <dgm:spPr/>
    </dgm:pt>
    <dgm:pt modelId="{476F456E-623C-A641-B65D-CCCAF634F009}" type="pres">
      <dgm:prSet presAssocID="{67CB093E-3158-4E80-AAA8-B461700F4299}" presName="thickLine" presStyleLbl="alignNode1" presStyleIdx="0" presStyleCnt="10"/>
      <dgm:spPr/>
    </dgm:pt>
    <dgm:pt modelId="{79B6C18D-47BF-A64C-86FB-50AC9CDC0111}" type="pres">
      <dgm:prSet presAssocID="{67CB093E-3158-4E80-AAA8-B461700F4299}" presName="horz1" presStyleCnt="0"/>
      <dgm:spPr/>
    </dgm:pt>
    <dgm:pt modelId="{3EA3FD6E-2BF6-EB4A-BE03-3837B17FA51B}" type="pres">
      <dgm:prSet presAssocID="{67CB093E-3158-4E80-AAA8-B461700F4299}" presName="tx1" presStyleLbl="revTx" presStyleIdx="0" presStyleCnt="10"/>
      <dgm:spPr/>
    </dgm:pt>
    <dgm:pt modelId="{FC383524-5E4C-B045-8F96-B16D000B32CA}" type="pres">
      <dgm:prSet presAssocID="{67CB093E-3158-4E80-AAA8-B461700F4299}" presName="vert1" presStyleCnt="0"/>
      <dgm:spPr/>
    </dgm:pt>
    <dgm:pt modelId="{5BCD9506-6E2A-B14E-9917-BF8643E91FD5}" type="pres">
      <dgm:prSet presAssocID="{653715AD-565C-42B3-B047-9D4907476A78}" presName="thickLine" presStyleLbl="alignNode1" presStyleIdx="1" presStyleCnt="10"/>
      <dgm:spPr/>
    </dgm:pt>
    <dgm:pt modelId="{CF379AE5-B905-F040-8EDF-664ADA7B3E76}" type="pres">
      <dgm:prSet presAssocID="{653715AD-565C-42B3-B047-9D4907476A78}" presName="horz1" presStyleCnt="0"/>
      <dgm:spPr/>
    </dgm:pt>
    <dgm:pt modelId="{492C8220-4853-4A4D-8F35-46D957503F01}" type="pres">
      <dgm:prSet presAssocID="{653715AD-565C-42B3-B047-9D4907476A78}" presName="tx1" presStyleLbl="revTx" presStyleIdx="1" presStyleCnt="10"/>
      <dgm:spPr/>
    </dgm:pt>
    <dgm:pt modelId="{76EC4654-2ABB-9249-9BC0-9EC0A7D1414A}" type="pres">
      <dgm:prSet presAssocID="{653715AD-565C-42B3-B047-9D4907476A78}" presName="vert1" presStyleCnt="0"/>
      <dgm:spPr/>
    </dgm:pt>
    <dgm:pt modelId="{B80DC136-89F3-9E4E-AA08-D0E624C4AE31}" type="pres">
      <dgm:prSet presAssocID="{19825283-0264-4BE9-A0E5-5297654EDA9E}" presName="thickLine" presStyleLbl="alignNode1" presStyleIdx="2" presStyleCnt="10"/>
      <dgm:spPr/>
    </dgm:pt>
    <dgm:pt modelId="{A8991587-08FA-2747-8927-1CDF3CA63DF1}" type="pres">
      <dgm:prSet presAssocID="{19825283-0264-4BE9-A0E5-5297654EDA9E}" presName="horz1" presStyleCnt="0"/>
      <dgm:spPr/>
    </dgm:pt>
    <dgm:pt modelId="{4A880E3B-8FA6-7643-B196-BD9DE7E2F215}" type="pres">
      <dgm:prSet presAssocID="{19825283-0264-4BE9-A0E5-5297654EDA9E}" presName="tx1" presStyleLbl="revTx" presStyleIdx="2" presStyleCnt="10"/>
      <dgm:spPr/>
    </dgm:pt>
    <dgm:pt modelId="{5173C9EF-453B-FD4E-B721-0E4B35709A5E}" type="pres">
      <dgm:prSet presAssocID="{19825283-0264-4BE9-A0E5-5297654EDA9E}" presName="vert1" presStyleCnt="0"/>
      <dgm:spPr/>
    </dgm:pt>
    <dgm:pt modelId="{566FA043-7D57-6A4C-AB1B-3F4E3715E382}" type="pres">
      <dgm:prSet presAssocID="{AA6D741D-6BAB-4AC1-8601-3D547EFB7031}" presName="thickLine" presStyleLbl="alignNode1" presStyleIdx="3" presStyleCnt="10"/>
      <dgm:spPr/>
    </dgm:pt>
    <dgm:pt modelId="{C2F4A88D-8F84-494E-BA9D-A57F6FAD6D8E}" type="pres">
      <dgm:prSet presAssocID="{AA6D741D-6BAB-4AC1-8601-3D547EFB7031}" presName="horz1" presStyleCnt="0"/>
      <dgm:spPr/>
    </dgm:pt>
    <dgm:pt modelId="{C1840B89-AF12-0549-B638-D75274AC61F2}" type="pres">
      <dgm:prSet presAssocID="{AA6D741D-6BAB-4AC1-8601-3D547EFB7031}" presName="tx1" presStyleLbl="revTx" presStyleIdx="3" presStyleCnt="10"/>
      <dgm:spPr/>
    </dgm:pt>
    <dgm:pt modelId="{54C0227A-3A56-524F-8FE6-50411E953416}" type="pres">
      <dgm:prSet presAssocID="{AA6D741D-6BAB-4AC1-8601-3D547EFB7031}" presName="vert1" presStyleCnt="0"/>
      <dgm:spPr/>
    </dgm:pt>
    <dgm:pt modelId="{1F7C3081-2402-F64F-A1D9-0BBC2F45D86D}" type="pres">
      <dgm:prSet presAssocID="{2F4396EB-CF5D-40ED-8B67-7431B36B704D}" presName="thickLine" presStyleLbl="alignNode1" presStyleIdx="4" presStyleCnt="10"/>
      <dgm:spPr/>
    </dgm:pt>
    <dgm:pt modelId="{F28D6C50-5B8A-9440-A075-5805AB5E0486}" type="pres">
      <dgm:prSet presAssocID="{2F4396EB-CF5D-40ED-8B67-7431B36B704D}" presName="horz1" presStyleCnt="0"/>
      <dgm:spPr/>
    </dgm:pt>
    <dgm:pt modelId="{9EB2F338-2FDB-314F-A03D-B2F3439E275B}" type="pres">
      <dgm:prSet presAssocID="{2F4396EB-CF5D-40ED-8B67-7431B36B704D}" presName="tx1" presStyleLbl="revTx" presStyleIdx="4" presStyleCnt="10"/>
      <dgm:spPr/>
    </dgm:pt>
    <dgm:pt modelId="{341194CD-1BA4-E247-A90E-EA713DEA8566}" type="pres">
      <dgm:prSet presAssocID="{2F4396EB-CF5D-40ED-8B67-7431B36B704D}" presName="vert1" presStyleCnt="0"/>
      <dgm:spPr/>
    </dgm:pt>
    <dgm:pt modelId="{1FAE95A0-4037-6B47-9FB3-C8D35D3EBE88}" type="pres">
      <dgm:prSet presAssocID="{E109CB75-0943-4DBF-9836-F185FD28519E}" presName="thickLine" presStyleLbl="alignNode1" presStyleIdx="5" presStyleCnt="10"/>
      <dgm:spPr/>
    </dgm:pt>
    <dgm:pt modelId="{68BD2F5F-5B0F-1446-8209-64756529DD05}" type="pres">
      <dgm:prSet presAssocID="{E109CB75-0943-4DBF-9836-F185FD28519E}" presName="horz1" presStyleCnt="0"/>
      <dgm:spPr/>
    </dgm:pt>
    <dgm:pt modelId="{A1CD0DB3-231A-3B4A-A26C-1183FD32F839}" type="pres">
      <dgm:prSet presAssocID="{E109CB75-0943-4DBF-9836-F185FD28519E}" presName="tx1" presStyleLbl="revTx" presStyleIdx="5" presStyleCnt="10"/>
      <dgm:spPr/>
    </dgm:pt>
    <dgm:pt modelId="{68DF7D29-B030-0749-82D9-7D732B656BA3}" type="pres">
      <dgm:prSet presAssocID="{E109CB75-0943-4DBF-9836-F185FD28519E}" presName="vert1" presStyleCnt="0"/>
      <dgm:spPr/>
    </dgm:pt>
    <dgm:pt modelId="{623C6024-825A-BF46-8512-72E48A54B35B}" type="pres">
      <dgm:prSet presAssocID="{CA5AFA61-E1F4-44D4-B17B-C0FC599F73A2}" presName="thickLine" presStyleLbl="alignNode1" presStyleIdx="6" presStyleCnt="10"/>
      <dgm:spPr/>
    </dgm:pt>
    <dgm:pt modelId="{61784F31-877E-7D43-821B-BB1E78679C22}" type="pres">
      <dgm:prSet presAssocID="{CA5AFA61-E1F4-44D4-B17B-C0FC599F73A2}" presName="horz1" presStyleCnt="0"/>
      <dgm:spPr/>
    </dgm:pt>
    <dgm:pt modelId="{495B6B24-63D8-DF4A-AC97-F7F0002A5EDD}" type="pres">
      <dgm:prSet presAssocID="{CA5AFA61-E1F4-44D4-B17B-C0FC599F73A2}" presName="tx1" presStyleLbl="revTx" presStyleIdx="6" presStyleCnt="10"/>
      <dgm:spPr/>
    </dgm:pt>
    <dgm:pt modelId="{87462838-679A-8143-B3FA-5EC17214003F}" type="pres">
      <dgm:prSet presAssocID="{CA5AFA61-E1F4-44D4-B17B-C0FC599F73A2}" presName="vert1" presStyleCnt="0"/>
      <dgm:spPr/>
    </dgm:pt>
    <dgm:pt modelId="{AB4CCBD3-77D0-044E-BC07-FBE1D0C51013}" type="pres">
      <dgm:prSet presAssocID="{06BDBFBB-097D-47CD-95E1-CA5F6294FB63}" presName="thickLine" presStyleLbl="alignNode1" presStyleIdx="7" presStyleCnt="10"/>
      <dgm:spPr/>
    </dgm:pt>
    <dgm:pt modelId="{350224F7-5431-A940-B152-243622299DE6}" type="pres">
      <dgm:prSet presAssocID="{06BDBFBB-097D-47CD-95E1-CA5F6294FB63}" presName="horz1" presStyleCnt="0"/>
      <dgm:spPr/>
    </dgm:pt>
    <dgm:pt modelId="{FF940FB6-25BC-4A4F-BD1D-60F5F61A38DD}" type="pres">
      <dgm:prSet presAssocID="{06BDBFBB-097D-47CD-95E1-CA5F6294FB63}" presName="tx1" presStyleLbl="revTx" presStyleIdx="7" presStyleCnt="10"/>
      <dgm:spPr/>
    </dgm:pt>
    <dgm:pt modelId="{4C033BAA-404D-5A42-B78D-F7EB96A2252B}" type="pres">
      <dgm:prSet presAssocID="{06BDBFBB-097D-47CD-95E1-CA5F6294FB63}" presName="vert1" presStyleCnt="0"/>
      <dgm:spPr/>
    </dgm:pt>
    <dgm:pt modelId="{80B40535-6112-0844-9C79-F2492EC70094}" type="pres">
      <dgm:prSet presAssocID="{BCC3C226-0F01-4D9D-B8D0-DCFC35CF9B4A}" presName="thickLine" presStyleLbl="alignNode1" presStyleIdx="8" presStyleCnt="10"/>
      <dgm:spPr/>
    </dgm:pt>
    <dgm:pt modelId="{F0CC8E36-19DB-6C4D-8299-FBA986C4D024}" type="pres">
      <dgm:prSet presAssocID="{BCC3C226-0F01-4D9D-B8D0-DCFC35CF9B4A}" presName="horz1" presStyleCnt="0"/>
      <dgm:spPr/>
    </dgm:pt>
    <dgm:pt modelId="{C2C7DE55-15A3-BD44-88D9-497B58264D17}" type="pres">
      <dgm:prSet presAssocID="{BCC3C226-0F01-4D9D-B8D0-DCFC35CF9B4A}" presName="tx1" presStyleLbl="revTx" presStyleIdx="8" presStyleCnt="10"/>
      <dgm:spPr/>
    </dgm:pt>
    <dgm:pt modelId="{73431C06-E7AC-7847-8639-41F2EB3C48D2}" type="pres">
      <dgm:prSet presAssocID="{BCC3C226-0F01-4D9D-B8D0-DCFC35CF9B4A}" presName="vert1" presStyleCnt="0"/>
      <dgm:spPr/>
    </dgm:pt>
    <dgm:pt modelId="{4505965C-32D0-8644-93CE-2CFC653522D4}" type="pres">
      <dgm:prSet presAssocID="{618BEFC3-EB92-473C-9E31-8BE942193EA1}" presName="thickLine" presStyleLbl="alignNode1" presStyleIdx="9" presStyleCnt="10"/>
      <dgm:spPr/>
    </dgm:pt>
    <dgm:pt modelId="{EB854EEB-F8EF-9849-BBC8-E373622866A2}" type="pres">
      <dgm:prSet presAssocID="{618BEFC3-EB92-473C-9E31-8BE942193EA1}" presName="horz1" presStyleCnt="0"/>
      <dgm:spPr/>
    </dgm:pt>
    <dgm:pt modelId="{702AD901-9631-6249-8DB0-8E32CEE6EE19}" type="pres">
      <dgm:prSet presAssocID="{618BEFC3-EB92-473C-9E31-8BE942193EA1}" presName="tx1" presStyleLbl="revTx" presStyleIdx="9" presStyleCnt="10"/>
      <dgm:spPr/>
    </dgm:pt>
    <dgm:pt modelId="{F9289C7B-BDBA-4E4F-93CD-D72FB2F28531}" type="pres">
      <dgm:prSet presAssocID="{618BEFC3-EB92-473C-9E31-8BE942193EA1}" presName="vert1" presStyleCnt="0"/>
      <dgm:spPr/>
    </dgm:pt>
  </dgm:ptLst>
  <dgm:cxnLst>
    <dgm:cxn modelId="{59884A10-D1BA-434D-8AA0-9D55DD812F4B}" srcId="{2E819E11-6F17-443B-9FE5-3FF353647868}" destId="{BCC3C226-0F01-4D9D-B8D0-DCFC35CF9B4A}" srcOrd="8" destOrd="0" parTransId="{AC0A42B1-F84B-4652-B75D-0448A225BD3B}" sibTransId="{F3697AD6-C747-4C1B-9EF0-2BF62104C321}"/>
    <dgm:cxn modelId="{CFA9F01D-94EC-40F0-97B6-662AC9C697F7}" srcId="{2E819E11-6F17-443B-9FE5-3FF353647868}" destId="{67CB093E-3158-4E80-AAA8-B461700F4299}" srcOrd="0" destOrd="0" parTransId="{14527B9E-7460-48CD-8BD0-6C4DDE4BDCFE}" sibTransId="{FB3FDDC7-8785-478A-81EA-B4C30D328024}"/>
    <dgm:cxn modelId="{FAF1D323-D3FE-C74A-84EE-C12C8FFE6AFB}" type="presOf" srcId="{653715AD-565C-42B3-B047-9D4907476A78}" destId="{492C8220-4853-4A4D-8F35-46D957503F01}" srcOrd="0" destOrd="0" presId="urn:microsoft.com/office/officeart/2008/layout/LinedList"/>
    <dgm:cxn modelId="{9D1D8B36-1436-4270-B701-CB2C51D0DC37}" srcId="{2E819E11-6F17-443B-9FE5-3FF353647868}" destId="{19825283-0264-4BE9-A0E5-5297654EDA9E}" srcOrd="2" destOrd="0" parTransId="{838C4D3B-3C4B-4FD1-846A-306C4701D56F}" sibTransId="{A7ED6C48-E231-41AC-983A-C8F823229986}"/>
    <dgm:cxn modelId="{F360AD3A-1CD7-4F11-9550-1F8CA6414756}" srcId="{2E819E11-6F17-443B-9FE5-3FF353647868}" destId="{CA5AFA61-E1F4-44D4-B17B-C0FC599F73A2}" srcOrd="6" destOrd="0" parTransId="{0C34286C-1E57-42AC-912C-9F5B5277D884}" sibTransId="{1B04A095-9B67-4431-9EE5-4318D5E6BA5B}"/>
    <dgm:cxn modelId="{63163342-3591-DF48-8B51-959B6DCA892A}" type="presOf" srcId="{2F4396EB-CF5D-40ED-8B67-7431B36B704D}" destId="{9EB2F338-2FDB-314F-A03D-B2F3439E275B}" srcOrd="0" destOrd="0" presId="urn:microsoft.com/office/officeart/2008/layout/LinedList"/>
    <dgm:cxn modelId="{F0B40B49-F956-4030-ACBD-0172F15FDD98}" srcId="{2E819E11-6F17-443B-9FE5-3FF353647868}" destId="{2F4396EB-CF5D-40ED-8B67-7431B36B704D}" srcOrd="4" destOrd="0" parTransId="{81E404E5-EE85-456F-A333-848A65093548}" sibTransId="{D7C25F79-EBF6-4883-85C1-4A65A9520F61}"/>
    <dgm:cxn modelId="{BFD0E24A-43E0-D144-9E54-D0B441653771}" type="presOf" srcId="{CA5AFA61-E1F4-44D4-B17B-C0FC599F73A2}" destId="{495B6B24-63D8-DF4A-AC97-F7F0002A5EDD}" srcOrd="0" destOrd="0" presId="urn:microsoft.com/office/officeart/2008/layout/LinedList"/>
    <dgm:cxn modelId="{08714F58-1F70-1D44-8BA1-CCBA5F5D6EC6}" type="presOf" srcId="{618BEFC3-EB92-473C-9E31-8BE942193EA1}" destId="{702AD901-9631-6249-8DB0-8E32CEE6EE19}" srcOrd="0" destOrd="0" presId="urn:microsoft.com/office/officeart/2008/layout/LinedList"/>
    <dgm:cxn modelId="{407C9563-57CA-4E49-905A-A9CEC858DE01}" srcId="{2E819E11-6F17-443B-9FE5-3FF353647868}" destId="{AA6D741D-6BAB-4AC1-8601-3D547EFB7031}" srcOrd="3" destOrd="0" parTransId="{4F48F2A5-60E9-4A6F-801F-FB5775BD3785}" sibTransId="{F9E4A8ED-F2D0-4469-BE84-91FE752151CC}"/>
    <dgm:cxn modelId="{1DB5EA68-21C5-1341-A0E1-86258C6A5DA5}" type="presOf" srcId="{67CB093E-3158-4E80-AAA8-B461700F4299}" destId="{3EA3FD6E-2BF6-EB4A-BE03-3837B17FA51B}" srcOrd="0" destOrd="0" presId="urn:microsoft.com/office/officeart/2008/layout/LinedList"/>
    <dgm:cxn modelId="{9D19068A-D9AB-204C-BC1B-EC13B1C21E00}" type="presOf" srcId="{06BDBFBB-097D-47CD-95E1-CA5F6294FB63}" destId="{FF940FB6-25BC-4A4F-BD1D-60F5F61A38DD}" srcOrd="0" destOrd="0" presId="urn:microsoft.com/office/officeart/2008/layout/LinedList"/>
    <dgm:cxn modelId="{98192794-C72B-9046-BA7E-C54FD488004F}" type="presOf" srcId="{BCC3C226-0F01-4D9D-B8D0-DCFC35CF9B4A}" destId="{C2C7DE55-15A3-BD44-88D9-497B58264D17}" srcOrd="0" destOrd="0" presId="urn:microsoft.com/office/officeart/2008/layout/LinedList"/>
    <dgm:cxn modelId="{446AC9A0-BF2B-4CE5-9DA3-0BBB1167E0A5}" srcId="{2E819E11-6F17-443B-9FE5-3FF353647868}" destId="{653715AD-565C-42B3-B047-9D4907476A78}" srcOrd="1" destOrd="0" parTransId="{F35E09F7-5890-4533-B56C-9B0A4253CFE8}" sibTransId="{F1C88163-AA1D-40E6-9F22-186C93AD465A}"/>
    <dgm:cxn modelId="{37155CA4-F8BD-4096-A9B8-FCE09909C2EA}" srcId="{2E819E11-6F17-443B-9FE5-3FF353647868}" destId="{06BDBFBB-097D-47CD-95E1-CA5F6294FB63}" srcOrd="7" destOrd="0" parTransId="{9456DDAB-EB85-43C2-9B70-12EA7533DDDE}" sibTransId="{2C5F6672-072C-4F54-A711-79535C0B54A5}"/>
    <dgm:cxn modelId="{15EBCBA4-4B59-44E7-AF56-4B50FFE21BC6}" srcId="{2E819E11-6F17-443B-9FE5-3FF353647868}" destId="{618BEFC3-EB92-473C-9E31-8BE942193EA1}" srcOrd="9" destOrd="0" parTransId="{F1FCAE27-C164-49E5-A41D-8CDA08CB58D0}" sibTransId="{3C364A6E-0AFF-4C06-8F8E-EA882A957905}"/>
    <dgm:cxn modelId="{53B605A6-E0E0-5C42-A543-ECBCB602A10E}" type="presOf" srcId="{E109CB75-0943-4DBF-9836-F185FD28519E}" destId="{A1CD0DB3-231A-3B4A-A26C-1183FD32F839}" srcOrd="0" destOrd="0" presId="urn:microsoft.com/office/officeart/2008/layout/LinedList"/>
    <dgm:cxn modelId="{8F488ED5-1740-4A0A-B926-E912277B6FF8}" srcId="{2E819E11-6F17-443B-9FE5-3FF353647868}" destId="{E109CB75-0943-4DBF-9836-F185FD28519E}" srcOrd="5" destOrd="0" parTransId="{6ABCDD98-7303-4F83-BC3C-770833006B14}" sibTransId="{CF2B1688-AB18-40F6-8189-0BF186BE55A2}"/>
    <dgm:cxn modelId="{469BDADA-E51E-BF46-88DC-C12317307204}" type="presOf" srcId="{2E819E11-6F17-443B-9FE5-3FF353647868}" destId="{81560790-8FDA-A046-9C35-6CB7B88EAFD5}" srcOrd="0" destOrd="0" presId="urn:microsoft.com/office/officeart/2008/layout/LinedList"/>
    <dgm:cxn modelId="{AF3E33ED-5BE6-524E-9045-3C523ABC77AD}" type="presOf" srcId="{19825283-0264-4BE9-A0E5-5297654EDA9E}" destId="{4A880E3B-8FA6-7643-B196-BD9DE7E2F215}" srcOrd="0" destOrd="0" presId="urn:microsoft.com/office/officeart/2008/layout/LinedList"/>
    <dgm:cxn modelId="{716B69FD-82B3-3545-828C-1F203E21D0A1}" type="presOf" srcId="{AA6D741D-6BAB-4AC1-8601-3D547EFB7031}" destId="{C1840B89-AF12-0549-B638-D75274AC61F2}" srcOrd="0" destOrd="0" presId="urn:microsoft.com/office/officeart/2008/layout/LinedList"/>
    <dgm:cxn modelId="{4DE6D6B2-2BF3-A246-957F-CCF7FA6B2BAB}" type="presParOf" srcId="{81560790-8FDA-A046-9C35-6CB7B88EAFD5}" destId="{476F456E-623C-A641-B65D-CCCAF634F009}" srcOrd="0" destOrd="0" presId="urn:microsoft.com/office/officeart/2008/layout/LinedList"/>
    <dgm:cxn modelId="{00465CA0-B712-8F41-864D-880B68AADB04}" type="presParOf" srcId="{81560790-8FDA-A046-9C35-6CB7B88EAFD5}" destId="{79B6C18D-47BF-A64C-86FB-50AC9CDC0111}" srcOrd="1" destOrd="0" presId="urn:microsoft.com/office/officeart/2008/layout/LinedList"/>
    <dgm:cxn modelId="{EE99288D-F665-724C-ABCE-3FB66439C14E}" type="presParOf" srcId="{79B6C18D-47BF-A64C-86FB-50AC9CDC0111}" destId="{3EA3FD6E-2BF6-EB4A-BE03-3837B17FA51B}" srcOrd="0" destOrd="0" presId="urn:microsoft.com/office/officeart/2008/layout/LinedList"/>
    <dgm:cxn modelId="{F9CDF11B-8240-0C4F-8898-A9B1FC566C28}" type="presParOf" srcId="{79B6C18D-47BF-A64C-86FB-50AC9CDC0111}" destId="{FC383524-5E4C-B045-8F96-B16D000B32CA}" srcOrd="1" destOrd="0" presId="urn:microsoft.com/office/officeart/2008/layout/LinedList"/>
    <dgm:cxn modelId="{79DF03D7-E951-6B4E-902A-C33791C94115}" type="presParOf" srcId="{81560790-8FDA-A046-9C35-6CB7B88EAFD5}" destId="{5BCD9506-6E2A-B14E-9917-BF8643E91FD5}" srcOrd="2" destOrd="0" presId="urn:microsoft.com/office/officeart/2008/layout/LinedList"/>
    <dgm:cxn modelId="{0B523E99-F994-C14C-BEAD-7E3F9BDA94D4}" type="presParOf" srcId="{81560790-8FDA-A046-9C35-6CB7B88EAFD5}" destId="{CF379AE5-B905-F040-8EDF-664ADA7B3E76}" srcOrd="3" destOrd="0" presId="urn:microsoft.com/office/officeart/2008/layout/LinedList"/>
    <dgm:cxn modelId="{4ACB2A88-1186-A243-8B97-042125518459}" type="presParOf" srcId="{CF379AE5-B905-F040-8EDF-664ADA7B3E76}" destId="{492C8220-4853-4A4D-8F35-46D957503F01}" srcOrd="0" destOrd="0" presId="urn:microsoft.com/office/officeart/2008/layout/LinedList"/>
    <dgm:cxn modelId="{E01CF8B1-630E-2D45-B0CD-955BBE4DBF22}" type="presParOf" srcId="{CF379AE5-B905-F040-8EDF-664ADA7B3E76}" destId="{76EC4654-2ABB-9249-9BC0-9EC0A7D1414A}" srcOrd="1" destOrd="0" presId="urn:microsoft.com/office/officeart/2008/layout/LinedList"/>
    <dgm:cxn modelId="{8FA03195-5E81-5147-8C85-060DB0AACF26}" type="presParOf" srcId="{81560790-8FDA-A046-9C35-6CB7B88EAFD5}" destId="{B80DC136-89F3-9E4E-AA08-D0E624C4AE31}" srcOrd="4" destOrd="0" presId="urn:microsoft.com/office/officeart/2008/layout/LinedList"/>
    <dgm:cxn modelId="{647E5A95-1A5B-A348-9B98-64C656945DA2}" type="presParOf" srcId="{81560790-8FDA-A046-9C35-6CB7B88EAFD5}" destId="{A8991587-08FA-2747-8927-1CDF3CA63DF1}" srcOrd="5" destOrd="0" presId="urn:microsoft.com/office/officeart/2008/layout/LinedList"/>
    <dgm:cxn modelId="{3006EC18-9400-7F43-A8FF-841D8C39F999}" type="presParOf" srcId="{A8991587-08FA-2747-8927-1CDF3CA63DF1}" destId="{4A880E3B-8FA6-7643-B196-BD9DE7E2F215}" srcOrd="0" destOrd="0" presId="urn:microsoft.com/office/officeart/2008/layout/LinedList"/>
    <dgm:cxn modelId="{98A1D527-3073-C248-8EBF-E8994387BF50}" type="presParOf" srcId="{A8991587-08FA-2747-8927-1CDF3CA63DF1}" destId="{5173C9EF-453B-FD4E-B721-0E4B35709A5E}" srcOrd="1" destOrd="0" presId="urn:microsoft.com/office/officeart/2008/layout/LinedList"/>
    <dgm:cxn modelId="{8253545F-7392-E246-A628-AA51EBA9E7F3}" type="presParOf" srcId="{81560790-8FDA-A046-9C35-6CB7B88EAFD5}" destId="{566FA043-7D57-6A4C-AB1B-3F4E3715E382}" srcOrd="6" destOrd="0" presId="urn:microsoft.com/office/officeart/2008/layout/LinedList"/>
    <dgm:cxn modelId="{2BB47945-1F64-9044-9A3E-74E51235ABEA}" type="presParOf" srcId="{81560790-8FDA-A046-9C35-6CB7B88EAFD5}" destId="{C2F4A88D-8F84-494E-BA9D-A57F6FAD6D8E}" srcOrd="7" destOrd="0" presId="urn:microsoft.com/office/officeart/2008/layout/LinedList"/>
    <dgm:cxn modelId="{567B7A61-1907-B94F-9533-6172F9438112}" type="presParOf" srcId="{C2F4A88D-8F84-494E-BA9D-A57F6FAD6D8E}" destId="{C1840B89-AF12-0549-B638-D75274AC61F2}" srcOrd="0" destOrd="0" presId="urn:microsoft.com/office/officeart/2008/layout/LinedList"/>
    <dgm:cxn modelId="{42D3D3F8-A454-F449-BA19-7994EAC0F1BE}" type="presParOf" srcId="{C2F4A88D-8F84-494E-BA9D-A57F6FAD6D8E}" destId="{54C0227A-3A56-524F-8FE6-50411E953416}" srcOrd="1" destOrd="0" presId="urn:microsoft.com/office/officeart/2008/layout/LinedList"/>
    <dgm:cxn modelId="{E550120C-9033-8344-8D89-89B73FAFC980}" type="presParOf" srcId="{81560790-8FDA-A046-9C35-6CB7B88EAFD5}" destId="{1F7C3081-2402-F64F-A1D9-0BBC2F45D86D}" srcOrd="8" destOrd="0" presId="urn:microsoft.com/office/officeart/2008/layout/LinedList"/>
    <dgm:cxn modelId="{807D9396-813F-4B48-82E8-28F9C03C3291}" type="presParOf" srcId="{81560790-8FDA-A046-9C35-6CB7B88EAFD5}" destId="{F28D6C50-5B8A-9440-A075-5805AB5E0486}" srcOrd="9" destOrd="0" presId="urn:microsoft.com/office/officeart/2008/layout/LinedList"/>
    <dgm:cxn modelId="{38940E16-0BB4-7F4B-B356-59EDE1FBD5FE}" type="presParOf" srcId="{F28D6C50-5B8A-9440-A075-5805AB5E0486}" destId="{9EB2F338-2FDB-314F-A03D-B2F3439E275B}" srcOrd="0" destOrd="0" presId="urn:microsoft.com/office/officeart/2008/layout/LinedList"/>
    <dgm:cxn modelId="{AE819A69-9B61-BB41-9782-22B82F5D37C7}" type="presParOf" srcId="{F28D6C50-5B8A-9440-A075-5805AB5E0486}" destId="{341194CD-1BA4-E247-A90E-EA713DEA8566}" srcOrd="1" destOrd="0" presId="urn:microsoft.com/office/officeart/2008/layout/LinedList"/>
    <dgm:cxn modelId="{920BA379-9511-0044-A394-7767901D8C33}" type="presParOf" srcId="{81560790-8FDA-A046-9C35-6CB7B88EAFD5}" destId="{1FAE95A0-4037-6B47-9FB3-C8D35D3EBE88}" srcOrd="10" destOrd="0" presId="urn:microsoft.com/office/officeart/2008/layout/LinedList"/>
    <dgm:cxn modelId="{9EFFC75C-1434-3C46-995A-0D0D6856D18F}" type="presParOf" srcId="{81560790-8FDA-A046-9C35-6CB7B88EAFD5}" destId="{68BD2F5F-5B0F-1446-8209-64756529DD05}" srcOrd="11" destOrd="0" presId="urn:microsoft.com/office/officeart/2008/layout/LinedList"/>
    <dgm:cxn modelId="{C614F6BB-1D56-6E44-91E6-518913816E19}" type="presParOf" srcId="{68BD2F5F-5B0F-1446-8209-64756529DD05}" destId="{A1CD0DB3-231A-3B4A-A26C-1183FD32F839}" srcOrd="0" destOrd="0" presId="urn:microsoft.com/office/officeart/2008/layout/LinedList"/>
    <dgm:cxn modelId="{7553F726-2D8A-FA47-9BF6-0B2BA5B63FAA}" type="presParOf" srcId="{68BD2F5F-5B0F-1446-8209-64756529DD05}" destId="{68DF7D29-B030-0749-82D9-7D732B656BA3}" srcOrd="1" destOrd="0" presId="urn:microsoft.com/office/officeart/2008/layout/LinedList"/>
    <dgm:cxn modelId="{ACDC5BA4-50C8-6540-B25A-1A87C621AA9B}" type="presParOf" srcId="{81560790-8FDA-A046-9C35-6CB7B88EAFD5}" destId="{623C6024-825A-BF46-8512-72E48A54B35B}" srcOrd="12" destOrd="0" presId="urn:microsoft.com/office/officeart/2008/layout/LinedList"/>
    <dgm:cxn modelId="{3ABAF6D6-F178-F044-80C9-E0F5C88F7060}" type="presParOf" srcId="{81560790-8FDA-A046-9C35-6CB7B88EAFD5}" destId="{61784F31-877E-7D43-821B-BB1E78679C22}" srcOrd="13" destOrd="0" presId="urn:microsoft.com/office/officeart/2008/layout/LinedList"/>
    <dgm:cxn modelId="{43BE5465-FB0F-0D40-8C9A-62B085996605}" type="presParOf" srcId="{61784F31-877E-7D43-821B-BB1E78679C22}" destId="{495B6B24-63D8-DF4A-AC97-F7F0002A5EDD}" srcOrd="0" destOrd="0" presId="urn:microsoft.com/office/officeart/2008/layout/LinedList"/>
    <dgm:cxn modelId="{F048C489-39BB-5249-8B96-8DD1D5DDA5C1}" type="presParOf" srcId="{61784F31-877E-7D43-821B-BB1E78679C22}" destId="{87462838-679A-8143-B3FA-5EC17214003F}" srcOrd="1" destOrd="0" presId="urn:microsoft.com/office/officeart/2008/layout/LinedList"/>
    <dgm:cxn modelId="{51ED6666-4AFD-8E49-AB16-136F7D1DC7F8}" type="presParOf" srcId="{81560790-8FDA-A046-9C35-6CB7B88EAFD5}" destId="{AB4CCBD3-77D0-044E-BC07-FBE1D0C51013}" srcOrd="14" destOrd="0" presId="urn:microsoft.com/office/officeart/2008/layout/LinedList"/>
    <dgm:cxn modelId="{CF6CB011-4E87-554E-80CA-FB837D38A79C}" type="presParOf" srcId="{81560790-8FDA-A046-9C35-6CB7B88EAFD5}" destId="{350224F7-5431-A940-B152-243622299DE6}" srcOrd="15" destOrd="0" presId="urn:microsoft.com/office/officeart/2008/layout/LinedList"/>
    <dgm:cxn modelId="{753F37E3-C116-264E-A3BA-ED4225EA6CDB}" type="presParOf" srcId="{350224F7-5431-A940-B152-243622299DE6}" destId="{FF940FB6-25BC-4A4F-BD1D-60F5F61A38DD}" srcOrd="0" destOrd="0" presId="urn:microsoft.com/office/officeart/2008/layout/LinedList"/>
    <dgm:cxn modelId="{5A23F6D2-C455-5842-8E9A-66FD74385778}" type="presParOf" srcId="{350224F7-5431-A940-B152-243622299DE6}" destId="{4C033BAA-404D-5A42-B78D-F7EB96A2252B}" srcOrd="1" destOrd="0" presId="urn:microsoft.com/office/officeart/2008/layout/LinedList"/>
    <dgm:cxn modelId="{EB015B1E-5399-FC41-8CA0-AD559A624797}" type="presParOf" srcId="{81560790-8FDA-A046-9C35-6CB7B88EAFD5}" destId="{80B40535-6112-0844-9C79-F2492EC70094}" srcOrd="16" destOrd="0" presId="urn:microsoft.com/office/officeart/2008/layout/LinedList"/>
    <dgm:cxn modelId="{D8B70417-148D-B248-B009-44641A443906}" type="presParOf" srcId="{81560790-8FDA-A046-9C35-6CB7B88EAFD5}" destId="{F0CC8E36-19DB-6C4D-8299-FBA986C4D024}" srcOrd="17" destOrd="0" presId="urn:microsoft.com/office/officeart/2008/layout/LinedList"/>
    <dgm:cxn modelId="{26F23428-B0EA-864A-A5BA-097B30044026}" type="presParOf" srcId="{F0CC8E36-19DB-6C4D-8299-FBA986C4D024}" destId="{C2C7DE55-15A3-BD44-88D9-497B58264D17}" srcOrd="0" destOrd="0" presId="urn:microsoft.com/office/officeart/2008/layout/LinedList"/>
    <dgm:cxn modelId="{6C544D2D-A271-6349-B246-B954EB16FDB4}" type="presParOf" srcId="{F0CC8E36-19DB-6C4D-8299-FBA986C4D024}" destId="{73431C06-E7AC-7847-8639-41F2EB3C48D2}" srcOrd="1" destOrd="0" presId="urn:microsoft.com/office/officeart/2008/layout/LinedList"/>
    <dgm:cxn modelId="{E495460B-5638-3B40-ACCB-0F38DF8C7C8E}" type="presParOf" srcId="{81560790-8FDA-A046-9C35-6CB7B88EAFD5}" destId="{4505965C-32D0-8644-93CE-2CFC653522D4}" srcOrd="18" destOrd="0" presId="urn:microsoft.com/office/officeart/2008/layout/LinedList"/>
    <dgm:cxn modelId="{C797F843-5562-494E-958B-66BE24EF1025}" type="presParOf" srcId="{81560790-8FDA-A046-9C35-6CB7B88EAFD5}" destId="{EB854EEB-F8EF-9849-BBC8-E373622866A2}" srcOrd="19" destOrd="0" presId="urn:microsoft.com/office/officeart/2008/layout/LinedList"/>
    <dgm:cxn modelId="{B2A9B91C-544F-3246-A454-DCB51BC25BFA}" type="presParOf" srcId="{EB854EEB-F8EF-9849-BBC8-E373622866A2}" destId="{702AD901-9631-6249-8DB0-8E32CEE6EE19}" srcOrd="0" destOrd="0" presId="urn:microsoft.com/office/officeart/2008/layout/LinedList"/>
    <dgm:cxn modelId="{DAAB1FF3-EF95-254D-8675-B742FC539073}" type="presParOf" srcId="{EB854EEB-F8EF-9849-BBC8-E373622866A2}" destId="{F9289C7B-BDBA-4E4F-93CD-D72FB2F285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224881-D683-4D37-A065-330F38C15827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E76DF3-90F0-407B-9572-CAB38F81B966}">
      <dgm:prSet/>
      <dgm:spPr/>
      <dgm:t>
        <a:bodyPr/>
        <a:lstStyle/>
        <a:p>
          <a:r>
            <a:rPr lang="en-US"/>
            <a:t>Backup e Restore</a:t>
          </a:r>
        </a:p>
      </dgm:t>
    </dgm:pt>
    <dgm:pt modelId="{94819871-B021-44F1-B494-1CD2771EB72B}" type="parTrans" cxnId="{30D31F15-0583-4B5C-AD0E-B11E79CF459A}">
      <dgm:prSet/>
      <dgm:spPr/>
      <dgm:t>
        <a:bodyPr/>
        <a:lstStyle/>
        <a:p>
          <a:endParaRPr lang="en-US"/>
        </a:p>
      </dgm:t>
    </dgm:pt>
    <dgm:pt modelId="{C86AEF37-370D-4879-8485-1A62A91FE9D5}" type="sibTrans" cxnId="{30D31F15-0583-4B5C-AD0E-B11E79CF459A}">
      <dgm:prSet/>
      <dgm:spPr/>
      <dgm:t>
        <a:bodyPr/>
        <a:lstStyle/>
        <a:p>
          <a:endParaRPr lang="en-US"/>
        </a:p>
      </dgm:t>
    </dgm:pt>
    <dgm:pt modelId="{06AED893-17E8-40F6-9373-C0BFBEDFC11F}">
      <dgm:prSet/>
      <dgm:spPr/>
      <dgm:t>
        <a:bodyPr/>
        <a:lstStyle/>
        <a:p>
          <a:r>
            <a:rPr lang="en-US"/>
            <a:t>Disaster Recovery</a:t>
          </a:r>
        </a:p>
      </dgm:t>
    </dgm:pt>
    <dgm:pt modelId="{0EEA55D0-DF27-4589-A6A2-F0F9F7128912}" type="parTrans" cxnId="{60E6CF1B-084E-4D0C-9A79-CB3AD691F233}">
      <dgm:prSet/>
      <dgm:spPr/>
      <dgm:t>
        <a:bodyPr/>
        <a:lstStyle/>
        <a:p>
          <a:endParaRPr lang="en-US"/>
        </a:p>
      </dgm:t>
    </dgm:pt>
    <dgm:pt modelId="{D9F57B50-CDA9-43C5-BE41-DC9CB7D06A5A}" type="sibTrans" cxnId="{60E6CF1B-084E-4D0C-9A79-CB3AD691F233}">
      <dgm:prSet/>
      <dgm:spPr/>
      <dgm:t>
        <a:bodyPr/>
        <a:lstStyle/>
        <a:p>
          <a:endParaRPr lang="en-US"/>
        </a:p>
      </dgm:t>
    </dgm:pt>
    <dgm:pt modelId="{CE7F61A0-8E03-4C30-85F0-D80EC328368A}">
      <dgm:prSet/>
      <dgm:spPr/>
      <dgm:t>
        <a:bodyPr/>
        <a:lstStyle/>
        <a:p>
          <a:r>
            <a:rPr lang="en-US"/>
            <a:t>Archive</a:t>
          </a:r>
        </a:p>
      </dgm:t>
    </dgm:pt>
    <dgm:pt modelId="{250474AD-D83C-4168-9567-04A3A23FCEBA}" type="parTrans" cxnId="{7B3A9B03-0034-4A46-9C5F-593D3C5274A3}">
      <dgm:prSet/>
      <dgm:spPr/>
      <dgm:t>
        <a:bodyPr/>
        <a:lstStyle/>
        <a:p>
          <a:endParaRPr lang="en-US"/>
        </a:p>
      </dgm:t>
    </dgm:pt>
    <dgm:pt modelId="{4F29AC00-66BD-40D2-8A53-6D5DAD230664}" type="sibTrans" cxnId="{7B3A9B03-0034-4A46-9C5F-593D3C5274A3}">
      <dgm:prSet/>
      <dgm:spPr/>
      <dgm:t>
        <a:bodyPr/>
        <a:lstStyle/>
        <a:p>
          <a:endParaRPr lang="en-US"/>
        </a:p>
      </dgm:t>
    </dgm:pt>
    <dgm:pt modelId="{8C8CFE75-3006-4731-A6A9-060267930919}">
      <dgm:prSet/>
      <dgm:spPr/>
      <dgm:t>
        <a:bodyPr/>
        <a:lstStyle/>
        <a:p>
          <a:r>
            <a:rPr lang="en-US"/>
            <a:t>Hybrid Cloud Storage</a:t>
          </a:r>
        </a:p>
      </dgm:t>
    </dgm:pt>
    <dgm:pt modelId="{CE32A903-0AB4-4CC2-A30E-4183A8BF78A1}" type="parTrans" cxnId="{503EE22C-57C3-49A7-A4F6-FAC77D0E06AB}">
      <dgm:prSet/>
      <dgm:spPr/>
      <dgm:t>
        <a:bodyPr/>
        <a:lstStyle/>
        <a:p>
          <a:endParaRPr lang="en-US"/>
        </a:p>
      </dgm:t>
    </dgm:pt>
    <dgm:pt modelId="{1A36CB65-68F1-40F4-B1BF-1A10588150D2}" type="sibTrans" cxnId="{503EE22C-57C3-49A7-A4F6-FAC77D0E06AB}">
      <dgm:prSet/>
      <dgm:spPr/>
      <dgm:t>
        <a:bodyPr/>
        <a:lstStyle/>
        <a:p>
          <a:endParaRPr lang="en-US"/>
        </a:p>
      </dgm:t>
    </dgm:pt>
    <dgm:pt modelId="{A8CA812D-44F1-462B-993C-905AA5EBCF49}">
      <dgm:prSet/>
      <dgm:spPr/>
      <dgm:t>
        <a:bodyPr/>
        <a:lstStyle/>
        <a:p>
          <a:r>
            <a:rPr lang="en-US"/>
            <a:t>Data Lakes, Big Data Analitycs</a:t>
          </a:r>
        </a:p>
      </dgm:t>
    </dgm:pt>
    <dgm:pt modelId="{F4169692-970A-457D-9D0E-DC21AE3DEBC5}" type="parTrans" cxnId="{4389D316-C2E1-46D5-80B7-BA180F40DF05}">
      <dgm:prSet/>
      <dgm:spPr/>
      <dgm:t>
        <a:bodyPr/>
        <a:lstStyle/>
        <a:p>
          <a:endParaRPr lang="en-US"/>
        </a:p>
      </dgm:t>
    </dgm:pt>
    <dgm:pt modelId="{E617A396-FD43-47E1-B1CD-3BEB0BD3D56F}" type="sibTrans" cxnId="{4389D316-C2E1-46D5-80B7-BA180F40DF05}">
      <dgm:prSet/>
      <dgm:spPr/>
      <dgm:t>
        <a:bodyPr/>
        <a:lstStyle/>
        <a:p>
          <a:endParaRPr lang="en-US"/>
        </a:p>
      </dgm:t>
    </dgm:pt>
    <dgm:pt modelId="{EC78C7CC-DB1E-4095-AA55-0014ABC31038}">
      <dgm:prSet/>
      <dgm:spPr/>
      <dgm:t>
        <a:bodyPr/>
        <a:lstStyle/>
        <a:p>
          <a:r>
            <a:rPr lang="en-US"/>
            <a:t>Web Sites estaticos</a:t>
          </a:r>
        </a:p>
      </dgm:t>
    </dgm:pt>
    <dgm:pt modelId="{58D8DD00-EE3C-4A1B-B683-02618D68E0AE}" type="parTrans" cxnId="{458EB3B6-F8FF-4E88-B88F-96AD014A2094}">
      <dgm:prSet/>
      <dgm:spPr/>
      <dgm:t>
        <a:bodyPr/>
        <a:lstStyle/>
        <a:p>
          <a:endParaRPr lang="en-US"/>
        </a:p>
      </dgm:t>
    </dgm:pt>
    <dgm:pt modelId="{93A3FB2B-B8E2-43D5-AD85-475DBD5AB688}" type="sibTrans" cxnId="{458EB3B6-F8FF-4E88-B88F-96AD014A2094}">
      <dgm:prSet/>
      <dgm:spPr/>
      <dgm:t>
        <a:bodyPr/>
        <a:lstStyle/>
        <a:p>
          <a:endParaRPr lang="en-US"/>
        </a:p>
      </dgm:t>
    </dgm:pt>
    <dgm:pt modelId="{1236776D-A5E7-3D42-B68B-0D3DF2C7407B}" type="pres">
      <dgm:prSet presAssocID="{9F224881-D683-4D37-A065-330F38C15827}" presName="cycle" presStyleCnt="0">
        <dgm:presLayoutVars>
          <dgm:dir/>
          <dgm:resizeHandles val="exact"/>
        </dgm:presLayoutVars>
      </dgm:prSet>
      <dgm:spPr/>
    </dgm:pt>
    <dgm:pt modelId="{FBEA3A24-F7C6-CB40-9A2E-C51251393531}" type="pres">
      <dgm:prSet presAssocID="{13E76DF3-90F0-407B-9572-CAB38F81B966}" presName="node" presStyleLbl="node1" presStyleIdx="0" presStyleCnt="6">
        <dgm:presLayoutVars>
          <dgm:bulletEnabled val="1"/>
        </dgm:presLayoutVars>
      </dgm:prSet>
      <dgm:spPr/>
    </dgm:pt>
    <dgm:pt modelId="{CBD63190-4839-C24C-A496-A66A5214F41D}" type="pres">
      <dgm:prSet presAssocID="{C86AEF37-370D-4879-8485-1A62A91FE9D5}" presName="sibTrans" presStyleLbl="sibTrans2D1" presStyleIdx="0" presStyleCnt="6"/>
      <dgm:spPr/>
    </dgm:pt>
    <dgm:pt modelId="{611003C6-C9F3-5F48-AFEC-D2B2CB5B95CB}" type="pres">
      <dgm:prSet presAssocID="{C86AEF37-370D-4879-8485-1A62A91FE9D5}" presName="connectorText" presStyleLbl="sibTrans2D1" presStyleIdx="0" presStyleCnt="6"/>
      <dgm:spPr/>
    </dgm:pt>
    <dgm:pt modelId="{1B8495FB-CEA1-4B47-977F-B8490348384D}" type="pres">
      <dgm:prSet presAssocID="{06AED893-17E8-40F6-9373-C0BFBEDFC11F}" presName="node" presStyleLbl="node1" presStyleIdx="1" presStyleCnt="6">
        <dgm:presLayoutVars>
          <dgm:bulletEnabled val="1"/>
        </dgm:presLayoutVars>
      </dgm:prSet>
      <dgm:spPr/>
    </dgm:pt>
    <dgm:pt modelId="{FD662A79-B900-3E41-91AB-194042EBDB04}" type="pres">
      <dgm:prSet presAssocID="{D9F57B50-CDA9-43C5-BE41-DC9CB7D06A5A}" presName="sibTrans" presStyleLbl="sibTrans2D1" presStyleIdx="1" presStyleCnt="6"/>
      <dgm:spPr/>
    </dgm:pt>
    <dgm:pt modelId="{76DD40C7-5E74-7143-972F-D35AE2B4A208}" type="pres">
      <dgm:prSet presAssocID="{D9F57B50-CDA9-43C5-BE41-DC9CB7D06A5A}" presName="connectorText" presStyleLbl="sibTrans2D1" presStyleIdx="1" presStyleCnt="6"/>
      <dgm:spPr/>
    </dgm:pt>
    <dgm:pt modelId="{FE732E4F-1B39-2242-95D6-8A3C4805EA76}" type="pres">
      <dgm:prSet presAssocID="{CE7F61A0-8E03-4C30-85F0-D80EC328368A}" presName="node" presStyleLbl="node1" presStyleIdx="2" presStyleCnt="6">
        <dgm:presLayoutVars>
          <dgm:bulletEnabled val="1"/>
        </dgm:presLayoutVars>
      </dgm:prSet>
      <dgm:spPr/>
    </dgm:pt>
    <dgm:pt modelId="{E90CC1B9-2AC1-9743-9AAC-4379AFDE1447}" type="pres">
      <dgm:prSet presAssocID="{4F29AC00-66BD-40D2-8A53-6D5DAD230664}" presName="sibTrans" presStyleLbl="sibTrans2D1" presStyleIdx="2" presStyleCnt="6"/>
      <dgm:spPr/>
    </dgm:pt>
    <dgm:pt modelId="{175334A4-D245-E546-94B1-B0AD6898D49D}" type="pres">
      <dgm:prSet presAssocID="{4F29AC00-66BD-40D2-8A53-6D5DAD230664}" presName="connectorText" presStyleLbl="sibTrans2D1" presStyleIdx="2" presStyleCnt="6"/>
      <dgm:spPr/>
    </dgm:pt>
    <dgm:pt modelId="{8DEA31D8-9BDE-3943-ADF8-12B580F44FC7}" type="pres">
      <dgm:prSet presAssocID="{8C8CFE75-3006-4731-A6A9-060267930919}" presName="node" presStyleLbl="node1" presStyleIdx="3" presStyleCnt="6">
        <dgm:presLayoutVars>
          <dgm:bulletEnabled val="1"/>
        </dgm:presLayoutVars>
      </dgm:prSet>
      <dgm:spPr/>
    </dgm:pt>
    <dgm:pt modelId="{B95A0A7A-B366-1842-B24D-7D44A0F4A54B}" type="pres">
      <dgm:prSet presAssocID="{1A36CB65-68F1-40F4-B1BF-1A10588150D2}" presName="sibTrans" presStyleLbl="sibTrans2D1" presStyleIdx="3" presStyleCnt="6"/>
      <dgm:spPr/>
    </dgm:pt>
    <dgm:pt modelId="{995CE554-35D1-A543-8534-C807A598DA55}" type="pres">
      <dgm:prSet presAssocID="{1A36CB65-68F1-40F4-B1BF-1A10588150D2}" presName="connectorText" presStyleLbl="sibTrans2D1" presStyleIdx="3" presStyleCnt="6"/>
      <dgm:spPr/>
    </dgm:pt>
    <dgm:pt modelId="{2B975BBB-5219-204B-B01D-FA6F82E5ACCC}" type="pres">
      <dgm:prSet presAssocID="{A8CA812D-44F1-462B-993C-905AA5EBCF49}" presName="node" presStyleLbl="node1" presStyleIdx="4" presStyleCnt="6">
        <dgm:presLayoutVars>
          <dgm:bulletEnabled val="1"/>
        </dgm:presLayoutVars>
      </dgm:prSet>
      <dgm:spPr/>
    </dgm:pt>
    <dgm:pt modelId="{F7B56C5B-E097-7C49-BFB2-312654D531CA}" type="pres">
      <dgm:prSet presAssocID="{E617A396-FD43-47E1-B1CD-3BEB0BD3D56F}" presName="sibTrans" presStyleLbl="sibTrans2D1" presStyleIdx="4" presStyleCnt="6"/>
      <dgm:spPr/>
    </dgm:pt>
    <dgm:pt modelId="{5E651ACF-19A6-FB4F-B06B-C6CCB80A3637}" type="pres">
      <dgm:prSet presAssocID="{E617A396-FD43-47E1-B1CD-3BEB0BD3D56F}" presName="connectorText" presStyleLbl="sibTrans2D1" presStyleIdx="4" presStyleCnt="6"/>
      <dgm:spPr/>
    </dgm:pt>
    <dgm:pt modelId="{93D3522E-CFAB-3047-8270-DCF46EC0226B}" type="pres">
      <dgm:prSet presAssocID="{EC78C7CC-DB1E-4095-AA55-0014ABC31038}" presName="node" presStyleLbl="node1" presStyleIdx="5" presStyleCnt="6">
        <dgm:presLayoutVars>
          <dgm:bulletEnabled val="1"/>
        </dgm:presLayoutVars>
      </dgm:prSet>
      <dgm:spPr/>
    </dgm:pt>
    <dgm:pt modelId="{89D40B60-3A21-034F-8BCA-A01264AEE9F5}" type="pres">
      <dgm:prSet presAssocID="{93A3FB2B-B8E2-43D5-AD85-475DBD5AB688}" presName="sibTrans" presStyleLbl="sibTrans2D1" presStyleIdx="5" presStyleCnt="6"/>
      <dgm:spPr/>
    </dgm:pt>
    <dgm:pt modelId="{A456C36A-C54E-564A-8825-CD695A1BC080}" type="pres">
      <dgm:prSet presAssocID="{93A3FB2B-B8E2-43D5-AD85-475DBD5AB688}" presName="connectorText" presStyleLbl="sibTrans2D1" presStyleIdx="5" presStyleCnt="6"/>
      <dgm:spPr/>
    </dgm:pt>
  </dgm:ptLst>
  <dgm:cxnLst>
    <dgm:cxn modelId="{7B3A9B03-0034-4A46-9C5F-593D3C5274A3}" srcId="{9F224881-D683-4D37-A065-330F38C15827}" destId="{CE7F61A0-8E03-4C30-85F0-D80EC328368A}" srcOrd="2" destOrd="0" parTransId="{250474AD-D83C-4168-9567-04A3A23FCEBA}" sibTransId="{4F29AC00-66BD-40D2-8A53-6D5DAD230664}"/>
    <dgm:cxn modelId="{286D030E-5B34-3F4C-B1B8-9CB770E573E3}" type="presOf" srcId="{C86AEF37-370D-4879-8485-1A62A91FE9D5}" destId="{CBD63190-4839-C24C-A496-A66A5214F41D}" srcOrd="0" destOrd="0" presId="urn:microsoft.com/office/officeart/2005/8/layout/cycle2"/>
    <dgm:cxn modelId="{B502A611-EDEA-1648-B959-35E8942C647B}" type="presOf" srcId="{EC78C7CC-DB1E-4095-AA55-0014ABC31038}" destId="{93D3522E-CFAB-3047-8270-DCF46EC0226B}" srcOrd="0" destOrd="0" presId="urn:microsoft.com/office/officeart/2005/8/layout/cycle2"/>
    <dgm:cxn modelId="{30D31F15-0583-4B5C-AD0E-B11E79CF459A}" srcId="{9F224881-D683-4D37-A065-330F38C15827}" destId="{13E76DF3-90F0-407B-9572-CAB38F81B966}" srcOrd="0" destOrd="0" parTransId="{94819871-B021-44F1-B494-1CD2771EB72B}" sibTransId="{C86AEF37-370D-4879-8485-1A62A91FE9D5}"/>
    <dgm:cxn modelId="{C8505116-9893-FE49-8D20-E0095D13C763}" type="presOf" srcId="{4F29AC00-66BD-40D2-8A53-6D5DAD230664}" destId="{175334A4-D245-E546-94B1-B0AD6898D49D}" srcOrd="1" destOrd="0" presId="urn:microsoft.com/office/officeart/2005/8/layout/cycle2"/>
    <dgm:cxn modelId="{4389D316-C2E1-46D5-80B7-BA180F40DF05}" srcId="{9F224881-D683-4D37-A065-330F38C15827}" destId="{A8CA812D-44F1-462B-993C-905AA5EBCF49}" srcOrd="4" destOrd="0" parTransId="{F4169692-970A-457D-9D0E-DC21AE3DEBC5}" sibTransId="{E617A396-FD43-47E1-B1CD-3BEB0BD3D56F}"/>
    <dgm:cxn modelId="{76D2111A-1ADB-8B4E-9FE3-DB827A26E87A}" type="presOf" srcId="{06AED893-17E8-40F6-9373-C0BFBEDFC11F}" destId="{1B8495FB-CEA1-4B47-977F-B8490348384D}" srcOrd="0" destOrd="0" presId="urn:microsoft.com/office/officeart/2005/8/layout/cycle2"/>
    <dgm:cxn modelId="{60E6CF1B-084E-4D0C-9A79-CB3AD691F233}" srcId="{9F224881-D683-4D37-A065-330F38C15827}" destId="{06AED893-17E8-40F6-9373-C0BFBEDFC11F}" srcOrd="1" destOrd="0" parTransId="{0EEA55D0-DF27-4589-A6A2-F0F9F7128912}" sibTransId="{D9F57B50-CDA9-43C5-BE41-DC9CB7D06A5A}"/>
    <dgm:cxn modelId="{6BFD2121-E528-C24B-B4AD-95F5BF85D9B1}" type="presOf" srcId="{13E76DF3-90F0-407B-9572-CAB38F81B966}" destId="{FBEA3A24-F7C6-CB40-9A2E-C51251393531}" srcOrd="0" destOrd="0" presId="urn:microsoft.com/office/officeart/2005/8/layout/cycle2"/>
    <dgm:cxn modelId="{7AE8D429-B888-8E45-9152-346C9897D190}" type="presOf" srcId="{4F29AC00-66BD-40D2-8A53-6D5DAD230664}" destId="{E90CC1B9-2AC1-9743-9AAC-4379AFDE1447}" srcOrd="0" destOrd="0" presId="urn:microsoft.com/office/officeart/2005/8/layout/cycle2"/>
    <dgm:cxn modelId="{503EE22C-57C3-49A7-A4F6-FAC77D0E06AB}" srcId="{9F224881-D683-4D37-A065-330F38C15827}" destId="{8C8CFE75-3006-4731-A6A9-060267930919}" srcOrd="3" destOrd="0" parTransId="{CE32A903-0AB4-4CC2-A30E-4183A8BF78A1}" sibTransId="{1A36CB65-68F1-40F4-B1BF-1A10588150D2}"/>
    <dgm:cxn modelId="{D304D335-3127-B340-8AB0-211598B1E3CA}" type="presOf" srcId="{8C8CFE75-3006-4731-A6A9-060267930919}" destId="{8DEA31D8-9BDE-3943-ADF8-12B580F44FC7}" srcOrd="0" destOrd="0" presId="urn:microsoft.com/office/officeart/2005/8/layout/cycle2"/>
    <dgm:cxn modelId="{35E8A23C-057C-9249-90CE-7BF2EFB6B91A}" type="presOf" srcId="{CE7F61A0-8E03-4C30-85F0-D80EC328368A}" destId="{FE732E4F-1B39-2242-95D6-8A3C4805EA76}" srcOrd="0" destOrd="0" presId="urn:microsoft.com/office/officeart/2005/8/layout/cycle2"/>
    <dgm:cxn modelId="{CB7E2B3E-447E-5B45-A773-BBBBDB438888}" type="presOf" srcId="{C86AEF37-370D-4879-8485-1A62A91FE9D5}" destId="{611003C6-C9F3-5F48-AFEC-D2B2CB5B95CB}" srcOrd="1" destOrd="0" presId="urn:microsoft.com/office/officeart/2005/8/layout/cycle2"/>
    <dgm:cxn modelId="{1CCABB42-531E-CC45-BAC2-213DEED77287}" type="presOf" srcId="{A8CA812D-44F1-462B-993C-905AA5EBCF49}" destId="{2B975BBB-5219-204B-B01D-FA6F82E5ACCC}" srcOrd="0" destOrd="0" presId="urn:microsoft.com/office/officeart/2005/8/layout/cycle2"/>
    <dgm:cxn modelId="{7400265B-142D-BA4E-B90C-BBD87A377A82}" type="presOf" srcId="{93A3FB2B-B8E2-43D5-AD85-475DBD5AB688}" destId="{A456C36A-C54E-564A-8825-CD695A1BC080}" srcOrd="1" destOrd="0" presId="urn:microsoft.com/office/officeart/2005/8/layout/cycle2"/>
    <dgm:cxn modelId="{C9A8F59C-CAC1-F142-A0C0-94A61ED577F7}" type="presOf" srcId="{E617A396-FD43-47E1-B1CD-3BEB0BD3D56F}" destId="{F7B56C5B-E097-7C49-BFB2-312654D531CA}" srcOrd="0" destOrd="0" presId="urn:microsoft.com/office/officeart/2005/8/layout/cycle2"/>
    <dgm:cxn modelId="{C8BEECA6-C4A4-0A42-B1B6-427E8894318F}" type="presOf" srcId="{1A36CB65-68F1-40F4-B1BF-1A10588150D2}" destId="{B95A0A7A-B366-1842-B24D-7D44A0F4A54B}" srcOrd="0" destOrd="0" presId="urn:microsoft.com/office/officeart/2005/8/layout/cycle2"/>
    <dgm:cxn modelId="{B0B5D5AB-5C14-8E43-8884-A77D6676C488}" type="presOf" srcId="{9F224881-D683-4D37-A065-330F38C15827}" destId="{1236776D-A5E7-3D42-B68B-0D3DF2C7407B}" srcOrd="0" destOrd="0" presId="urn:microsoft.com/office/officeart/2005/8/layout/cycle2"/>
    <dgm:cxn modelId="{A1441DB2-7EF0-104B-9155-71B2F867D935}" type="presOf" srcId="{D9F57B50-CDA9-43C5-BE41-DC9CB7D06A5A}" destId="{FD662A79-B900-3E41-91AB-194042EBDB04}" srcOrd="0" destOrd="0" presId="urn:microsoft.com/office/officeart/2005/8/layout/cycle2"/>
    <dgm:cxn modelId="{458EB3B6-F8FF-4E88-B88F-96AD014A2094}" srcId="{9F224881-D683-4D37-A065-330F38C15827}" destId="{EC78C7CC-DB1E-4095-AA55-0014ABC31038}" srcOrd="5" destOrd="0" parTransId="{58D8DD00-EE3C-4A1B-B683-02618D68E0AE}" sibTransId="{93A3FB2B-B8E2-43D5-AD85-475DBD5AB688}"/>
    <dgm:cxn modelId="{9773FAEC-4446-9240-9A1A-2EDF69DC9A9A}" type="presOf" srcId="{1A36CB65-68F1-40F4-B1BF-1A10588150D2}" destId="{995CE554-35D1-A543-8534-C807A598DA55}" srcOrd="1" destOrd="0" presId="urn:microsoft.com/office/officeart/2005/8/layout/cycle2"/>
    <dgm:cxn modelId="{6535A0F4-0C38-0B43-B11B-2ABA42A9B03C}" type="presOf" srcId="{93A3FB2B-B8E2-43D5-AD85-475DBD5AB688}" destId="{89D40B60-3A21-034F-8BCA-A01264AEE9F5}" srcOrd="0" destOrd="0" presId="urn:microsoft.com/office/officeart/2005/8/layout/cycle2"/>
    <dgm:cxn modelId="{E2FACAFC-29BE-7641-AB74-04A5BF09F794}" type="presOf" srcId="{E617A396-FD43-47E1-B1CD-3BEB0BD3D56F}" destId="{5E651ACF-19A6-FB4F-B06B-C6CCB80A3637}" srcOrd="1" destOrd="0" presId="urn:microsoft.com/office/officeart/2005/8/layout/cycle2"/>
    <dgm:cxn modelId="{1392F3FE-DC68-0647-95E4-02168DDB6FA5}" type="presOf" srcId="{D9F57B50-CDA9-43C5-BE41-DC9CB7D06A5A}" destId="{76DD40C7-5E74-7143-972F-D35AE2B4A208}" srcOrd="1" destOrd="0" presId="urn:microsoft.com/office/officeart/2005/8/layout/cycle2"/>
    <dgm:cxn modelId="{BCD8E10A-750C-684F-A928-1A666B8DB64F}" type="presParOf" srcId="{1236776D-A5E7-3D42-B68B-0D3DF2C7407B}" destId="{FBEA3A24-F7C6-CB40-9A2E-C51251393531}" srcOrd="0" destOrd="0" presId="urn:microsoft.com/office/officeart/2005/8/layout/cycle2"/>
    <dgm:cxn modelId="{68AD9143-4109-524D-999B-9EDFE026903F}" type="presParOf" srcId="{1236776D-A5E7-3D42-B68B-0D3DF2C7407B}" destId="{CBD63190-4839-C24C-A496-A66A5214F41D}" srcOrd="1" destOrd="0" presId="urn:microsoft.com/office/officeart/2005/8/layout/cycle2"/>
    <dgm:cxn modelId="{23992175-DFF3-F243-9DDB-6C32CC58380E}" type="presParOf" srcId="{CBD63190-4839-C24C-A496-A66A5214F41D}" destId="{611003C6-C9F3-5F48-AFEC-D2B2CB5B95CB}" srcOrd="0" destOrd="0" presId="urn:microsoft.com/office/officeart/2005/8/layout/cycle2"/>
    <dgm:cxn modelId="{98A92640-F06B-AB47-BA21-DDC9FDCFBBA0}" type="presParOf" srcId="{1236776D-A5E7-3D42-B68B-0D3DF2C7407B}" destId="{1B8495FB-CEA1-4B47-977F-B8490348384D}" srcOrd="2" destOrd="0" presId="urn:microsoft.com/office/officeart/2005/8/layout/cycle2"/>
    <dgm:cxn modelId="{345230C4-9F92-3946-8C62-101D15F686C5}" type="presParOf" srcId="{1236776D-A5E7-3D42-B68B-0D3DF2C7407B}" destId="{FD662A79-B900-3E41-91AB-194042EBDB04}" srcOrd="3" destOrd="0" presId="urn:microsoft.com/office/officeart/2005/8/layout/cycle2"/>
    <dgm:cxn modelId="{18B7EA1B-48FB-1B48-8613-C9D1916BFC50}" type="presParOf" srcId="{FD662A79-B900-3E41-91AB-194042EBDB04}" destId="{76DD40C7-5E74-7143-972F-D35AE2B4A208}" srcOrd="0" destOrd="0" presId="urn:microsoft.com/office/officeart/2005/8/layout/cycle2"/>
    <dgm:cxn modelId="{A5029AF3-ECBC-214C-9E21-9B67D011626E}" type="presParOf" srcId="{1236776D-A5E7-3D42-B68B-0D3DF2C7407B}" destId="{FE732E4F-1B39-2242-95D6-8A3C4805EA76}" srcOrd="4" destOrd="0" presId="urn:microsoft.com/office/officeart/2005/8/layout/cycle2"/>
    <dgm:cxn modelId="{DD99212A-5FD6-E748-AC83-BD2CF54C8263}" type="presParOf" srcId="{1236776D-A5E7-3D42-B68B-0D3DF2C7407B}" destId="{E90CC1B9-2AC1-9743-9AAC-4379AFDE1447}" srcOrd="5" destOrd="0" presId="urn:microsoft.com/office/officeart/2005/8/layout/cycle2"/>
    <dgm:cxn modelId="{B6E76A72-5574-B44A-B8C8-AED1DBFD8093}" type="presParOf" srcId="{E90CC1B9-2AC1-9743-9AAC-4379AFDE1447}" destId="{175334A4-D245-E546-94B1-B0AD6898D49D}" srcOrd="0" destOrd="0" presId="urn:microsoft.com/office/officeart/2005/8/layout/cycle2"/>
    <dgm:cxn modelId="{130707EB-B682-5A48-88EF-68A709322088}" type="presParOf" srcId="{1236776D-A5E7-3D42-B68B-0D3DF2C7407B}" destId="{8DEA31D8-9BDE-3943-ADF8-12B580F44FC7}" srcOrd="6" destOrd="0" presId="urn:microsoft.com/office/officeart/2005/8/layout/cycle2"/>
    <dgm:cxn modelId="{C3CBA9D4-3D4E-024A-967B-E17976AAFDDE}" type="presParOf" srcId="{1236776D-A5E7-3D42-B68B-0D3DF2C7407B}" destId="{B95A0A7A-B366-1842-B24D-7D44A0F4A54B}" srcOrd="7" destOrd="0" presId="urn:microsoft.com/office/officeart/2005/8/layout/cycle2"/>
    <dgm:cxn modelId="{3297C079-8095-5446-929E-1D719737F66C}" type="presParOf" srcId="{B95A0A7A-B366-1842-B24D-7D44A0F4A54B}" destId="{995CE554-35D1-A543-8534-C807A598DA55}" srcOrd="0" destOrd="0" presId="urn:microsoft.com/office/officeart/2005/8/layout/cycle2"/>
    <dgm:cxn modelId="{66AA59FB-AEA8-B44F-AE96-5D05EFAB8BF5}" type="presParOf" srcId="{1236776D-A5E7-3D42-B68B-0D3DF2C7407B}" destId="{2B975BBB-5219-204B-B01D-FA6F82E5ACCC}" srcOrd="8" destOrd="0" presId="urn:microsoft.com/office/officeart/2005/8/layout/cycle2"/>
    <dgm:cxn modelId="{4FA18120-0055-5F49-8B3B-476DCBC1CAD2}" type="presParOf" srcId="{1236776D-A5E7-3D42-B68B-0D3DF2C7407B}" destId="{F7B56C5B-E097-7C49-BFB2-312654D531CA}" srcOrd="9" destOrd="0" presId="urn:microsoft.com/office/officeart/2005/8/layout/cycle2"/>
    <dgm:cxn modelId="{F57AE8E7-137E-4E4C-B20A-ADEADD59AC1A}" type="presParOf" srcId="{F7B56C5B-E097-7C49-BFB2-312654D531CA}" destId="{5E651ACF-19A6-FB4F-B06B-C6CCB80A3637}" srcOrd="0" destOrd="0" presId="urn:microsoft.com/office/officeart/2005/8/layout/cycle2"/>
    <dgm:cxn modelId="{48C4FB6D-9B9E-094B-A3D5-49F918A0CD3C}" type="presParOf" srcId="{1236776D-A5E7-3D42-B68B-0D3DF2C7407B}" destId="{93D3522E-CFAB-3047-8270-DCF46EC0226B}" srcOrd="10" destOrd="0" presId="urn:microsoft.com/office/officeart/2005/8/layout/cycle2"/>
    <dgm:cxn modelId="{DFC9262D-4AB1-4740-8A91-F23A75D51633}" type="presParOf" srcId="{1236776D-A5E7-3D42-B68B-0D3DF2C7407B}" destId="{89D40B60-3A21-034F-8BCA-A01264AEE9F5}" srcOrd="11" destOrd="0" presId="urn:microsoft.com/office/officeart/2005/8/layout/cycle2"/>
    <dgm:cxn modelId="{F1B9A338-F1BC-AB49-88FD-82758CF9CC9C}" type="presParOf" srcId="{89D40B60-3A21-034F-8BCA-A01264AEE9F5}" destId="{A456C36A-C54E-564A-8825-CD695A1BC08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F456E-623C-A641-B65D-CCCAF634F009}">
      <dsp:nvSpPr>
        <dsp:cNvPr id="0" name=""/>
        <dsp:cNvSpPr/>
      </dsp:nvSpPr>
      <dsp:spPr>
        <a:xfrm>
          <a:off x="0" y="619"/>
          <a:ext cx="63162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FD6E-2BF6-EB4A-BE03-3837B17FA51B}">
      <dsp:nvSpPr>
        <dsp:cNvPr id="0" name=""/>
        <dsp:cNvSpPr/>
      </dsp:nvSpPr>
      <dsp:spPr>
        <a:xfrm>
          <a:off x="0" y="619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Overview</a:t>
          </a:r>
        </a:p>
      </dsp:txBody>
      <dsp:txXfrm>
        <a:off x="0" y="619"/>
        <a:ext cx="6316266" cy="507594"/>
      </dsp:txXfrm>
    </dsp:sp>
    <dsp:sp modelId="{5BCD9506-6E2A-B14E-9917-BF8643E91FD5}">
      <dsp:nvSpPr>
        <dsp:cNvPr id="0" name=""/>
        <dsp:cNvSpPr/>
      </dsp:nvSpPr>
      <dsp:spPr>
        <a:xfrm>
          <a:off x="0" y="508213"/>
          <a:ext cx="6316266" cy="0"/>
        </a:xfrm>
        <a:prstGeom prst="line">
          <a:avLst/>
        </a:prstGeom>
        <a:solidFill>
          <a:schemeClr val="accent2">
            <a:hueOff val="-93113"/>
            <a:satOff val="-994"/>
            <a:lumOff val="-349"/>
            <a:alphaOff val="0"/>
          </a:schemeClr>
        </a:solidFill>
        <a:ln w="12700" cap="flat" cmpd="sng" algn="ctr">
          <a:solidFill>
            <a:schemeClr val="accent2">
              <a:hueOff val="-93113"/>
              <a:satOff val="-994"/>
              <a:lumOff val="-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C8220-4853-4A4D-8F35-46D957503F01}">
      <dsp:nvSpPr>
        <dsp:cNvPr id="0" name=""/>
        <dsp:cNvSpPr/>
      </dsp:nvSpPr>
      <dsp:spPr>
        <a:xfrm>
          <a:off x="0" y="508213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Web Site</a:t>
          </a:r>
        </a:p>
      </dsp:txBody>
      <dsp:txXfrm>
        <a:off x="0" y="508213"/>
        <a:ext cx="6316266" cy="507594"/>
      </dsp:txXfrm>
    </dsp:sp>
    <dsp:sp modelId="{B80DC136-89F3-9E4E-AA08-D0E624C4AE31}">
      <dsp:nvSpPr>
        <dsp:cNvPr id="0" name=""/>
        <dsp:cNvSpPr/>
      </dsp:nvSpPr>
      <dsp:spPr>
        <a:xfrm>
          <a:off x="0" y="1015807"/>
          <a:ext cx="6316266" cy="0"/>
        </a:xfrm>
        <a:prstGeom prst="line">
          <a:avLst/>
        </a:prstGeom>
        <a:solidFill>
          <a:schemeClr val="accent2">
            <a:hueOff val="-186225"/>
            <a:satOff val="-1989"/>
            <a:lumOff val="-697"/>
            <a:alphaOff val="0"/>
          </a:schemeClr>
        </a:solidFill>
        <a:ln w="12700" cap="flat" cmpd="sng" algn="ctr">
          <a:solidFill>
            <a:schemeClr val="accent2">
              <a:hueOff val="-186225"/>
              <a:satOff val="-1989"/>
              <a:lumOff val="-6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80E3B-8FA6-7643-B196-BD9DE7E2F215}">
      <dsp:nvSpPr>
        <dsp:cNvPr id="0" name=""/>
        <dsp:cNvSpPr/>
      </dsp:nvSpPr>
      <dsp:spPr>
        <a:xfrm>
          <a:off x="0" y="1015807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Versionamento</a:t>
          </a:r>
        </a:p>
      </dsp:txBody>
      <dsp:txXfrm>
        <a:off x="0" y="1015807"/>
        <a:ext cx="6316266" cy="507594"/>
      </dsp:txXfrm>
    </dsp:sp>
    <dsp:sp modelId="{566FA043-7D57-6A4C-AB1B-3F4E3715E382}">
      <dsp:nvSpPr>
        <dsp:cNvPr id="0" name=""/>
        <dsp:cNvSpPr/>
      </dsp:nvSpPr>
      <dsp:spPr>
        <a:xfrm>
          <a:off x="0" y="1523401"/>
          <a:ext cx="6316266" cy="0"/>
        </a:xfrm>
        <a:prstGeom prst="line">
          <a:avLst/>
        </a:prstGeom>
        <a:solidFill>
          <a:schemeClr val="accent2">
            <a:hueOff val="-279338"/>
            <a:satOff val="-2983"/>
            <a:lumOff val="-1046"/>
            <a:alphaOff val="0"/>
          </a:schemeClr>
        </a:solidFill>
        <a:ln w="12700" cap="flat" cmpd="sng" algn="ctr">
          <a:solidFill>
            <a:schemeClr val="accent2">
              <a:hueOff val="-279338"/>
              <a:satOff val="-2983"/>
              <a:lumOff val="-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40B89-AF12-0549-B638-D75274AC61F2}">
      <dsp:nvSpPr>
        <dsp:cNvPr id="0" name=""/>
        <dsp:cNvSpPr/>
      </dsp:nvSpPr>
      <dsp:spPr>
        <a:xfrm>
          <a:off x="0" y="1523401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Replicação</a:t>
          </a:r>
        </a:p>
      </dsp:txBody>
      <dsp:txXfrm>
        <a:off x="0" y="1523401"/>
        <a:ext cx="6316266" cy="507594"/>
      </dsp:txXfrm>
    </dsp:sp>
    <dsp:sp modelId="{1F7C3081-2402-F64F-A1D9-0BBC2F45D86D}">
      <dsp:nvSpPr>
        <dsp:cNvPr id="0" name=""/>
        <dsp:cNvSpPr/>
      </dsp:nvSpPr>
      <dsp:spPr>
        <a:xfrm>
          <a:off x="0" y="2030995"/>
          <a:ext cx="6316266" cy="0"/>
        </a:xfrm>
        <a:prstGeom prst="line">
          <a:avLst/>
        </a:prstGeom>
        <a:solidFill>
          <a:schemeClr val="accent2">
            <a:hueOff val="-372450"/>
            <a:satOff val="-3978"/>
            <a:lumOff val="-1395"/>
            <a:alphaOff val="0"/>
          </a:schemeClr>
        </a:solidFill>
        <a:ln w="12700" cap="flat" cmpd="sng" algn="ctr">
          <a:solidFill>
            <a:schemeClr val="accent2">
              <a:hueOff val="-372450"/>
              <a:satOff val="-3978"/>
              <a:lumOff val="-1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2F338-2FDB-314F-A03D-B2F3439E275B}">
      <dsp:nvSpPr>
        <dsp:cNvPr id="0" name=""/>
        <dsp:cNvSpPr/>
      </dsp:nvSpPr>
      <dsp:spPr>
        <a:xfrm>
          <a:off x="0" y="2030995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Classes de </a:t>
          </a:r>
          <a:r>
            <a:rPr lang="en-US" sz="2300" kern="1200" dirty="0" err="1"/>
            <a:t>Armazenamento</a:t>
          </a:r>
          <a:endParaRPr lang="en-US" sz="2300" kern="1200" dirty="0"/>
        </a:p>
      </dsp:txBody>
      <dsp:txXfrm>
        <a:off x="0" y="2030995"/>
        <a:ext cx="6316266" cy="507594"/>
      </dsp:txXfrm>
    </dsp:sp>
    <dsp:sp modelId="{1FAE95A0-4037-6B47-9FB3-C8D35D3EBE88}">
      <dsp:nvSpPr>
        <dsp:cNvPr id="0" name=""/>
        <dsp:cNvSpPr/>
      </dsp:nvSpPr>
      <dsp:spPr>
        <a:xfrm>
          <a:off x="0" y="2538589"/>
          <a:ext cx="6316266" cy="0"/>
        </a:xfrm>
        <a:prstGeom prst="line">
          <a:avLst/>
        </a:prstGeom>
        <a:solidFill>
          <a:schemeClr val="accent2">
            <a:hueOff val="-465563"/>
            <a:satOff val="-4972"/>
            <a:lumOff val="-1743"/>
            <a:alphaOff val="0"/>
          </a:schemeClr>
        </a:solidFill>
        <a:ln w="12700" cap="flat" cmpd="sng" algn="ctr">
          <a:solidFill>
            <a:schemeClr val="accent2">
              <a:hueOff val="-465563"/>
              <a:satOff val="-4972"/>
              <a:lumOff val="-1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D0DB3-231A-3B4A-A26C-1183FD32F839}">
      <dsp:nvSpPr>
        <dsp:cNvPr id="0" name=""/>
        <dsp:cNvSpPr/>
      </dsp:nvSpPr>
      <dsp:spPr>
        <a:xfrm>
          <a:off x="0" y="2538589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Ciclo de Vida</a:t>
          </a:r>
        </a:p>
      </dsp:txBody>
      <dsp:txXfrm>
        <a:off x="0" y="2538589"/>
        <a:ext cx="6316266" cy="507594"/>
      </dsp:txXfrm>
    </dsp:sp>
    <dsp:sp modelId="{623C6024-825A-BF46-8512-72E48A54B35B}">
      <dsp:nvSpPr>
        <dsp:cNvPr id="0" name=""/>
        <dsp:cNvSpPr/>
      </dsp:nvSpPr>
      <dsp:spPr>
        <a:xfrm>
          <a:off x="0" y="3046184"/>
          <a:ext cx="6316266" cy="0"/>
        </a:xfrm>
        <a:prstGeom prst="line">
          <a:avLst/>
        </a:prstGeom>
        <a:solidFill>
          <a:schemeClr val="accent2">
            <a:hueOff val="-558676"/>
            <a:satOff val="-5967"/>
            <a:lumOff val="-2092"/>
            <a:alphaOff val="0"/>
          </a:schemeClr>
        </a:solidFill>
        <a:ln w="12700" cap="flat" cmpd="sng" algn="ctr">
          <a:solidFill>
            <a:schemeClr val="accent2">
              <a:hueOff val="-558676"/>
              <a:satOff val="-5967"/>
              <a:lumOff val="-2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B6B24-63D8-DF4A-AC97-F7F0002A5EDD}">
      <dsp:nvSpPr>
        <dsp:cNvPr id="0" name=""/>
        <dsp:cNvSpPr/>
      </dsp:nvSpPr>
      <dsp:spPr>
        <a:xfrm>
          <a:off x="0" y="3046184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Notificação de Eventos</a:t>
          </a:r>
        </a:p>
      </dsp:txBody>
      <dsp:txXfrm>
        <a:off x="0" y="3046184"/>
        <a:ext cx="6316266" cy="507594"/>
      </dsp:txXfrm>
    </dsp:sp>
    <dsp:sp modelId="{AB4CCBD3-77D0-044E-BC07-FBE1D0C51013}">
      <dsp:nvSpPr>
        <dsp:cNvPr id="0" name=""/>
        <dsp:cNvSpPr/>
      </dsp:nvSpPr>
      <dsp:spPr>
        <a:xfrm>
          <a:off x="0" y="3553778"/>
          <a:ext cx="6316266" cy="0"/>
        </a:xfrm>
        <a:prstGeom prst="line">
          <a:avLst/>
        </a:prstGeom>
        <a:solidFill>
          <a:schemeClr val="accent2">
            <a:hueOff val="-651788"/>
            <a:satOff val="-6961"/>
            <a:lumOff val="-2441"/>
            <a:alphaOff val="0"/>
          </a:schemeClr>
        </a:solidFill>
        <a:ln w="12700" cap="flat" cmpd="sng" algn="ctr">
          <a:solidFill>
            <a:schemeClr val="accent2">
              <a:hueOff val="-651788"/>
              <a:satOff val="-6961"/>
              <a:lumOff val="-2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0FB6-25BC-4A4F-BD1D-60F5F61A38DD}">
      <dsp:nvSpPr>
        <dsp:cNvPr id="0" name=""/>
        <dsp:cNvSpPr/>
      </dsp:nvSpPr>
      <dsp:spPr>
        <a:xfrm>
          <a:off x="0" y="3553778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Performance</a:t>
          </a:r>
        </a:p>
      </dsp:txBody>
      <dsp:txXfrm>
        <a:off x="0" y="3553778"/>
        <a:ext cx="6316266" cy="507594"/>
      </dsp:txXfrm>
    </dsp:sp>
    <dsp:sp modelId="{80B40535-6112-0844-9C79-F2492EC70094}">
      <dsp:nvSpPr>
        <dsp:cNvPr id="0" name=""/>
        <dsp:cNvSpPr/>
      </dsp:nvSpPr>
      <dsp:spPr>
        <a:xfrm>
          <a:off x="0" y="4061372"/>
          <a:ext cx="6316266" cy="0"/>
        </a:xfrm>
        <a:prstGeom prst="line">
          <a:avLst/>
        </a:prstGeom>
        <a:solidFill>
          <a:schemeClr val="accent2">
            <a:hueOff val="-744901"/>
            <a:satOff val="-7956"/>
            <a:lumOff val="-2789"/>
            <a:alphaOff val="0"/>
          </a:schemeClr>
        </a:solidFill>
        <a:ln w="12700" cap="flat" cmpd="sng" algn="ctr">
          <a:solidFill>
            <a:schemeClr val="accent2">
              <a:hueOff val="-744901"/>
              <a:satOff val="-7956"/>
              <a:lumOff val="-27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7DE55-15A3-BD44-88D9-497B58264D17}">
      <dsp:nvSpPr>
        <dsp:cNvPr id="0" name=""/>
        <dsp:cNvSpPr/>
      </dsp:nvSpPr>
      <dsp:spPr>
        <a:xfrm>
          <a:off x="0" y="4061372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Operações</a:t>
          </a:r>
          <a:r>
            <a:rPr lang="en-US" sz="2300" kern="1200" dirty="0"/>
            <a:t> </a:t>
          </a:r>
          <a:r>
            <a:rPr lang="en-US" sz="2300" kern="1200" dirty="0" err="1"/>
            <a:t>em</a:t>
          </a:r>
          <a:r>
            <a:rPr lang="en-US" sz="2300" kern="1200" dirty="0"/>
            <a:t> </a:t>
          </a:r>
          <a:r>
            <a:rPr lang="en-US" sz="2300" kern="1200" dirty="0" err="1"/>
            <a:t>Lote</a:t>
          </a:r>
          <a:endParaRPr lang="en-US" sz="2300" kern="1200" dirty="0"/>
        </a:p>
      </dsp:txBody>
      <dsp:txXfrm>
        <a:off x="0" y="4061372"/>
        <a:ext cx="6316266" cy="507594"/>
      </dsp:txXfrm>
    </dsp:sp>
    <dsp:sp modelId="{4505965C-32D0-8644-93CE-2CFC653522D4}">
      <dsp:nvSpPr>
        <dsp:cNvPr id="0" name=""/>
        <dsp:cNvSpPr/>
      </dsp:nvSpPr>
      <dsp:spPr>
        <a:xfrm>
          <a:off x="0" y="4568966"/>
          <a:ext cx="6316266" cy="0"/>
        </a:xfrm>
        <a:prstGeom prst="line">
          <a:avLst/>
        </a:prstGeom>
        <a:solidFill>
          <a:schemeClr val="accent2">
            <a:hueOff val="-838013"/>
            <a:satOff val="-8950"/>
            <a:lumOff val="-3138"/>
            <a:alphaOff val="0"/>
          </a:schemeClr>
        </a:solidFill>
        <a:ln w="12700" cap="flat" cmpd="sng" algn="ctr">
          <a:solidFill>
            <a:schemeClr val="accent2">
              <a:hueOff val="-838013"/>
              <a:satOff val="-8950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AD901-9631-6249-8DB0-8E32CEE6EE19}">
      <dsp:nvSpPr>
        <dsp:cNvPr id="0" name=""/>
        <dsp:cNvSpPr/>
      </dsp:nvSpPr>
      <dsp:spPr>
        <a:xfrm>
          <a:off x="0" y="4568966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Segurança</a:t>
          </a:r>
        </a:p>
      </dsp:txBody>
      <dsp:txXfrm>
        <a:off x="0" y="4568966"/>
        <a:ext cx="6316266" cy="507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A3A24-F7C6-CB40-9A2E-C51251393531}">
      <dsp:nvSpPr>
        <dsp:cNvPr id="0" name=""/>
        <dsp:cNvSpPr/>
      </dsp:nvSpPr>
      <dsp:spPr>
        <a:xfrm>
          <a:off x="2369768" y="798"/>
          <a:ext cx="1365224" cy="13652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Backup e Restore</a:t>
          </a:r>
        </a:p>
      </dsp:txBody>
      <dsp:txXfrm>
        <a:off x="2569700" y="200730"/>
        <a:ext cx="965360" cy="965360"/>
      </dsp:txXfrm>
    </dsp:sp>
    <dsp:sp modelId="{CBD63190-4839-C24C-A496-A66A5214F41D}">
      <dsp:nvSpPr>
        <dsp:cNvPr id="0" name=""/>
        <dsp:cNvSpPr/>
      </dsp:nvSpPr>
      <dsp:spPr>
        <a:xfrm rot="1800000">
          <a:off x="3749490" y="960072"/>
          <a:ext cx="362227" cy="46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756769" y="1025058"/>
        <a:ext cx="253559" cy="276457"/>
      </dsp:txXfrm>
    </dsp:sp>
    <dsp:sp modelId="{1B8495FB-CEA1-4B47-977F-B8490348384D}">
      <dsp:nvSpPr>
        <dsp:cNvPr id="0" name=""/>
        <dsp:cNvSpPr/>
      </dsp:nvSpPr>
      <dsp:spPr>
        <a:xfrm>
          <a:off x="4143971" y="1025135"/>
          <a:ext cx="1365224" cy="13652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Disaster Recovery</a:t>
          </a:r>
        </a:p>
      </dsp:txBody>
      <dsp:txXfrm>
        <a:off x="4343903" y="1225067"/>
        <a:ext cx="965360" cy="965360"/>
      </dsp:txXfrm>
    </dsp:sp>
    <dsp:sp modelId="{FD662A79-B900-3E41-91AB-194042EBDB04}">
      <dsp:nvSpPr>
        <dsp:cNvPr id="0" name=""/>
        <dsp:cNvSpPr/>
      </dsp:nvSpPr>
      <dsp:spPr>
        <a:xfrm rot="5400000">
          <a:off x="4645470" y="2491451"/>
          <a:ext cx="362227" cy="46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699804" y="2529270"/>
        <a:ext cx="253559" cy="276457"/>
      </dsp:txXfrm>
    </dsp:sp>
    <dsp:sp modelId="{FE732E4F-1B39-2242-95D6-8A3C4805EA76}">
      <dsp:nvSpPr>
        <dsp:cNvPr id="0" name=""/>
        <dsp:cNvSpPr/>
      </dsp:nvSpPr>
      <dsp:spPr>
        <a:xfrm>
          <a:off x="4143971" y="3073809"/>
          <a:ext cx="1365224" cy="13652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Archive</a:t>
          </a:r>
        </a:p>
      </dsp:txBody>
      <dsp:txXfrm>
        <a:off x="4343903" y="3273741"/>
        <a:ext cx="965360" cy="965360"/>
      </dsp:txXfrm>
    </dsp:sp>
    <dsp:sp modelId="{E90CC1B9-2AC1-9743-9AAC-4379AFDE1447}">
      <dsp:nvSpPr>
        <dsp:cNvPr id="0" name=""/>
        <dsp:cNvSpPr/>
      </dsp:nvSpPr>
      <dsp:spPr>
        <a:xfrm rot="9000000">
          <a:off x="3767246" y="4033082"/>
          <a:ext cx="362227" cy="46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868635" y="4098068"/>
        <a:ext cx="253559" cy="276457"/>
      </dsp:txXfrm>
    </dsp:sp>
    <dsp:sp modelId="{8DEA31D8-9BDE-3943-ADF8-12B580F44FC7}">
      <dsp:nvSpPr>
        <dsp:cNvPr id="0" name=""/>
        <dsp:cNvSpPr/>
      </dsp:nvSpPr>
      <dsp:spPr>
        <a:xfrm>
          <a:off x="2369768" y="4098146"/>
          <a:ext cx="1365224" cy="13652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Hybrid Cloud Storage</a:t>
          </a:r>
        </a:p>
      </dsp:txBody>
      <dsp:txXfrm>
        <a:off x="2569700" y="4298078"/>
        <a:ext cx="965360" cy="965360"/>
      </dsp:txXfrm>
    </dsp:sp>
    <dsp:sp modelId="{B95A0A7A-B366-1842-B24D-7D44A0F4A54B}">
      <dsp:nvSpPr>
        <dsp:cNvPr id="0" name=""/>
        <dsp:cNvSpPr/>
      </dsp:nvSpPr>
      <dsp:spPr>
        <a:xfrm rot="12600000">
          <a:off x="1993042" y="4043334"/>
          <a:ext cx="362227" cy="46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094431" y="4162654"/>
        <a:ext cx="253559" cy="276457"/>
      </dsp:txXfrm>
    </dsp:sp>
    <dsp:sp modelId="{2B975BBB-5219-204B-B01D-FA6F82E5ACCC}">
      <dsp:nvSpPr>
        <dsp:cNvPr id="0" name=""/>
        <dsp:cNvSpPr/>
      </dsp:nvSpPr>
      <dsp:spPr>
        <a:xfrm>
          <a:off x="595564" y="3073809"/>
          <a:ext cx="1365224" cy="13652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Lakes, Big Data Analitycs</a:t>
          </a:r>
        </a:p>
      </dsp:txBody>
      <dsp:txXfrm>
        <a:off x="795496" y="3273741"/>
        <a:ext cx="965360" cy="965360"/>
      </dsp:txXfrm>
    </dsp:sp>
    <dsp:sp modelId="{F7B56C5B-E097-7C49-BFB2-312654D531CA}">
      <dsp:nvSpPr>
        <dsp:cNvPr id="0" name=""/>
        <dsp:cNvSpPr/>
      </dsp:nvSpPr>
      <dsp:spPr>
        <a:xfrm rot="16200000">
          <a:off x="1097062" y="2511955"/>
          <a:ext cx="362227" cy="46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151396" y="2658442"/>
        <a:ext cx="253559" cy="276457"/>
      </dsp:txXfrm>
    </dsp:sp>
    <dsp:sp modelId="{93D3522E-CFAB-3047-8270-DCF46EC0226B}">
      <dsp:nvSpPr>
        <dsp:cNvPr id="0" name=""/>
        <dsp:cNvSpPr/>
      </dsp:nvSpPr>
      <dsp:spPr>
        <a:xfrm>
          <a:off x="595564" y="1025135"/>
          <a:ext cx="1365224" cy="13652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Web Sites estaticos</a:t>
          </a:r>
        </a:p>
      </dsp:txBody>
      <dsp:txXfrm>
        <a:off x="795496" y="1225067"/>
        <a:ext cx="965360" cy="965360"/>
      </dsp:txXfrm>
    </dsp:sp>
    <dsp:sp modelId="{89D40B60-3A21-034F-8BCA-A01264AEE9F5}">
      <dsp:nvSpPr>
        <dsp:cNvPr id="0" name=""/>
        <dsp:cNvSpPr/>
      </dsp:nvSpPr>
      <dsp:spPr>
        <a:xfrm rot="19800000">
          <a:off x="1975286" y="970323"/>
          <a:ext cx="362227" cy="46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982565" y="1089643"/>
        <a:ext cx="253559" cy="276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DA964-EA4B-2D43-9868-4E7897522C8F}" type="datetimeFigureOut">
              <a:rPr lang="en-BR" smtClean="0"/>
              <a:t>29/09/23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BDFB4-2C56-B349-8C58-A02F0ACA82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415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65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3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3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9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4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1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9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7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6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pt/s3/?nc=sn&amp;loc=0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1E9B7-F686-AEFE-20FE-857C401C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BR" dirty="0"/>
              <a:t>AWS 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39450-9947-2BD8-14EA-77B4EAE5C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BR" sz="4400" dirty="0"/>
              <a:t>Frente de Conhecimento</a:t>
            </a:r>
          </a:p>
        </p:txBody>
      </p:sp>
      <p:pic>
        <p:nvPicPr>
          <p:cNvPr id="4" name="Picture 3" descr="A white and blue maze&#10;&#10;Description automatically generated">
            <a:extLst>
              <a:ext uri="{FF2B5EF4-FFF2-40B4-BE49-F238E27FC236}">
                <a16:creationId xmlns:a16="http://schemas.microsoft.com/office/drawing/2014/main" id="{004B13DC-34C2-C331-D3A3-7AA307780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6" r="1325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9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Replicação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E2A6F-B508-EC29-D2AD-BE05BC90EC72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habilitado</a:t>
            </a:r>
            <a:r>
              <a:rPr lang="en-US" dirty="0"/>
              <a:t> </a:t>
            </a:r>
            <a:r>
              <a:rPr lang="en-US" dirty="0" err="1"/>
              <a:t>replicação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replicados</a:t>
            </a:r>
            <a:r>
              <a:rPr lang="en-US" dirty="0"/>
              <a:t>,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.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replicar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S3 Batch Replication</a:t>
            </a:r>
            <a:r>
              <a:rPr lang="en-US" dirty="0"/>
              <a:t>, </a:t>
            </a:r>
            <a:r>
              <a:rPr lang="en-US" dirty="0" err="1"/>
              <a:t>recurso</a:t>
            </a:r>
            <a:r>
              <a:rPr lang="en-US" dirty="0"/>
              <a:t> que S3 </a:t>
            </a:r>
            <a:r>
              <a:rPr lang="en-US" dirty="0" err="1"/>
              <a:t>disponibiliza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e </a:t>
            </a: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 das rules de </a:t>
            </a:r>
            <a:r>
              <a:rPr lang="en-US" dirty="0" err="1"/>
              <a:t>replicação</a:t>
            </a:r>
            <a:r>
              <a:rPr lang="en-US" dirty="0"/>
              <a:t> para </a:t>
            </a:r>
            <a:r>
              <a:rPr lang="en-US" dirty="0" err="1"/>
              <a:t>objetos</a:t>
            </a:r>
            <a:r>
              <a:rPr lang="en-US" dirty="0"/>
              <a:t> que </a:t>
            </a:r>
            <a:r>
              <a:rPr lang="en-US" dirty="0" err="1"/>
              <a:t>falharam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replicação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</p:txBody>
      </p:sp>
      <p:pic>
        <p:nvPicPr>
          <p:cNvPr id="4" name="Picture 3" descr="A graphic of a bucket&#10;&#10;Description automatically generated with medium confidence">
            <a:extLst>
              <a:ext uri="{FF2B5EF4-FFF2-40B4-BE49-F238E27FC236}">
                <a16:creationId xmlns:a16="http://schemas.microsoft.com/office/drawing/2014/main" id="{0D137425-DEAF-F0E0-0F6E-D46AB2F9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399063"/>
            <a:ext cx="6430513" cy="405122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56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Classes de Armazenamento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1EEAC-DA43-0E7F-4546-76E26CBA9D1F}"/>
              </a:ext>
            </a:extLst>
          </p:cNvPr>
          <p:cNvSpPr txBox="1"/>
          <p:nvPr/>
        </p:nvSpPr>
        <p:spPr>
          <a:xfrm>
            <a:off x="5076041" y="932553"/>
            <a:ext cx="6769968" cy="154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Real </a:t>
            </a:r>
            <a:r>
              <a:rPr lang="en-US" dirty="0" err="1"/>
              <a:t>objetivo</a:t>
            </a:r>
            <a:r>
              <a:rPr lang="en-US" dirty="0"/>
              <a:t> das classes de </a:t>
            </a:r>
            <a:r>
              <a:rPr lang="en-US" dirty="0" err="1"/>
              <a:t>armazenamento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oferecer</a:t>
            </a:r>
            <a:r>
              <a:rPr lang="en-US" dirty="0"/>
              <a:t> performance e </a:t>
            </a:r>
            <a:r>
              <a:rPr lang="en-US" dirty="0" err="1"/>
              <a:t>redução</a:t>
            </a:r>
            <a:r>
              <a:rPr lang="en-US" dirty="0"/>
              <a:t> de custos,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nossos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01A18-F0AD-3732-05D0-F6C3F127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0" y="2933136"/>
            <a:ext cx="5326632" cy="2703266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6055AF6-225F-72F8-54F8-7D46CACD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30" y="3025591"/>
            <a:ext cx="5329858" cy="2518357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0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6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54004"/>
            <a:ext cx="1006474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 err="1"/>
              <a:t>Tipos</a:t>
            </a:r>
            <a:r>
              <a:rPr lang="en-US" sz="3700" dirty="0"/>
              <a:t> de Classes de </a:t>
            </a:r>
            <a:r>
              <a:rPr lang="en-US" sz="3700" dirty="0" err="1"/>
              <a:t>Armazenamento</a:t>
            </a:r>
            <a:endParaRPr lang="en-US" sz="3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8C5C1-CDC4-B6E6-AC5C-3BFEAA18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1099852"/>
            <a:ext cx="10829925" cy="495499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4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 err="1"/>
              <a:t>Otimização</a:t>
            </a:r>
            <a:r>
              <a:rPr lang="en-US" sz="3700" dirty="0"/>
              <a:t> de Custos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1EEAC-DA43-0E7F-4546-76E26CBA9D1F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dados </a:t>
            </a:r>
            <a:r>
              <a:rPr lang="en-US" dirty="0" err="1"/>
              <a:t>muitas</a:t>
            </a:r>
            <a:r>
              <a:rPr lang="en-US" dirty="0"/>
              <a:t> das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, AWS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traz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: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Storage Lens </a:t>
            </a:r>
            <a:r>
              <a:rPr lang="en-US" dirty="0" err="1"/>
              <a:t>oferece</a:t>
            </a:r>
            <a:r>
              <a:rPr lang="en-US" dirty="0"/>
              <a:t> de forma </a:t>
            </a:r>
            <a:r>
              <a:rPr lang="en-US" dirty="0" err="1"/>
              <a:t>centralizada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organização</a:t>
            </a:r>
            <a:r>
              <a:rPr lang="en-US" dirty="0"/>
              <a:t>,, </a:t>
            </a:r>
            <a:r>
              <a:rPr lang="en-US" dirty="0" err="1"/>
              <a:t>conta</a:t>
            </a:r>
            <a:r>
              <a:rPr lang="en-US" dirty="0"/>
              <a:t>, bucket e </a:t>
            </a:r>
            <a:r>
              <a:rPr lang="en-US" dirty="0" err="1"/>
              <a:t>objetos</a:t>
            </a:r>
            <a:r>
              <a:rPr lang="en-US" dirty="0"/>
              <a:t> com </a:t>
            </a:r>
            <a:r>
              <a:rPr lang="en-US" dirty="0" err="1"/>
              <a:t>recomendações</a:t>
            </a:r>
            <a:r>
              <a:rPr lang="en-US" dirty="0"/>
              <a:t> de </a:t>
            </a:r>
            <a:r>
              <a:rPr lang="pt-BR" dirty="0"/>
              <a:t>eficiência</a:t>
            </a:r>
            <a:r>
              <a:rPr lang="en-US" dirty="0"/>
              <a:t> de custos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Class Analysis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analise</a:t>
            </a:r>
            <a:r>
              <a:rPr lang="en-US" dirty="0"/>
              <a:t> de </a:t>
            </a:r>
            <a:r>
              <a:rPr lang="en-US" dirty="0" err="1"/>
              <a:t>padrao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para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endParaRPr lang="en-US" dirty="0"/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Inventory </a:t>
            </a:r>
            <a:r>
              <a:rPr lang="en-US" dirty="0" err="1"/>
              <a:t>ajuda</a:t>
            </a:r>
            <a:r>
              <a:rPr lang="en-US" dirty="0"/>
              <a:t> no </a:t>
            </a:r>
            <a:r>
              <a:rPr lang="en-US" dirty="0" err="1"/>
              <a:t>gerenciamento</a:t>
            </a:r>
            <a:r>
              <a:rPr lang="en-US" dirty="0"/>
              <a:t> do S3e auditoria,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relatórios</a:t>
            </a:r>
            <a:r>
              <a:rPr lang="en-US" dirty="0"/>
              <a:t> de </a:t>
            </a:r>
            <a:r>
              <a:rPr lang="en-US" dirty="0" err="1"/>
              <a:t>replicação</a:t>
            </a:r>
            <a:r>
              <a:rPr lang="en-US" dirty="0"/>
              <a:t>, </a:t>
            </a:r>
            <a:r>
              <a:rPr lang="en-US" dirty="0" err="1"/>
              <a:t>objetos</a:t>
            </a:r>
            <a:r>
              <a:rPr lang="en-US" dirty="0"/>
              <a:t> que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criptografia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FE01B-91CA-695A-EF1A-0436DD20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833122"/>
            <a:ext cx="6430513" cy="31831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7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7318460" cy="748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Classes de </a:t>
            </a:r>
            <a:r>
              <a:rPr lang="en-US" sz="3700" dirty="0" err="1"/>
              <a:t>Armazenamento</a:t>
            </a:r>
            <a:endParaRPr lang="en-US" sz="3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1EEAC-DA43-0E7F-4546-76E26CBA9D1F}"/>
              </a:ext>
            </a:extLst>
          </p:cNvPr>
          <p:cNvSpPr txBox="1"/>
          <p:nvPr/>
        </p:nvSpPr>
        <p:spPr>
          <a:xfrm>
            <a:off x="565152" y="2160016"/>
            <a:ext cx="3363912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Como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, </a:t>
            </a:r>
            <a:r>
              <a:rPr lang="en-US" dirty="0" err="1"/>
              <a:t>escolher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as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algo </a:t>
            </a:r>
            <a:r>
              <a:rPr lang="en-US" dirty="0" err="1"/>
              <a:t>imprevisivel</a:t>
            </a:r>
            <a:r>
              <a:rPr lang="en-US" dirty="0"/>
              <a:t>,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nossos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apoiará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tomada</a:t>
            </a:r>
            <a:r>
              <a:rPr lang="en-US" dirty="0"/>
              <a:t> de </a:t>
            </a:r>
            <a:r>
              <a:rPr lang="pt-BR" dirty="0"/>
              <a:t>decisão.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1DF6C-B506-DB84-B835-D37730AA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62" y="2039874"/>
            <a:ext cx="7772400" cy="36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1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7590677" cy="957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dirty="0"/>
              <a:t>Classes de </a:t>
            </a:r>
            <a:r>
              <a:rPr lang="en-US" sz="3800" dirty="0" err="1"/>
              <a:t>Armazenamento</a:t>
            </a:r>
            <a:endParaRPr lang="en-US" sz="3800" dirty="0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96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A16F3F-139B-BD28-5569-C41BB8C08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25168"/>
              </p:ext>
            </p:extLst>
          </p:nvPr>
        </p:nvGraphicFramePr>
        <p:xfrm>
          <a:off x="1491610" y="2201535"/>
          <a:ext cx="8565903" cy="3643206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{5940675A-B579-460E-94D1-54222C63F5DA}</a:tableStyleId>
              </a:tblPr>
              <a:tblGrid>
                <a:gridCol w="1859511">
                  <a:extLst>
                    <a:ext uri="{9D8B030D-6E8A-4147-A177-3AD203B41FA5}">
                      <a16:colId xmlns:a16="http://schemas.microsoft.com/office/drawing/2014/main" val="1398520580"/>
                    </a:ext>
                  </a:extLst>
                </a:gridCol>
                <a:gridCol w="951503">
                  <a:extLst>
                    <a:ext uri="{9D8B030D-6E8A-4147-A177-3AD203B41FA5}">
                      <a16:colId xmlns:a16="http://schemas.microsoft.com/office/drawing/2014/main" val="3931572585"/>
                    </a:ext>
                  </a:extLst>
                </a:gridCol>
                <a:gridCol w="951503">
                  <a:extLst>
                    <a:ext uri="{9D8B030D-6E8A-4147-A177-3AD203B41FA5}">
                      <a16:colId xmlns:a16="http://schemas.microsoft.com/office/drawing/2014/main" val="3514159233"/>
                    </a:ext>
                  </a:extLst>
                </a:gridCol>
                <a:gridCol w="951503">
                  <a:extLst>
                    <a:ext uri="{9D8B030D-6E8A-4147-A177-3AD203B41FA5}">
                      <a16:colId xmlns:a16="http://schemas.microsoft.com/office/drawing/2014/main" val="540585752"/>
                    </a:ext>
                  </a:extLst>
                </a:gridCol>
                <a:gridCol w="951503">
                  <a:extLst>
                    <a:ext uri="{9D8B030D-6E8A-4147-A177-3AD203B41FA5}">
                      <a16:colId xmlns:a16="http://schemas.microsoft.com/office/drawing/2014/main" val="3725847329"/>
                    </a:ext>
                  </a:extLst>
                </a:gridCol>
                <a:gridCol w="951503">
                  <a:extLst>
                    <a:ext uri="{9D8B030D-6E8A-4147-A177-3AD203B41FA5}">
                      <a16:colId xmlns:a16="http://schemas.microsoft.com/office/drawing/2014/main" val="244759440"/>
                    </a:ext>
                  </a:extLst>
                </a:gridCol>
                <a:gridCol w="997374">
                  <a:extLst>
                    <a:ext uri="{9D8B030D-6E8A-4147-A177-3AD203B41FA5}">
                      <a16:colId xmlns:a16="http://schemas.microsoft.com/office/drawing/2014/main" val="1796922373"/>
                    </a:ext>
                  </a:extLst>
                </a:gridCol>
                <a:gridCol w="951503">
                  <a:extLst>
                    <a:ext uri="{9D8B030D-6E8A-4147-A177-3AD203B41FA5}">
                      <a16:colId xmlns:a16="http://schemas.microsoft.com/office/drawing/2014/main" val="59553646"/>
                    </a:ext>
                  </a:extLst>
                </a:gridCol>
              </a:tblGrid>
              <a:tr h="66044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S3 Standard</a:t>
                      </a:r>
                      <a:endParaRPr lang="en-US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S3 Intelligent-Tiering*</a:t>
                      </a:r>
                      <a:b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S3 Standard-IA</a:t>
                      </a:r>
                      <a:b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S3 One Zone-IA†</a:t>
                      </a:r>
                      <a:b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S3 Glacier</a:t>
                      </a:r>
                      <a:b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Instant Retrieval</a:t>
                      </a:r>
                      <a:b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S3 Glacier Flexible Retrieval</a:t>
                      </a:r>
                      <a:endParaRPr lang="en-US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S3 Glacier</a:t>
                      </a:r>
                      <a:br>
                        <a:rPr lang="en-US" sz="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Deep Archive**</a:t>
                      </a:r>
                      <a:br>
                        <a:rPr lang="en-US" sz="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520705"/>
                  </a:ext>
                </a:extLst>
              </a:tr>
              <a:tr h="4170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Projetado para resiliência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99,999999999%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(11 9s)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99,999999999%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(11 9s)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99,999999999%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(11 9s)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99,999999999%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(11 9s)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99,999999999%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(11 9s)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99,999999999%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(11 9s)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99,999999999%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(11 9’s)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04696"/>
                  </a:ext>
                </a:extLst>
              </a:tr>
              <a:tr h="30880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Projetado para disponibilidade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99,5%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307082"/>
                  </a:ext>
                </a:extLst>
              </a:tr>
              <a:tr h="30880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Acordo de nível de serviço de disponibilidade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82637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Zonas de </a:t>
                      </a:r>
                      <a:r>
                        <a:rPr lang="en-US" sz="700" b="0" u="none" strike="noStrike" cap="none" spc="0" err="1">
                          <a:solidFill>
                            <a:schemeClr val="bg1"/>
                          </a:solidFill>
                          <a:effectLst/>
                        </a:rPr>
                        <a:t>disponibilidade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≥3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≥3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≥3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≥3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≥3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≥3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77260"/>
                  </a:ext>
                </a:extLst>
              </a:tr>
              <a:tr h="30880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Cobrança mínima de capacidade por 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128 KB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128 KB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128 KB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43923"/>
                  </a:ext>
                </a:extLst>
              </a:tr>
              <a:tr h="30880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Cobrança mínima pela duração do armazenamento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30 dias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30 dias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90 dias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90 dias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180 dias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52975"/>
                  </a:ext>
                </a:extLst>
              </a:tr>
              <a:tr h="4170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Taxa de recuperação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 err="1">
                          <a:solidFill>
                            <a:schemeClr val="bg1"/>
                          </a:solidFill>
                          <a:effectLst/>
                        </a:rPr>
                        <a:t>por</a:t>
                      </a: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GB </a:t>
                      </a:r>
                      <a:r>
                        <a:rPr lang="en-US" sz="700" b="0" u="none" strike="noStrike" cap="none" spc="0" err="1">
                          <a:solidFill>
                            <a:schemeClr val="bg1"/>
                          </a:solidFill>
                          <a:effectLst/>
                        </a:rPr>
                        <a:t>recuperado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por GB recuperado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por GB recuperado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por GB recuperado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por GB recuperado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60265"/>
                  </a:ext>
                </a:extLst>
              </a:tr>
              <a:tr h="30358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Latência de primeiro byte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milissegundos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milissegundos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milissegundos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milissegundos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milissegundos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minutos ou horas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horas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438154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Tipo de armazenamento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229412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Transições de ciclo de vida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Sim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Sim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Sim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Sim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Sim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Sim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Sim</a:t>
                      </a:r>
                      <a:endParaRPr lang="en-US" sz="7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34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S3 Ciclo de Vida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99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768334"/>
            <a:ext cx="7590677" cy="6386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800" dirty="0"/>
              <a:t>S3 </a:t>
            </a:r>
            <a:r>
              <a:rPr lang="en-US" sz="3800" dirty="0" err="1"/>
              <a:t>Regras</a:t>
            </a:r>
            <a:r>
              <a:rPr lang="en-US" sz="3800" dirty="0"/>
              <a:t> de </a:t>
            </a:r>
            <a:r>
              <a:rPr lang="en-US" sz="3800" dirty="0" err="1"/>
              <a:t>Ciclo</a:t>
            </a:r>
            <a:r>
              <a:rPr lang="en-US" sz="3800" dirty="0"/>
              <a:t> de Vida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584AE-0AC5-0011-B6CD-40F5691FEB71}"/>
              </a:ext>
            </a:extLst>
          </p:cNvPr>
          <p:cNvSpPr txBox="1"/>
          <p:nvPr/>
        </p:nvSpPr>
        <p:spPr>
          <a:xfrm>
            <a:off x="565149" y="1734739"/>
            <a:ext cx="55234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Life </a:t>
            </a:r>
            <a:r>
              <a:rPr lang="pt-BR" dirty="0" err="1"/>
              <a:t>cycle</a:t>
            </a:r>
            <a:r>
              <a:rPr lang="pt-BR" dirty="0"/>
              <a:t> </a:t>
            </a:r>
            <a:r>
              <a:rPr lang="pt-BR" dirty="0" err="1"/>
              <a:t>rules</a:t>
            </a:r>
            <a:r>
              <a:rPr lang="pt-BR" dirty="0"/>
              <a:t> do S3 permite a </a:t>
            </a:r>
            <a:r>
              <a:rPr lang="pt-BR" b="1" dirty="0">
                <a:solidFill>
                  <a:srgbClr val="FFC000"/>
                </a:solidFill>
              </a:rPr>
              <a:t>transição de objetos </a:t>
            </a:r>
            <a:r>
              <a:rPr lang="pt-BR" dirty="0"/>
              <a:t>entre as classes de armazenamento, permitindo redução de custos.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Mover Objetos para S3 </a:t>
            </a:r>
            <a:r>
              <a:rPr lang="pt-BR" dirty="0" err="1"/>
              <a:t>Standard-IA</a:t>
            </a:r>
            <a:r>
              <a:rPr lang="pt-BR" dirty="0"/>
              <a:t> após 60 dias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Mover para S3 </a:t>
            </a:r>
            <a:r>
              <a:rPr lang="pt-BR" dirty="0" err="1"/>
              <a:t>Glacier</a:t>
            </a:r>
            <a:r>
              <a:rPr lang="pt-BR" dirty="0"/>
              <a:t> após 6 meses.</a:t>
            </a:r>
          </a:p>
          <a:p>
            <a:endParaRPr lang="pt-BR" dirty="0"/>
          </a:p>
          <a:p>
            <a:r>
              <a:rPr lang="pt-BR" dirty="0"/>
              <a:t>É possível a criação de de ações de Expiração 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Objetos após tempo configurado.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  Versões antigas caso do versionamento   habilitado.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Multi-part</a:t>
            </a:r>
            <a:r>
              <a:rPr lang="pt-BR" dirty="0"/>
              <a:t> uploads incompletos.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B662C-F289-428C-BEF8-EB71D9A0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205" y="1734739"/>
            <a:ext cx="5093593" cy="32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8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768334"/>
            <a:ext cx="7590677" cy="6386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800" dirty="0"/>
              <a:t>S3 </a:t>
            </a:r>
            <a:r>
              <a:rPr lang="en-US" sz="3800" dirty="0" err="1"/>
              <a:t>Regras</a:t>
            </a:r>
            <a:r>
              <a:rPr lang="en-US" sz="3800" dirty="0"/>
              <a:t> de </a:t>
            </a:r>
            <a:r>
              <a:rPr lang="en-US" sz="3800" dirty="0" err="1"/>
              <a:t>Ciclo</a:t>
            </a:r>
            <a:r>
              <a:rPr lang="en-US" sz="3800" dirty="0"/>
              <a:t> de Vida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584AE-0AC5-0011-B6CD-40F5691FEB71}"/>
              </a:ext>
            </a:extLst>
          </p:cNvPr>
          <p:cNvSpPr txBox="1"/>
          <p:nvPr/>
        </p:nvSpPr>
        <p:spPr>
          <a:xfrm>
            <a:off x="565149" y="1734739"/>
            <a:ext cx="5523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possível criar regras baseado em prefixo, por (exemplo: “ s3://meu-</a:t>
            </a:r>
            <a:r>
              <a:rPr lang="pt-BR" dirty="0" err="1"/>
              <a:t>bucket</a:t>
            </a:r>
            <a:r>
              <a:rPr lang="pt-BR" dirty="0"/>
              <a:t>/vídeos/* ”)</a:t>
            </a:r>
          </a:p>
          <a:p>
            <a:endParaRPr lang="pt-BR" dirty="0"/>
          </a:p>
          <a:p>
            <a:r>
              <a:rPr lang="pt-BR" dirty="0"/>
              <a:t>Por </a:t>
            </a:r>
            <a:r>
              <a:rPr lang="pt-BR" dirty="0" err="1"/>
              <a:t>tagueamento</a:t>
            </a:r>
            <a:r>
              <a:rPr lang="pt-BR" dirty="0"/>
              <a:t> (exemplo: Projeto : XPTO)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B662C-F289-428C-BEF8-EB71D9A0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205" y="1734739"/>
            <a:ext cx="5093593" cy="32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93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Notificação de Eventos no S3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FE908-5AA9-7F57-8B05-BE771FD943EE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/>
              <a:t>É possível utilizar notificação de eventos quando ocorre: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/>
              <a:t>S3:ObjectCreated, S3:ObjectRemoved, S3: ObjectRestored, S3:ObjectReplication etc..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/>
              <a:t>Podemos aplicar filtros com base no objeto (“*.csv, *.jpg”) </a:t>
            </a:r>
          </a:p>
        </p:txBody>
      </p:sp>
      <p:pic>
        <p:nvPicPr>
          <p:cNvPr id="5" name="Picture 4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FA10ACE0-7734-B622-9508-364962CDB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045385"/>
            <a:ext cx="6430513" cy="475857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5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7A3B-5E3A-EE7A-B6AB-0D92AC7D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651196" cy="1109893"/>
          </a:xfrm>
        </p:spPr>
        <p:txBody>
          <a:bodyPr/>
          <a:lstStyle/>
          <a:p>
            <a:r>
              <a:rPr lang="pt-BR" dirty="0"/>
              <a:t>Locutores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193F3-5B3D-2C75-BAFC-B2599A0DE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2281444"/>
            <a:ext cx="5066001" cy="1475177"/>
          </a:xfrm>
        </p:spPr>
        <p:txBody>
          <a:bodyPr/>
          <a:lstStyle/>
          <a:p>
            <a:r>
              <a:rPr lang="pt-BR" dirty="0"/>
              <a:t>Alan Dantas / Marcos Dias / Vitor Hugo</a:t>
            </a:r>
          </a:p>
        </p:txBody>
      </p:sp>
    </p:spTree>
    <p:extLst>
      <p:ext uri="{BB962C8B-B14F-4D97-AF65-F5344CB8AC3E}">
        <p14:creationId xmlns:p14="http://schemas.microsoft.com/office/powerpoint/2010/main" val="361694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Notificação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no S3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FE908-5AA9-7F57-8B05-BE771FD943EE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Utilizando</a:t>
            </a:r>
            <a:r>
              <a:rPr lang="en-US" dirty="0"/>
              <a:t> event Bridge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centralizer as </a:t>
            </a:r>
            <a:r>
              <a:rPr lang="en-US" dirty="0" err="1"/>
              <a:t>notificações</a:t>
            </a:r>
            <a:r>
              <a:rPr lang="en-US" dirty="0"/>
              <a:t> 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prove </a:t>
            </a:r>
            <a:r>
              <a:rPr lang="en-US" dirty="0" err="1"/>
              <a:t>capacidade</a:t>
            </a:r>
            <a:r>
              <a:rPr lang="en-US" dirty="0"/>
              <a:t> </a:t>
            </a:r>
            <a:r>
              <a:rPr lang="en-US" dirty="0" err="1"/>
              <a:t>avançada</a:t>
            </a:r>
            <a:r>
              <a:rPr lang="en-US" dirty="0"/>
              <a:t> de </a:t>
            </a:r>
            <a:r>
              <a:rPr lang="en-US" dirty="0" err="1"/>
              <a:t>filtragem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(</a:t>
            </a:r>
            <a:r>
              <a:rPr lang="en-US" dirty="0" err="1"/>
              <a:t>metadados</a:t>
            </a:r>
            <a:r>
              <a:rPr lang="en-US" dirty="0"/>
              <a:t>, </a:t>
            </a:r>
            <a:r>
              <a:rPr lang="en-US" dirty="0" err="1"/>
              <a:t>tamanho</a:t>
            </a:r>
            <a:r>
              <a:rPr lang="en-US" dirty="0"/>
              <a:t> de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nome</a:t>
            </a:r>
            <a:r>
              <a:rPr lang="en-US" dirty="0"/>
              <a:t> etc..)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destinos</a:t>
            </a:r>
            <a:endParaRPr lang="en-US" dirty="0"/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Reproduzir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Arquivar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  <a:p>
            <a:pPr defTabSz="914400">
              <a:spcBef>
                <a:spcPts val="900"/>
              </a:spcBef>
            </a:pPr>
            <a:r>
              <a:rPr lang="en-US" dirty="0" err="1"/>
              <a:t>Obtendo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confiável</a:t>
            </a:r>
            <a:r>
              <a:rPr lang="en-US" dirty="0"/>
              <a:t>.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BDE3FFF-4234-DBE6-7A6F-4304C2BD3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6" r="2" b="2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708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S3 Performance</a:t>
            </a:r>
          </a:p>
        </p:txBody>
      </p:sp>
    </p:spTree>
    <p:extLst>
      <p:ext uri="{BB962C8B-B14F-4D97-AF65-F5344CB8AC3E}">
        <p14:creationId xmlns:p14="http://schemas.microsoft.com/office/powerpoint/2010/main" val="96543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8791501" cy="89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S3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790832" y="2211859"/>
            <a:ext cx="9922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Amazon</a:t>
            </a:r>
            <a:r>
              <a:rPr lang="pt-BR" dirty="0"/>
              <a:t> S3 </a:t>
            </a:r>
            <a:r>
              <a:rPr lang="pt-BR" dirty="0" err="1"/>
              <a:t>scala</a:t>
            </a:r>
            <a:r>
              <a:rPr lang="pt-BR" dirty="0"/>
              <a:t> automaticamente em alto volume com média de latência entre 100-200 ms.</a:t>
            </a:r>
          </a:p>
          <a:p>
            <a:endParaRPr lang="pt-BR" dirty="0"/>
          </a:p>
          <a:p>
            <a:r>
              <a:rPr lang="pt-BR" dirty="0"/>
              <a:t>Nossas aplicações podem realizar 3.500 PUT/COPY/POST/DELETE ou 5.500 GET/HEAD</a:t>
            </a:r>
          </a:p>
          <a:p>
            <a:r>
              <a:rPr lang="pt-BR" dirty="0"/>
              <a:t>requisições por segundo por prefixo em nosso </a:t>
            </a:r>
            <a:r>
              <a:rPr lang="pt-BR" dirty="0" err="1"/>
              <a:t>bucket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Vamos entender o que é um prefixo: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4BE108-5636-303B-414B-A8D8C2F0A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97659"/>
              </p:ext>
            </p:extLst>
          </p:nvPr>
        </p:nvGraphicFramePr>
        <p:xfrm>
          <a:off x="4960900" y="3856011"/>
          <a:ext cx="604043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19">
                  <a:extLst>
                    <a:ext uri="{9D8B030D-6E8A-4147-A177-3AD203B41FA5}">
                      <a16:colId xmlns:a16="http://schemas.microsoft.com/office/drawing/2014/main" val="2312331704"/>
                    </a:ext>
                  </a:extLst>
                </a:gridCol>
                <a:gridCol w="3020219">
                  <a:extLst>
                    <a:ext uri="{9D8B030D-6E8A-4147-A177-3AD203B41FA5}">
                      <a16:colId xmlns:a16="http://schemas.microsoft.com/office/drawing/2014/main" val="2703495359"/>
                    </a:ext>
                  </a:extLst>
                </a:gridCol>
              </a:tblGrid>
              <a:tr h="334978">
                <a:tc>
                  <a:txBody>
                    <a:bodyPr/>
                    <a:lstStyle/>
                    <a:p>
                      <a:r>
                        <a:rPr lang="pt-BR" dirty="0" err="1"/>
                        <a:t>Object</a:t>
                      </a:r>
                      <a:r>
                        <a:rPr lang="pt-BR" dirty="0"/>
                        <a:t>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Prefix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0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/>
                        <a:t>bucket</a:t>
                      </a:r>
                      <a:r>
                        <a:rPr lang="pt-BR" sz="1400" dirty="0"/>
                        <a:t>/pasta1/sub1/arquivo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/pasta1/sub1/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5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bucket</a:t>
                      </a:r>
                      <a:r>
                        <a:rPr lang="pt-BR" sz="1400" dirty="0"/>
                        <a:t>/pasta1/sub2/arquivo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/pasta1/sub2/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3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/>
                        <a:t>bucket</a:t>
                      </a:r>
                      <a:r>
                        <a:rPr lang="pt-BR" sz="1400" dirty="0"/>
                        <a:t>/1/arquivo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/1/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99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/>
                        <a:t>bucket</a:t>
                      </a:r>
                      <a:r>
                        <a:rPr lang="pt-BR" sz="1400" dirty="0"/>
                        <a:t>/2/arquivo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/2/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5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98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8791501" cy="89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S3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716692" y="1809575"/>
            <a:ext cx="40406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Multi-Part</a:t>
            </a:r>
            <a:r>
              <a:rPr lang="pt-BR" dirty="0"/>
              <a:t> Upload</a:t>
            </a:r>
          </a:p>
          <a:p>
            <a:endParaRPr lang="pt-BR" dirty="0"/>
          </a:p>
          <a:p>
            <a:r>
              <a:rPr lang="pt-BR" sz="1600" dirty="0"/>
              <a:t>Ajuda a paralelizar os uploads, melhorando performance e reduzindo largura de banda.</a:t>
            </a:r>
          </a:p>
          <a:p>
            <a:endParaRPr lang="pt-BR" sz="1600" dirty="0"/>
          </a:p>
          <a:p>
            <a:r>
              <a:rPr lang="pt-BR" sz="1600" dirty="0"/>
              <a:t>Recomendado para arquivos &gt; 100 MB e deve ser usado para arquivos acima de 5 GB.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A4716-15D6-96A6-8A14-1040716AE91F}"/>
              </a:ext>
            </a:extLst>
          </p:cNvPr>
          <p:cNvSpPr txBox="1"/>
          <p:nvPr/>
        </p:nvSpPr>
        <p:spPr>
          <a:xfrm>
            <a:off x="5824150" y="1668162"/>
            <a:ext cx="533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S3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Acceleration</a:t>
            </a:r>
            <a:endParaRPr lang="pt-BR" dirty="0"/>
          </a:p>
          <a:p>
            <a:endParaRPr lang="pt-BR" dirty="0"/>
          </a:p>
          <a:p>
            <a:r>
              <a:rPr lang="pt-BR" dirty="0"/>
              <a:t>Utilizado para maximizar performance em upload e download, utiliza serviço de borda para encaminhar com agilidade objeto.</a:t>
            </a:r>
          </a:p>
          <a:p>
            <a:endParaRPr lang="pt-BR" dirty="0"/>
          </a:p>
          <a:p>
            <a:r>
              <a:rPr lang="pt-BR" dirty="0"/>
              <a:t>Compatível com </a:t>
            </a:r>
            <a:r>
              <a:rPr lang="pt-BR" dirty="0" err="1"/>
              <a:t>multi-part</a:t>
            </a:r>
            <a:r>
              <a:rPr lang="pt-BR" dirty="0"/>
              <a:t> upload.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E0ED1-6302-00B7-107B-BD63C052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3" y="4010589"/>
            <a:ext cx="5032656" cy="1817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78407-098D-60D2-E79D-138FF949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150" y="4268530"/>
            <a:ext cx="5663523" cy="15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3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8791501" cy="89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S3 Byte-Range Fetches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716692" y="1809575"/>
            <a:ext cx="5126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realizar download de objetos de forma eficiente, é possível utilizar consumo de um intervalo especifico de bytes, por exemplo</a:t>
            </a:r>
          </a:p>
          <a:p>
            <a:endParaRPr lang="pt-BR" dirty="0"/>
          </a:p>
          <a:p>
            <a:r>
              <a:rPr lang="pt-BR" dirty="0"/>
              <a:t>Recupera </a:t>
            </a:r>
            <a:r>
              <a:rPr lang="pt-BR" dirty="0" err="1"/>
              <a:t>size</a:t>
            </a:r>
            <a:r>
              <a:rPr lang="pt-BR" dirty="0"/>
              <a:t> do objeto e divide por range de bytes.</a:t>
            </a:r>
          </a:p>
          <a:p>
            <a:endParaRPr lang="pt-BR" dirty="0"/>
          </a:p>
          <a:p>
            <a:r>
              <a:rPr lang="pt-BR" dirty="0"/>
              <a:t>Paralelizar e buscar todas as partes do arquivo baseado no range.</a:t>
            </a:r>
          </a:p>
          <a:p>
            <a:endParaRPr lang="pt-BR" dirty="0"/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28CE58-5064-0689-B20E-109692AC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7" y="1809575"/>
            <a:ext cx="5966581" cy="26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2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S3 </a:t>
            </a:r>
            <a:r>
              <a:rPr lang="en-US" sz="7200" dirty="0" err="1"/>
              <a:t>Operações</a:t>
            </a:r>
            <a:r>
              <a:rPr lang="en-US" sz="7200" dirty="0"/>
              <a:t> </a:t>
            </a:r>
            <a:r>
              <a:rPr lang="en-US" sz="7200" dirty="0" err="1"/>
              <a:t>em</a:t>
            </a:r>
            <a:r>
              <a:rPr lang="en-US" sz="7200" dirty="0"/>
              <a:t> </a:t>
            </a:r>
            <a:r>
              <a:rPr lang="en-US" sz="7200" dirty="0" err="1"/>
              <a:t>Lote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3861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8791501" cy="89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Lote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716692" y="1809575"/>
            <a:ext cx="36124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possível executar operações em lote em nossos objetos, como: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Alterar metadados e propriedades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Copiar objetos entre </a:t>
            </a:r>
            <a:r>
              <a:rPr lang="pt-BR" dirty="0" err="1"/>
              <a:t>buckets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Encriptar e decriptar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Restaurar objetos do S3 </a:t>
            </a:r>
            <a:r>
              <a:rPr lang="pt-BR" dirty="0" err="1"/>
              <a:t>Glacier</a:t>
            </a:r>
            <a:endParaRPr lang="pt-BR" dirty="0"/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A928B-ACFA-FDBB-3D72-3444421C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12" y="1668162"/>
            <a:ext cx="6765196" cy="26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53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S3 </a:t>
            </a:r>
            <a:r>
              <a:rPr lang="en-US" sz="7200" dirty="0" err="1"/>
              <a:t>Segurança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77520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8791501" cy="89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Criptografia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716692" y="1809575"/>
            <a:ext cx="97000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Podemos utilizar um dos 4 métodos de criptografia que S3 oferece: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Server 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Encryption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	Server 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encyption</a:t>
            </a:r>
            <a:r>
              <a:rPr lang="pt-BR" dirty="0"/>
              <a:t> com AWS S3 gerenciando as chaves (SSE-S3) – (Habilitado por padrão.)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	Server 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encyption</a:t>
            </a:r>
            <a:r>
              <a:rPr lang="pt-BR" dirty="0"/>
              <a:t> com chave KMS armazenada AWS KMS (SSE-KMS)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 	Server 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encyption</a:t>
            </a:r>
            <a:r>
              <a:rPr lang="pt-BR" dirty="0"/>
              <a:t>  com cliente fornecendo a chave (SSE-C)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Encryption</a:t>
            </a:r>
            <a:endParaRPr lang="pt-BR" dirty="0"/>
          </a:p>
          <a:p>
            <a:r>
              <a:rPr lang="pt-BR" b="1" dirty="0"/>
              <a:t>	</a:t>
            </a:r>
            <a:r>
              <a:rPr lang="pt-BR" dirty="0"/>
              <a:t>Criptografia e </a:t>
            </a:r>
            <a:r>
              <a:rPr lang="pt-BR" dirty="0" err="1"/>
              <a:t>decriptografia</a:t>
            </a:r>
            <a:r>
              <a:rPr lang="pt-BR" dirty="0"/>
              <a:t> é feita do lado do cliente, S3recebe objeto criptografado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592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4134538" cy="39270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CORS (Cross Origin Resource Sharing)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5578997" y="3634740"/>
            <a:ext cx="5958111" cy="2126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100">
                <a:effectLst/>
              </a:rPr>
              <a:t>O compartilhamento de recursos de origem cruzada (CORS) define uma maneira de os aplicativos web clientes carregados em um domínio interagirem com recursos em outro domínio. 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100">
                <a:effectLst/>
              </a:rPr>
              <a:t>Com o suporte do CORS, você pode criar aplicações web no lado do cliente com o Amazon S3 e permitir seletivamente o acesso de origem cruzada aos seus recursos do Amazon S3.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100">
              <a:effectLst/>
            </a:endParaRP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100">
                <a:effectLst/>
              </a:rPr>
              <a:t>Esta política impede por exemplo que um script malicioso em uma página obtenha acesso a dados confidenciais em outra página da Web por meio do modelo de objeto de documento dessa página.</a:t>
            </a:r>
            <a:endParaRPr lang="en-US" sz="110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4" name="Picture 3" descr="A diagram of a bucket arquitecture&#10;&#10;Description automatically generated">
            <a:extLst>
              <a:ext uri="{FF2B5EF4-FFF2-40B4-BE49-F238E27FC236}">
                <a16:creationId xmlns:a16="http://schemas.microsoft.com/office/drawing/2014/main" id="{CCE156B7-7284-84D0-135E-1D0E043A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97" y="855021"/>
            <a:ext cx="5958111" cy="229387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0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 que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falar</a:t>
            </a:r>
            <a:r>
              <a:rPr lang="en-US" dirty="0"/>
              <a:t>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1D58E37-CBFF-9DD4-FCD5-4010141176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91167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284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8791501" cy="89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AWS S3 MFA Delete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716692" y="1809575"/>
            <a:ext cx="97000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Amazon</a:t>
            </a:r>
            <a:r>
              <a:rPr lang="pt-BR" dirty="0"/>
              <a:t> S3 possibilita mecanismo de autenticação em </a:t>
            </a:r>
            <a:r>
              <a:rPr lang="pt-BR" dirty="0" err="1"/>
              <a:t>multi-fator</a:t>
            </a:r>
            <a:r>
              <a:rPr lang="pt-BR" dirty="0"/>
              <a:t> para operações importantes dentro do S3 com versionamento de objetos habilitado, sendo necessário uso de tokens para executar tarefas.</a:t>
            </a:r>
          </a:p>
          <a:p>
            <a:endParaRPr lang="pt-BR" dirty="0"/>
          </a:p>
          <a:p>
            <a:r>
              <a:rPr lang="pt-BR" dirty="0"/>
              <a:t>Alguns casos uteis:</a:t>
            </a:r>
          </a:p>
          <a:p>
            <a:endParaRPr lang="pt-BR" dirty="0"/>
          </a:p>
          <a:p>
            <a:r>
              <a:rPr lang="pt-BR" dirty="0"/>
              <a:t>Deletar versões de objetos permanentemente</a:t>
            </a:r>
          </a:p>
          <a:p>
            <a:r>
              <a:rPr lang="pt-BR" dirty="0"/>
              <a:t>Suspender o versionamento de objetos</a:t>
            </a:r>
          </a:p>
          <a:p>
            <a:r>
              <a:rPr lang="pt-BR" dirty="0"/>
              <a:t>Habilitar versionamento </a:t>
            </a:r>
          </a:p>
          <a:p>
            <a:r>
              <a:rPr lang="pt-BR" dirty="0"/>
              <a:t>Listar versões deletadas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25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8791501" cy="89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AWS S3 Access Logs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716692" y="1809575"/>
            <a:ext cx="9700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Feature</a:t>
            </a:r>
            <a:r>
              <a:rPr lang="pt-BR" dirty="0"/>
              <a:t> de registro das atividades / operações em nosso </a:t>
            </a:r>
            <a:r>
              <a:rPr lang="pt-BR" dirty="0" err="1"/>
              <a:t>bucket</a:t>
            </a:r>
            <a:r>
              <a:rPr lang="pt-BR" dirty="0"/>
              <a:t>, permite monitoramento e rastreabilidade.</a:t>
            </a:r>
          </a:p>
          <a:p>
            <a:endParaRPr lang="pt-BR" dirty="0"/>
          </a:p>
          <a:p>
            <a:r>
              <a:rPr lang="pt-BR" dirty="0"/>
              <a:t>Necessário habilitar essa configuração porque não vem por default, com isso precisamos vincular a outro </a:t>
            </a:r>
            <a:r>
              <a:rPr lang="pt-BR" dirty="0" err="1"/>
              <a:t>bucket</a:t>
            </a:r>
            <a:r>
              <a:rPr lang="pt-BR" dirty="0"/>
              <a:t> para armazenamento dos logs.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753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B8B00-3A71-A867-12CC-F11B3B17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7454384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S3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pré-assinado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91E02-D7F8-334C-FD0D-D76AC09A29E5}"/>
              </a:ext>
            </a:extLst>
          </p:cNvPr>
          <p:cNvSpPr txBox="1"/>
          <p:nvPr/>
        </p:nvSpPr>
        <p:spPr>
          <a:xfrm>
            <a:off x="565151" y="2160015"/>
            <a:ext cx="4133559" cy="3888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Por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do S3 </a:t>
            </a:r>
            <a:r>
              <a:rPr lang="en-US" dirty="0" err="1"/>
              <a:t>são</a:t>
            </a:r>
            <a:r>
              <a:rPr lang="en-US" dirty="0"/>
              <a:t> privados, </a:t>
            </a:r>
            <a:r>
              <a:rPr lang="en-US" dirty="0" err="1"/>
              <a:t>somente</a:t>
            </a:r>
            <a:r>
              <a:rPr lang="en-US" dirty="0"/>
              <a:t> o </a:t>
            </a:r>
            <a:r>
              <a:rPr lang="en-US" dirty="0" err="1"/>
              <a:t>proprietário</a:t>
            </a:r>
            <a:r>
              <a:rPr lang="en-US" dirty="0"/>
              <a:t> dos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permissão</a:t>
            </a:r>
            <a:r>
              <a:rPr lang="en-US" dirty="0"/>
              <a:t> para </a:t>
            </a:r>
            <a:r>
              <a:rPr lang="en-US" dirty="0" err="1"/>
              <a:t>acessá-los</a:t>
            </a:r>
            <a:r>
              <a:rPr lang="en-US" dirty="0"/>
              <a:t>. No </a:t>
            </a:r>
            <a:r>
              <a:rPr lang="en-US" dirty="0" err="1"/>
              <a:t>entando</a:t>
            </a:r>
            <a:r>
              <a:rPr lang="en-US" dirty="0"/>
              <a:t>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compartilhar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com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criando</a:t>
            </a:r>
            <a:r>
              <a:rPr lang="en-US" dirty="0"/>
              <a:t> um URL </a:t>
            </a:r>
            <a:r>
              <a:rPr lang="en-US" dirty="0" err="1"/>
              <a:t>pré-assinado</a:t>
            </a:r>
            <a:r>
              <a:rPr lang="en-US" dirty="0"/>
              <a:t>, utilize </a:t>
            </a:r>
            <a:r>
              <a:rPr lang="en-US" dirty="0" err="1"/>
              <a:t>credenciais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para </a:t>
            </a:r>
            <a:r>
              <a:rPr lang="en-US" dirty="0" err="1"/>
              <a:t>conceder</a:t>
            </a:r>
            <a:r>
              <a:rPr lang="en-US" dirty="0"/>
              <a:t> </a:t>
            </a:r>
            <a:r>
              <a:rPr lang="en-US" dirty="0" err="1"/>
              <a:t>permissão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tempo </a:t>
            </a:r>
            <a:r>
              <a:rPr lang="en-US" dirty="0" err="1"/>
              <a:t>limitado</a:t>
            </a:r>
            <a:r>
              <a:rPr lang="en-US" dirty="0"/>
              <a:t> para download e upload de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diagram of a uploading file&#10;&#10;Description automatically generated">
            <a:extLst>
              <a:ext uri="{FF2B5EF4-FFF2-40B4-BE49-F238E27FC236}">
                <a16:creationId xmlns:a16="http://schemas.microsoft.com/office/drawing/2014/main" id="{E0754471-D919-8DF6-9B12-13CF79E5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616093"/>
            <a:ext cx="6430513" cy="361716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24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45" y="2160016"/>
            <a:ext cx="7335835" cy="1268984"/>
          </a:xfrm>
        </p:spPr>
        <p:txBody>
          <a:bodyPr/>
          <a:lstStyle/>
          <a:p>
            <a:r>
              <a:rPr lang="en-BR" dirty="0"/>
              <a:t>Obrigado. </a:t>
            </a:r>
            <a:r>
              <a:rPr lang="en-BR" dirty="0">
                <a:sym typeface="Wingdings" pitchFamily="2" charset="2"/>
              </a:rPr>
              <a:t>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64984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  <a:r>
              <a:rPr lang="en-BR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D82ED-A982-5850-4E4D-5F6EC3DAAC14}"/>
              </a:ext>
            </a:extLst>
          </p:cNvPr>
          <p:cNvSpPr txBox="1"/>
          <p:nvPr/>
        </p:nvSpPr>
        <p:spPr>
          <a:xfrm>
            <a:off x="565150" y="2384854"/>
            <a:ext cx="625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https://aws.amazon.com/pt/s3/?nc=sn&amp;loc=0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18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0" y="1840582"/>
            <a:ext cx="10489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O Amazon Simple Stirage Service é um serviço de armazenamento de objetos com capacidade de escala infinita.</a:t>
            </a:r>
          </a:p>
          <a:p>
            <a:endParaRPr lang="en-BR" dirty="0"/>
          </a:p>
          <a:p>
            <a:r>
              <a:rPr lang="en-BR" dirty="0"/>
              <a:t>Temos </a:t>
            </a:r>
            <a:r>
              <a:rPr lang="en-BR" b="1" dirty="0">
                <a:solidFill>
                  <a:srgbClr val="FFC000"/>
                </a:solidFill>
              </a:rPr>
              <a:t>Objetos</a:t>
            </a:r>
            <a:r>
              <a:rPr lang="en-BR" dirty="0"/>
              <a:t> que são </a:t>
            </a:r>
            <a:r>
              <a:rPr lang="en-BR" b="1" dirty="0">
                <a:solidFill>
                  <a:srgbClr val="FFC000"/>
                </a:solidFill>
              </a:rPr>
              <a:t>files</a:t>
            </a:r>
            <a:r>
              <a:rPr lang="en-BR" dirty="0"/>
              <a:t> que podem ser de qualquer tipo como: csv, json, parquet, xlsx e </a:t>
            </a:r>
            <a:r>
              <a:rPr lang="en-BR" b="1" dirty="0">
                <a:solidFill>
                  <a:srgbClr val="FFC000"/>
                </a:solidFill>
              </a:rPr>
              <a:t>buckets</a:t>
            </a:r>
            <a:r>
              <a:rPr lang="en-BR" dirty="0"/>
              <a:t> que são como diretórios .</a:t>
            </a:r>
          </a:p>
          <a:p>
            <a:endParaRPr lang="en-BR" dirty="0"/>
          </a:p>
          <a:p>
            <a:r>
              <a:rPr lang="en-BR" dirty="0"/>
              <a:t>Os Buckets precisam ter um nome único, isso se encaixa a nível global.</a:t>
            </a:r>
          </a:p>
          <a:p>
            <a:r>
              <a:rPr lang="en-BR" dirty="0"/>
              <a:t>Apesar de ser um serviço global os buckets são criados sempre dentro de uma região.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7316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C000"/>
                </a:solidFill>
              </a:rPr>
              <a:t>Objetos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no Bucket que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..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spcBef>
                <a:spcPts val="900"/>
              </a:spcBef>
            </a:pPr>
            <a:r>
              <a:rPr lang="en-US" dirty="0"/>
              <a:t>O </a:t>
            </a:r>
            <a:r>
              <a:rPr lang="en-US" dirty="0" err="1"/>
              <a:t>máximo</a:t>
            </a:r>
            <a:r>
              <a:rPr lang="en-US" dirty="0"/>
              <a:t> de </a:t>
            </a:r>
            <a:r>
              <a:rPr lang="en-US" dirty="0" err="1"/>
              <a:t>tamanho</a:t>
            </a:r>
            <a:r>
              <a:rPr lang="en-US" dirty="0"/>
              <a:t> de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de 5TB (5000 GB).</a:t>
            </a:r>
          </a:p>
          <a:p>
            <a:pPr defTabSz="914400">
              <a:spcBef>
                <a:spcPts val="900"/>
              </a:spcBef>
            </a:pPr>
            <a:r>
              <a:rPr lang="en-US" dirty="0"/>
              <a:t>** Para </a:t>
            </a:r>
            <a:r>
              <a:rPr lang="en-US" dirty="0" err="1"/>
              <a:t>uso</a:t>
            </a:r>
            <a:r>
              <a:rPr lang="en-US" dirty="0"/>
              <a:t> de upload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de 5GB, </a:t>
            </a:r>
            <a:r>
              <a:rPr lang="en-US" dirty="0" err="1"/>
              <a:t>recomenda</a:t>
            </a:r>
            <a:r>
              <a:rPr lang="en-US" dirty="0"/>
              <a:t>-se </a:t>
            </a:r>
            <a:r>
              <a:rPr lang="en-US" dirty="0" err="1"/>
              <a:t>utilização</a:t>
            </a:r>
            <a:r>
              <a:rPr lang="en-US" dirty="0"/>
              <a:t> de multi-part upload.**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12EDF-B809-1D78-3867-398642E6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511597"/>
            <a:ext cx="6430513" cy="382615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7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89"/>
            <a:ext cx="4133560" cy="3395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Casos de Uso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CAFA12A-69D9-ABFC-71C8-D0E83BA9A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263810"/>
              </p:ext>
            </p:extLst>
          </p:nvPr>
        </p:nvGraphicFramePr>
        <p:xfrm>
          <a:off x="651489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37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S3 com WebSites Estáticos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16F87-1DA5-28B0-C278-0520715841B9}"/>
              </a:ext>
            </a:extLst>
          </p:cNvPr>
          <p:cNvSpPr txBox="1"/>
          <p:nvPr/>
        </p:nvSpPr>
        <p:spPr>
          <a:xfrm>
            <a:off x="937845" y="2286000"/>
            <a:ext cx="10046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É possível utilizar Amazon S3 para publicar sites estáticos, quando criamos um bucket e realizamos upload de nosso objetos é gerado URL chave para acessar, ponto de atenção: precisamos habilitar acesso público para disponibilizar.</a:t>
            </a:r>
          </a:p>
          <a:p>
            <a:endParaRPr lang="en-BR" dirty="0"/>
          </a:p>
          <a:p>
            <a:r>
              <a:rPr lang="en-BR" dirty="0"/>
              <a:t>URL muda de acordo com a região que o bucket se encontra:</a:t>
            </a:r>
          </a:p>
          <a:p>
            <a:endParaRPr lang="en-BR" dirty="0"/>
          </a:p>
          <a:p>
            <a:r>
              <a:rPr lang="en-BR" dirty="0"/>
              <a:t>http://</a:t>
            </a:r>
            <a:r>
              <a:rPr lang="en-BR" dirty="0">
                <a:solidFill>
                  <a:srgbClr val="FFC000"/>
                </a:solidFill>
              </a:rPr>
              <a:t>meu-bucket</a:t>
            </a:r>
            <a:r>
              <a:rPr lang="en-BR" dirty="0"/>
              <a:t>.s3.website-</a:t>
            </a:r>
            <a:r>
              <a:rPr lang="en-BR" dirty="0">
                <a:solidFill>
                  <a:srgbClr val="FFC000"/>
                </a:solidFill>
              </a:rPr>
              <a:t>aws-region</a:t>
            </a:r>
            <a:r>
              <a:rPr lang="en-BR" dirty="0"/>
              <a:t>.amazonaws.com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2662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Versionamento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7A423-EFC7-C1CE-3677-1D881D2E38D2}"/>
              </a:ext>
            </a:extLst>
          </p:cNvPr>
          <p:cNvSpPr txBox="1"/>
          <p:nvPr/>
        </p:nvSpPr>
        <p:spPr>
          <a:xfrm>
            <a:off x="565151" y="2160016"/>
            <a:ext cx="4424298" cy="3601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S3 </a:t>
            </a:r>
            <a:r>
              <a:rPr lang="en-US" sz="1700" dirty="0" err="1"/>
              <a:t>possui</a:t>
            </a:r>
            <a:r>
              <a:rPr lang="en-US" sz="1700" dirty="0"/>
              <a:t> </a:t>
            </a:r>
            <a:r>
              <a:rPr lang="en-US" sz="1700" dirty="0" err="1"/>
              <a:t>mecanismo</a:t>
            </a:r>
            <a:r>
              <a:rPr lang="en-US" sz="1700" dirty="0"/>
              <a:t> de </a:t>
            </a:r>
            <a:r>
              <a:rPr lang="en-US" sz="1700" dirty="0" err="1"/>
              <a:t>versionamento</a:t>
            </a:r>
            <a:r>
              <a:rPr lang="en-US" sz="1700" dirty="0"/>
              <a:t> dos </a:t>
            </a:r>
            <a:r>
              <a:rPr lang="en-US" sz="1700" dirty="0" err="1"/>
              <a:t>objetos</a:t>
            </a:r>
            <a:r>
              <a:rPr lang="en-US" sz="1700" dirty="0"/>
              <a:t> a </a:t>
            </a:r>
            <a:r>
              <a:rPr lang="en-US" sz="1700" dirty="0" err="1"/>
              <a:t>nível</a:t>
            </a:r>
            <a:r>
              <a:rPr lang="en-US" sz="1700" dirty="0"/>
              <a:t> de Bucket, com </a:t>
            </a:r>
            <a:r>
              <a:rPr lang="en-US" sz="1700" dirty="0" err="1"/>
              <a:t>essa</a:t>
            </a:r>
            <a:r>
              <a:rPr lang="en-US" sz="1700" dirty="0"/>
              <a:t> </a:t>
            </a:r>
            <a:r>
              <a:rPr lang="en-US" sz="1700" dirty="0" err="1"/>
              <a:t>configuração</a:t>
            </a:r>
            <a:r>
              <a:rPr lang="en-US" sz="1700" dirty="0"/>
              <a:t> </a:t>
            </a:r>
            <a:r>
              <a:rPr lang="en-US" sz="1700" dirty="0" err="1"/>
              <a:t>conseguimos</a:t>
            </a:r>
            <a:r>
              <a:rPr lang="en-US" sz="1700" dirty="0"/>
              <a:t> :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700" dirty="0" err="1"/>
              <a:t>Garantir</a:t>
            </a:r>
            <a:r>
              <a:rPr lang="en-US" sz="1700" dirty="0"/>
              <a:t> que </a:t>
            </a:r>
            <a:r>
              <a:rPr lang="en-US" sz="1700" dirty="0" err="1"/>
              <a:t>objetos</a:t>
            </a:r>
            <a:r>
              <a:rPr lang="en-US" sz="1700" dirty="0"/>
              <a:t> </a:t>
            </a:r>
            <a:r>
              <a:rPr lang="en-US" sz="1700" dirty="0" err="1"/>
              <a:t>não</a:t>
            </a:r>
            <a:r>
              <a:rPr lang="en-US" sz="1700" dirty="0"/>
              <a:t> </a:t>
            </a:r>
            <a:r>
              <a:rPr lang="en-US" sz="1700" dirty="0" err="1"/>
              <a:t>sejam</a:t>
            </a:r>
            <a:r>
              <a:rPr lang="en-US" sz="1700" dirty="0"/>
              <a:t> </a:t>
            </a:r>
            <a:r>
              <a:rPr lang="en-US" sz="1700" b="1" dirty="0" err="1"/>
              <a:t>excluidos</a:t>
            </a:r>
            <a:r>
              <a:rPr lang="en-US" sz="1700" dirty="0"/>
              <a:t> e sim </a:t>
            </a:r>
            <a:r>
              <a:rPr lang="en-US" sz="1700" dirty="0" err="1"/>
              <a:t>apenas</a:t>
            </a:r>
            <a:r>
              <a:rPr lang="en-US" sz="1700" dirty="0"/>
              <a:t> </a:t>
            </a:r>
            <a:r>
              <a:rPr lang="en-US" sz="1700" dirty="0" err="1"/>
              <a:t>incluidos</a:t>
            </a:r>
            <a:r>
              <a:rPr lang="en-US" sz="1700" dirty="0"/>
              <a:t> </a:t>
            </a:r>
            <a:r>
              <a:rPr lang="en-US" sz="1700" dirty="0" err="1"/>
              <a:t>marcadores</a:t>
            </a:r>
            <a:r>
              <a:rPr lang="en-US" sz="1700" dirty="0"/>
              <a:t> de </a:t>
            </a:r>
            <a:r>
              <a:rPr lang="en-US" sz="1700" dirty="0" err="1"/>
              <a:t>exclusão</a:t>
            </a:r>
            <a:r>
              <a:rPr lang="en-US" sz="1700" dirty="0"/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700" dirty="0" err="1"/>
              <a:t>Voltar</a:t>
            </a:r>
            <a:r>
              <a:rPr lang="en-US" sz="1700" dirty="0"/>
              <a:t> </a:t>
            </a:r>
            <a:r>
              <a:rPr lang="en-US" sz="1700" dirty="0" err="1"/>
              <a:t>versões</a:t>
            </a:r>
            <a:r>
              <a:rPr lang="en-US" sz="1700" dirty="0"/>
              <a:t> </a:t>
            </a:r>
            <a:r>
              <a:rPr lang="en-US" sz="1700" dirty="0" err="1"/>
              <a:t>anteriores</a:t>
            </a:r>
            <a:r>
              <a:rPr lang="en-US" sz="1700" dirty="0"/>
              <a:t> de </a:t>
            </a:r>
            <a:r>
              <a:rPr lang="en-US" sz="1700" dirty="0" err="1"/>
              <a:t>nosso</a:t>
            </a:r>
            <a:r>
              <a:rPr lang="en-US" sz="1700" dirty="0"/>
              <a:t> </a:t>
            </a:r>
            <a:r>
              <a:rPr lang="en-US" sz="1700" dirty="0" err="1"/>
              <a:t>objeto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Ponto </a:t>
            </a:r>
            <a:r>
              <a:rPr lang="en-US" sz="1700" dirty="0" err="1"/>
              <a:t>importante</a:t>
            </a:r>
            <a:r>
              <a:rPr lang="en-US" sz="1700" dirty="0"/>
              <a:t>: </a:t>
            </a:r>
            <a:r>
              <a:rPr lang="en-US" sz="1700" dirty="0" err="1"/>
              <a:t>qualquer</a:t>
            </a:r>
            <a:r>
              <a:rPr lang="en-US" sz="1700" dirty="0"/>
              <a:t> </a:t>
            </a:r>
            <a:r>
              <a:rPr lang="en-US" sz="1700" dirty="0" err="1"/>
              <a:t>objeto</a:t>
            </a:r>
            <a:r>
              <a:rPr lang="en-US" sz="1700" dirty="0"/>
              <a:t> </a:t>
            </a:r>
            <a:r>
              <a:rPr lang="en-US" sz="1700" dirty="0" err="1"/>
              <a:t>incluido</a:t>
            </a:r>
            <a:r>
              <a:rPr lang="en-US" sz="1700" dirty="0"/>
              <a:t> antes de </a:t>
            </a:r>
            <a:r>
              <a:rPr lang="en-US" sz="1700" dirty="0" err="1"/>
              <a:t>verionado</a:t>
            </a:r>
            <a:r>
              <a:rPr lang="en-US" sz="1700" dirty="0"/>
              <a:t> </a:t>
            </a:r>
            <a:r>
              <a:rPr lang="en-US" sz="1700" dirty="0" err="1"/>
              <a:t>terá</a:t>
            </a:r>
            <a:r>
              <a:rPr lang="en-US" sz="1700" dirty="0"/>
              <a:t> </a:t>
            </a:r>
            <a:r>
              <a:rPr lang="en-US" sz="1700" dirty="0" err="1"/>
              <a:t>sua</a:t>
            </a:r>
            <a:r>
              <a:rPr lang="en-US" sz="1700" dirty="0"/>
              <a:t> </a:t>
            </a:r>
            <a:r>
              <a:rPr lang="en-US" sz="1700" dirty="0" err="1"/>
              <a:t>versão</a:t>
            </a:r>
            <a:r>
              <a:rPr lang="en-US" sz="1700" dirty="0"/>
              <a:t> “Null”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3" descr="A diagram of a bucket&#10;&#10;Description automatically generated">
            <a:extLst>
              <a:ext uri="{FF2B5EF4-FFF2-40B4-BE49-F238E27FC236}">
                <a16:creationId xmlns:a16="http://schemas.microsoft.com/office/drawing/2014/main" id="{DF2356A7-2112-EA5D-C489-7E313B4A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391025"/>
            <a:ext cx="6430513" cy="406729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335A7D-41D6-F65A-B82A-F9650F510250}"/>
              </a:ext>
            </a:extLst>
          </p:cNvPr>
          <p:cNvSpPr txBox="1"/>
          <p:nvPr/>
        </p:nvSpPr>
        <p:spPr>
          <a:xfrm>
            <a:off x="4989448" y="5275206"/>
            <a:ext cx="6663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16191F"/>
                </a:solidFill>
                <a:effectLst/>
              </a:rPr>
              <a:t>Nota: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Você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habilita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e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suspende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o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versionamento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no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nível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do bucket.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Depois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que um bucket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é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habilitado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para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versionamento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,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ele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nunca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pode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voltar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a um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estado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sem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versionamento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. Mas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você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pode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 </a:t>
            </a:r>
            <a:r>
              <a:rPr lang="en-US" sz="1200" b="0" i="1" dirty="0">
                <a:solidFill>
                  <a:srgbClr val="16191F"/>
                </a:solidFill>
                <a:effectLst/>
              </a:rPr>
              <a:t>suspender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 o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versionamento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nesse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bucket.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394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Replicação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E2A6F-B508-EC29-D2AD-BE05BC90EC72}"/>
              </a:ext>
            </a:extLst>
          </p:cNvPr>
          <p:cNvSpPr txBox="1"/>
          <p:nvPr/>
        </p:nvSpPr>
        <p:spPr>
          <a:xfrm>
            <a:off x="319336" y="1922585"/>
            <a:ext cx="103486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A mazon S3 permite replicação em dois níveis que chamamos CRR (Cross Region Replcation) e SCR (Same Region Replication), a replicação ocorre de forma assincrona.</a:t>
            </a:r>
          </a:p>
          <a:p>
            <a:endParaRPr lang="en-BR" dirty="0"/>
          </a:p>
          <a:p>
            <a:r>
              <a:rPr lang="en-BR" dirty="0"/>
              <a:t>Para ser possível este recurso é necessário habilitar o versionamento na origem e no bucket de destino.</a:t>
            </a:r>
          </a:p>
          <a:p>
            <a:endParaRPr lang="en-BR" dirty="0"/>
          </a:p>
          <a:p>
            <a:endParaRPr lang="en-BR" dirty="0"/>
          </a:p>
          <a:p>
            <a:r>
              <a:rPr lang="en-BR" dirty="0"/>
              <a:t>IAM permissions de escrita e leitura para os buckets.</a:t>
            </a:r>
          </a:p>
          <a:p>
            <a:endParaRPr lang="en-BR" dirty="0"/>
          </a:p>
          <a:p>
            <a:endParaRPr lang="en-BR" dirty="0"/>
          </a:p>
          <a:p>
            <a:r>
              <a:rPr lang="en-BR" dirty="0"/>
              <a:t>CASOS DE USO</a:t>
            </a:r>
          </a:p>
          <a:p>
            <a:endParaRPr lang="en-BR" dirty="0"/>
          </a:p>
          <a:p>
            <a:r>
              <a:rPr lang="en-BR" dirty="0"/>
              <a:t>CRR: Conformidade, acesso com baixa latencia entre regioes</a:t>
            </a:r>
          </a:p>
          <a:p>
            <a:r>
              <a:rPr lang="en-BR" dirty="0"/>
              <a:t>SCR: Agregação de logs, replicação de dados entre ambientes (test, dev, homol, prod)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3422983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15627</TotalTime>
  <Words>1683</Words>
  <Application>Microsoft Macintosh PowerPoint</Application>
  <PresentationFormat>Widescreen</PresentationFormat>
  <Paragraphs>286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Neue Haas Grotesk Text Pro</vt:lpstr>
      <vt:lpstr>PunchcardVTI</vt:lpstr>
      <vt:lpstr>AWS S3</vt:lpstr>
      <vt:lpstr>Locutores</vt:lpstr>
      <vt:lpstr>O que vamos falar?</vt:lpstr>
      <vt:lpstr>Overview</vt:lpstr>
      <vt:lpstr>Overview</vt:lpstr>
      <vt:lpstr>Casos de Uso</vt:lpstr>
      <vt:lpstr>S3 com WebSites Estáticos</vt:lpstr>
      <vt:lpstr>Versionamento</vt:lpstr>
      <vt:lpstr>Replicação</vt:lpstr>
      <vt:lpstr>Replicação</vt:lpstr>
      <vt:lpstr>Classes de Armazenamento</vt:lpstr>
      <vt:lpstr>Tipos de Classes de Armazenamento</vt:lpstr>
      <vt:lpstr>Otimização de Custos</vt:lpstr>
      <vt:lpstr>Classes de Armazenamento</vt:lpstr>
      <vt:lpstr>Classes de Armazenamento</vt:lpstr>
      <vt:lpstr>S3 Ciclo de Vida</vt:lpstr>
      <vt:lpstr>S3 Regras de Ciclo de Vida </vt:lpstr>
      <vt:lpstr>S3 Regras de Ciclo de Vida </vt:lpstr>
      <vt:lpstr>Notificação de Eventos no S3</vt:lpstr>
      <vt:lpstr>Notificação de Eventos no S3</vt:lpstr>
      <vt:lpstr>S3 Performance</vt:lpstr>
      <vt:lpstr>S3 Performance</vt:lpstr>
      <vt:lpstr>S3 Performance</vt:lpstr>
      <vt:lpstr>S3 Byte-Range Fetches</vt:lpstr>
      <vt:lpstr>S3 Operações em Lote</vt:lpstr>
      <vt:lpstr>Operações em Lote</vt:lpstr>
      <vt:lpstr>S3 Segurança</vt:lpstr>
      <vt:lpstr>Criptografia</vt:lpstr>
      <vt:lpstr>CORS (Cross Origin Resource Sharing)</vt:lpstr>
      <vt:lpstr>AWS S3 MFA Delete </vt:lpstr>
      <vt:lpstr>AWS S3 Access Logs</vt:lpstr>
      <vt:lpstr>S3 Url pré-assinado</vt:lpstr>
      <vt:lpstr>Obrigado. 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SQS</dc:title>
  <dc:creator>Alan Dantas de Moura</dc:creator>
  <cp:lastModifiedBy>Alan Dantas de Moura</cp:lastModifiedBy>
  <cp:revision>14</cp:revision>
  <dcterms:created xsi:type="dcterms:W3CDTF">2023-09-20T01:55:09Z</dcterms:created>
  <dcterms:modified xsi:type="dcterms:W3CDTF">2023-09-30T22:23:03Z</dcterms:modified>
</cp:coreProperties>
</file>