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Boggle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Anvitha Aluri, Jessica Peng, and Alanna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Endless</a:t>
            </a:r>
            <a:r>
              <a:rPr lang="en"/>
              <a:t> </a:t>
            </a:r>
          </a:p>
        </p:txBody>
      </p:sp>
      <p:pic>
        <p:nvPicPr>
          <p:cNvPr descr="mhYdoOW.jpg"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858925"/>
            <a:ext cx="1641799" cy="109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97050" y="1176125"/>
            <a:ext cx="25209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Unique boards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802475" y="2446575"/>
            <a:ext cx="838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vs</a:t>
            </a:r>
          </a:p>
        </p:txBody>
      </p:sp>
      <p:pic>
        <p:nvPicPr>
          <p:cNvPr descr="fPmxv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300" y="1535725"/>
            <a:ext cx="2358175" cy="301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family-productnav-imac_2x.png"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5675" y="1739513"/>
            <a:ext cx="3503325" cy="296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9776" y="2131749"/>
            <a:ext cx="1641799" cy="1339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 PLayer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250" y="717600"/>
            <a:ext cx="4769049" cy="38920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438525" y="1163475"/>
            <a:ext cx="2470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Challenge yourself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00" y="2319900"/>
            <a:ext cx="2906600" cy="2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7423975" y="1264725"/>
            <a:ext cx="1505100" cy="303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41" name="Shape 141"/>
          <p:cNvGrpSpPr/>
          <p:nvPr/>
        </p:nvGrpSpPr>
        <p:grpSpPr>
          <a:xfrm>
            <a:off x="391600" y="2246325"/>
            <a:ext cx="3237600" cy="2327100"/>
            <a:chOff x="4894500" y="227650"/>
            <a:chExt cx="3237600" cy="2327100"/>
          </a:xfrm>
        </p:grpSpPr>
        <p:cxnSp>
          <p:nvCxnSpPr>
            <p:cNvPr id="142" name="Shape 142"/>
            <p:cNvCxnSpPr/>
            <p:nvPr/>
          </p:nvCxnSpPr>
          <p:spPr>
            <a:xfrm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43" name="Shape 143"/>
            <p:cNvCxnSpPr/>
            <p:nvPr/>
          </p:nvCxnSpPr>
          <p:spPr>
            <a:xfrm flipH="1" rot="10800000"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775" y="701808"/>
            <a:ext cx="2162048" cy="3843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5930100" y="1163475"/>
            <a:ext cx="2902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200" y="1399924"/>
            <a:ext cx="2162050" cy="24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7525" y="1820811"/>
            <a:ext cx="1652150" cy="160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Shape 153"/>
          <p:cNvGrpSpPr/>
          <p:nvPr/>
        </p:nvGrpSpPr>
        <p:grpSpPr>
          <a:xfrm>
            <a:off x="1697728" y="701808"/>
            <a:ext cx="6039095" cy="3530908"/>
            <a:chOff x="4894500" y="227650"/>
            <a:chExt cx="3237600" cy="2327100"/>
          </a:xfrm>
        </p:grpSpPr>
        <p:cxnSp>
          <p:nvCxnSpPr>
            <p:cNvPr id="154" name="Shape 154"/>
            <p:cNvCxnSpPr/>
            <p:nvPr/>
          </p:nvCxnSpPr>
          <p:spPr>
            <a:xfrm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55" name="Shape 155"/>
            <p:cNvCxnSpPr/>
            <p:nvPr/>
          </p:nvCxnSpPr>
          <p:spPr>
            <a:xfrm flipH="1" rot="10800000"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Boggle?</a:t>
            </a:r>
          </a:p>
        </p:txBody>
      </p:sp>
      <p:pic>
        <p:nvPicPr>
          <p:cNvPr descr="boggle.jpg"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75" y="1573650"/>
            <a:ext cx="3530850" cy="2286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1RXTW9SMWL._SY300_.jpg"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2941025" cy="294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99c0b61c11e125f18ece462476e9bd6.jpg"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7275" y="1493662"/>
            <a:ext cx="1895800" cy="244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the game works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228675"/>
            <a:ext cx="4815000" cy="318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4 x 4 grid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16 cubes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objective: find most # of words in 1 minute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at least 3 letters in a word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no repeating cubes in a word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400">
                <a:solidFill>
                  <a:srgbClr val="000000"/>
                </a:solidFill>
              </a:rPr>
              <a:t>singular and plural forms are counted as 2 words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100" y="575950"/>
            <a:ext cx="3711855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 of Data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lexicon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525" y="1403850"/>
            <a:ext cx="4665550" cy="34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38112" y="994900"/>
            <a:ext cx="81324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do we ensure that a word is a valid word in the dictionary?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322925" y="2836875"/>
            <a:ext cx="1440600" cy="209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Compressedtrielexicon</a:t>
            </a:r>
          </a:p>
        </p:txBody>
      </p:sp>
      <p:pic>
        <p:nvPicPr>
          <p:cNvPr descr="Screen Shot 2017-05-04 at 11.40.33 AM.pn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75" y="1179025"/>
            <a:ext cx="591502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" type="body"/>
          </p:nvPr>
        </p:nvSpPr>
        <p:spPr>
          <a:xfrm>
            <a:off x="6528175" y="1179025"/>
            <a:ext cx="2524200" cy="289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Use of maps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Benefits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More run-time efficient</a:t>
            </a: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200">
                <a:solidFill>
                  <a:srgbClr val="000000"/>
                </a:solidFill>
              </a:rPr>
              <a:t>More space efficient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Our Boggle?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Customizable</a:t>
            </a:r>
          </a:p>
        </p:txBody>
      </p:sp>
      <p:pic>
        <p:nvPicPr>
          <p:cNvPr descr="Boggle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50" y="2097994"/>
            <a:ext cx="2133225" cy="296280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38525" y="1163475"/>
            <a:ext cx="29889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board size: 4x4 or 5x5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time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624" y="455300"/>
            <a:ext cx="3439349" cy="28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962" y="3667274"/>
            <a:ext cx="2698674" cy="115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Shape 107"/>
          <p:cNvCxnSpPr/>
          <p:nvPr/>
        </p:nvCxnSpPr>
        <p:spPr>
          <a:xfrm flipH="1" rot="10800000">
            <a:off x="1912287" y="2269300"/>
            <a:ext cx="2281200" cy="262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2138037" y="2333175"/>
            <a:ext cx="2281200" cy="2620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Quicker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38525" y="1163475"/>
            <a:ext cx="4165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board automatically randomizes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scoring as you go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725" y="3055637"/>
            <a:ext cx="2004825" cy="176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108" y="3047437"/>
            <a:ext cx="2004824" cy="178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d930445-v4-728px-Play-Boggle-Step-18-Version-2.jpg"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887" y="329643"/>
            <a:ext cx="2830824" cy="21231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Shape 118"/>
          <p:cNvGrpSpPr/>
          <p:nvPr/>
        </p:nvGrpSpPr>
        <p:grpSpPr>
          <a:xfrm>
            <a:off x="4894500" y="227650"/>
            <a:ext cx="3237600" cy="2327100"/>
            <a:chOff x="4894500" y="227650"/>
            <a:chExt cx="3237600" cy="2327100"/>
          </a:xfrm>
        </p:grpSpPr>
        <p:cxnSp>
          <p:nvCxnSpPr>
            <p:cNvPr id="119" name="Shape 119"/>
            <p:cNvCxnSpPr/>
            <p:nvPr/>
          </p:nvCxnSpPr>
          <p:spPr>
            <a:xfrm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0" name="Shape 120"/>
            <p:cNvCxnSpPr/>
            <p:nvPr/>
          </p:nvCxnSpPr>
          <p:spPr>
            <a:xfrm flipH="1" rot="10800000">
              <a:off x="4894500" y="227650"/>
              <a:ext cx="3237600" cy="2327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