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35" Type="http://schemas.openxmlformats.org/officeDocument/2006/relationships/font" Target="fonts/MavenPro-regular.fntdata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aven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80745ffd2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80745ffd2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80745ffd2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80745ffd2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80745ffd2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80745ffd2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80745ffd2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80745ffd2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80745ffd2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80745ffd2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80745ffd2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80745ffd2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80745ffd2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80745ffd2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80745ffd2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80745ffd2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0745ffd2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0745ffd2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80745ffd2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80745ffd2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80745ffd2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80745ffd2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80745ffd2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80745ffd2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80745ffd2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80745ffd2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80745ffd2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80745ffd2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80745ffd2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80745ffd2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80745ffd2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80745ffd2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80745ffd2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80745ffd2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80745ffd2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80745ffd2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80745ffd2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80745ffd2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80745ffd2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80745ffd2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80745ffd2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80745ffd2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80745ffd2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80745ffd2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80745ffd2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80745ffd2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80745ffd2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80745ffd2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C3NZ/nasdaq-viz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aw.githubusercontent.com/C3NZ/nasdaq-viz/master/.bowerrc" TargetMode="External"/><Relationship Id="rId4" Type="http://schemas.openxmlformats.org/officeDocument/2006/relationships/hyperlink" Target="https://raw.githubusercontent.com/C3NZ/nasdaq-viz/master/bower.js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charts with d3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visualization of the nasdaq stock exchange top 100 companies using d3.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Grabbing the columns and formatting them</a:t>
            </a:r>
            <a:endParaRPr/>
          </a:p>
        </p:txBody>
      </p:sp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1303800" y="21885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last bit of the code, we parse through the columns that we’d like to use within our dataframe.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After we’re done, we return the dataframe!</a:t>
            </a:r>
            <a:endParaRPr/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000" y="1445700"/>
            <a:ext cx="4223401" cy="2552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our app.py</a:t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since we’ve constructed our supporting functions, we’re going to create the route that will be sending the data to our frontend. We create a dictionary with one predefined k,v pair called </a:t>
            </a:r>
            <a:r>
              <a:rPr b="1" lang="en"/>
              <a:t>children</a:t>
            </a:r>
            <a:r>
              <a:rPr lang="en"/>
              <a:t> which maps to a </a:t>
            </a:r>
            <a:r>
              <a:rPr b="1" lang="en"/>
              <a:t>list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then iterate over all the rows, populating them in dicts to use for our custom json response.</a:t>
            </a:r>
            <a:endParaRPr/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000" y="1047025"/>
            <a:ext cx="4223399" cy="3049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out the frontend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bower</a:t>
            </a:r>
            <a:endParaRPr/>
          </a:p>
        </p:txBody>
      </p:sp>
      <p:pic>
        <p:nvPicPr>
          <p:cNvPr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29325"/>
            <a:ext cx="8839194" cy="726077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5"/>
          <p:cNvSpPr txBox="1"/>
          <p:nvPr/>
        </p:nvSpPr>
        <p:spPr>
          <a:xfrm>
            <a:off x="1662150" y="3929025"/>
            <a:ext cx="58197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Assuming you have bower installed and my </a:t>
            </a:r>
            <a:r>
              <a:rPr b="1" lang="en" sz="1200"/>
              <a:t>.bowerrc </a:t>
            </a:r>
            <a:r>
              <a:rPr lang="en" sz="1200"/>
              <a:t>and </a:t>
            </a:r>
            <a:r>
              <a:rPr b="1" lang="en" sz="1200"/>
              <a:t>bower.json</a:t>
            </a:r>
            <a:r>
              <a:rPr lang="en" sz="1200"/>
              <a:t> file, you can do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/>
              <a:t>bower install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our index.html</a:t>
            </a:r>
            <a:endParaRPr/>
          </a:p>
        </p:txBody>
      </p:sp>
      <p:pic>
        <p:nvPicPr>
          <p:cNvPr id="363" name="Google Shape;3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67449"/>
            <a:ext cx="9144003" cy="2976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step in our </a:t>
            </a:r>
            <a:r>
              <a:rPr lang="en"/>
              <a:t>i</a:t>
            </a:r>
            <a:r>
              <a:rPr lang="en"/>
              <a:t>ndex.js</a:t>
            </a:r>
            <a:endParaRPr/>
          </a:p>
        </p:txBody>
      </p:sp>
      <p:pic>
        <p:nvPicPr>
          <p:cNvPr id="369" name="Google Shape;3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75" y="2275675"/>
            <a:ext cx="68770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createGraph()</a:t>
            </a:r>
            <a:endParaRPr/>
          </a:p>
        </p:txBody>
      </p:sp>
      <p:sp>
        <p:nvSpPr>
          <p:cNvPr id="375" name="Google Shape;375;p28"/>
          <p:cNvSpPr txBox="1"/>
          <p:nvPr>
            <p:ph idx="1" type="body"/>
          </p:nvPr>
        </p:nvSpPr>
        <p:spPr>
          <a:xfrm>
            <a:off x="1303800" y="160322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of our createGraph() function, we start working with d3.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specify </a:t>
            </a:r>
            <a:r>
              <a:rPr b="1" lang="en"/>
              <a:t>format</a:t>
            </a:r>
            <a:r>
              <a:rPr lang="en"/>
              <a:t> which will allow d3 to automatically format </a:t>
            </a:r>
            <a:r>
              <a:rPr b="1" lang="en"/>
              <a:t>decimals</a:t>
            </a:r>
            <a:r>
              <a:rPr lang="en"/>
              <a:t> with commas automatically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also specify </a:t>
            </a:r>
            <a:r>
              <a:rPr b="1" lang="en"/>
              <a:t>colors</a:t>
            </a:r>
            <a:r>
              <a:rPr lang="en"/>
              <a:t>, which is the colors in which the bubbles will use to be filled</a:t>
            </a:r>
            <a:endParaRPr/>
          </a:p>
        </p:txBody>
      </p:sp>
      <p:pic>
        <p:nvPicPr>
          <p:cNvPr id="376" name="Google Shape;3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100" y="1318463"/>
            <a:ext cx="4223399" cy="2506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the circle radius and svg</a:t>
            </a:r>
            <a:endParaRPr/>
          </a:p>
        </p:txBody>
      </p:sp>
      <p:sp>
        <p:nvSpPr>
          <p:cNvPr id="382" name="Google Shape;382;p2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our </a:t>
            </a:r>
            <a:r>
              <a:rPr b="1" lang="en"/>
              <a:t>getCircle </a:t>
            </a:r>
            <a:r>
              <a:rPr lang="en"/>
              <a:t>radius function has no use now, it will be used for calculating the radius of our bubbles. We specify a domain, between 0 and 400, which then maps to a range of 20 to 60.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Our </a:t>
            </a:r>
            <a:r>
              <a:rPr b="1" lang="en"/>
              <a:t>svg</a:t>
            </a:r>
            <a:r>
              <a:rPr lang="en"/>
              <a:t> on the other hand will be what we’re rendering to, utilizing the width and height we specified earlier.</a:t>
            </a:r>
            <a:endParaRPr/>
          </a:p>
        </p:txBody>
      </p:sp>
      <p:pic>
        <p:nvPicPr>
          <p:cNvPr id="383" name="Google Shape;3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875" y="1286363"/>
            <a:ext cx="4223398" cy="2570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d3.json</a:t>
            </a:r>
            <a:endParaRPr/>
          </a:p>
        </p:txBody>
      </p:sp>
      <p:pic>
        <p:nvPicPr>
          <p:cNvPr id="389" name="Google Shape;3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10150"/>
            <a:ext cx="8839199" cy="1529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/>
          <p:nvPr>
            <p:ph type="title"/>
          </p:nvPr>
        </p:nvSpPr>
        <p:spPr>
          <a:xfrm>
            <a:off x="1056750" y="5884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layout and bubble chart</a:t>
            </a:r>
            <a:endParaRPr/>
          </a:p>
        </p:txBody>
      </p:sp>
      <p:pic>
        <p:nvPicPr>
          <p:cNvPr id="395" name="Google Shape;3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988" y="1587775"/>
            <a:ext cx="5662026" cy="325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result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375" y="-21500"/>
            <a:ext cx="9194372" cy="5164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the each node and fill</a:t>
            </a:r>
            <a:endParaRPr/>
          </a:p>
        </p:txBody>
      </p:sp>
      <p:pic>
        <p:nvPicPr>
          <p:cNvPr id="401" name="Google Shape;4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400" y="1709850"/>
            <a:ext cx="6673312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tooltip for each bubble</a:t>
            </a:r>
            <a:endParaRPr/>
          </a:p>
        </p:txBody>
      </p:sp>
      <p:pic>
        <p:nvPicPr>
          <p:cNvPr id="407" name="Google Shape;4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925" y="1699750"/>
            <a:ext cx="5546154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4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the node and adding functionality to it.</a:t>
            </a:r>
            <a:endParaRPr/>
          </a:p>
        </p:txBody>
      </p:sp>
      <p:sp>
        <p:nvSpPr>
          <p:cNvPr id="413" name="Google Shape;413;p34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append </a:t>
            </a:r>
            <a:r>
              <a:rPr b="1" lang="en"/>
              <a:t>circle</a:t>
            </a:r>
            <a:r>
              <a:rPr lang="en"/>
              <a:t>, to the node. This creates an SVG circle item, which we can then give a radius and color.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/>
              <a:t>On</a:t>
            </a:r>
            <a:r>
              <a:rPr lang="en"/>
              <a:t> simply allows us to add classic javascript event listeners to our circles, giving us functionality for the tooltip</a:t>
            </a:r>
            <a:endParaRPr/>
          </a:p>
        </p:txBody>
      </p:sp>
      <p:pic>
        <p:nvPicPr>
          <p:cNvPr id="414" name="Google Shape;4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075" y="718688"/>
            <a:ext cx="4223399" cy="3706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5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8586"/>
            <a:ext cx="9143999" cy="3594778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5"/>
          <p:cNvSpPr txBox="1"/>
          <p:nvPr/>
        </p:nvSpPr>
        <p:spPr>
          <a:xfrm>
            <a:off x="1662150" y="0"/>
            <a:ext cx="58197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Nunito"/>
                <a:ea typeface="Nunito"/>
                <a:cs typeface="Nunito"/>
                <a:sym typeface="Nunito"/>
              </a:rPr>
              <a:t>Finally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6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result</a:t>
            </a:r>
            <a:endParaRPr/>
          </a:p>
        </p:txBody>
      </p:sp>
      <p:pic>
        <p:nvPicPr>
          <p:cNvPr id="427" name="Google Shape;4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7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thoughts</a:t>
            </a:r>
            <a:endParaRPr/>
          </a:p>
        </p:txBody>
      </p:sp>
      <p:sp>
        <p:nvSpPr>
          <p:cNvPr id="433" name="Google Shape;433;p37"/>
          <p:cNvSpPr txBox="1"/>
          <p:nvPr>
            <p:ph idx="1" type="subTitle"/>
          </p:nvPr>
        </p:nvSpPr>
        <p:spPr>
          <a:xfrm>
            <a:off x="1182300" y="2743200"/>
            <a:ext cx="35520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https://github.com/C3NZ/nasdaq-viz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7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more 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information on tooltip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Creating an interactive interface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Utilizing some other visualizations that d3 has to offer.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Formalizing this as a tutorial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Flask (For deployment)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Pandas (For data processing)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Requests (For making a request to the nasdaq stock exchange server)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Virtualenv (For container isolation)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Bower (Package management, old I know)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D3.js (Data visualization)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Jquery (D3 dependency and dom control)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Bootstrap (Styling)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structure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app.py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.bowerrc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bower.json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stock_scraper.py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</a:t>
            </a:r>
            <a:r>
              <a:rPr lang="en"/>
              <a:t>tils.py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Bower_components (bower dependencies)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Main.js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Templates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index.html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within our app.py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28550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First things first is getting our imports out of the way. We then as for any flask app instantiate the flask object, and then create our index route.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575" y="993138"/>
            <a:ext cx="4223400" cy="3157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app.py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260000" y="1460850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bottom of the file, we create a main function which will grab our dataframe and create our app.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retrieve_stocks()</a:t>
            </a:r>
            <a:r>
              <a:rPr lang="en"/>
              <a:t> is a function from stock_scraper that we will utilize to grab the stocks.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utils.load_dataframe() and utils.save_dataframe()</a:t>
            </a:r>
            <a:r>
              <a:rPr lang="en"/>
              <a:t> are custom functions we’ll create next for loading and saving our dataframe.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675" y="1244288"/>
            <a:ext cx="4223400" cy="2654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utils.py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460850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file simply handles reading and writing our dataframe using </a:t>
            </a:r>
            <a:r>
              <a:rPr b="1" lang="en"/>
              <a:t>pickle</a:t>
            </a:r>
            <a:r>
              <a:rPr lang="en"/>
              <a:t>, a binary format proprietary to python and python objects.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100" y="1020300"/>
            <a:ext cx="4223401" cy="310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Retrieving stocks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(stock_scraper.py)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any function that is a lot to digest, we need to break it down into smaller steps. What’s basically going on here is: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Making a request for the csv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Parsing the csv file to work with pandas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Formatting the columns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Returning the dataframe</a:t>
            </a: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200" y="152400"/>
            <a:ext cx="4223401" cy="458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the request and processing data</a:t>
            </a:r>
            <a:endParaRPr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b="1" lang="en"/>
              <a:t>requests</a:t>
            </a:r>
            <a:r>
              <a:rPr lang="en"/>
              <a:t>, we can can make a request to </a:t>
            </a:r>
            <a:r>
              <a:rPr lang="en"/>
              <a:t>nasdaq's</a:t>
            </a:r>
            <a:r>
              <a:rPr lang="en"/>
              <a:t> domain to grab the csv file.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Since the csv isn’t saved, we’re going to need to do some work to get it there.</a:t>
            </a: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075" y="1438163"/>
            <a:ext cx="4223400" cy="2267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