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4"/>
  </p:sldMasterIdLst>
  <p:notesMasterIdLst>
    <p:notesMasterId r:id="rId6"/>
  </p:notesMasterIdLst>
  <p:handoutMasterIdLst>
    <p:handoutMasterId r:id="rId7"/>
  </p:handoutMasterIdLst>
  <p:sldIdLst>
    <p:sldId id="256" r:id="rId5"/>
  </p:sldIdLst>
  <p:sldSz cx="43891200" cy="32918400"/>
  <p:notesSz cx="9239250" cy="11982450"/>
  <p:embeddedFontLst>
    <p:embeddedFont>
      <p:font typeface="Libre Baskerville" panose="020B0604020202020204" charset="0"/>
      <p:regular r:id="rId8"/>
      <p:bold r:id="rId9"/>
      <p:italic r:id="rId10"/>
    </p:embeddedFont>
    <p:embeddedFont>
      <p:font typeface="Quattrocento" panose="020B0604020202020204" charset="0"/>
      <p:regular r:id="rId11"/>
      <p:bold r:id="rId12"/>
    </p:embeddedFont>
  </p:embeddedFontLst>
  <p:custDataLst>
    <p:tags r:id="rId13"/>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C2C"/>
    <a:srgbClr val="314FE3"/>
    <a:srgbClr val="A7A7A7"/>
    <a:srgbClr val="162D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8FE34D-E87C-4089-BCA0-4ECCE256960B}" v="1249" dt="2024-11-07T15:04:25.360"/>
    <p1510:client id="{2CB17050-798A-EA41-839F-73E2204C944D}" v="35" dt="2024-11-06T19:48:09.369"/>
    <p1510:client id="{57EFEBFD-F86D-894B-2BB8-A6EBB743115A}" v="12" dt="2024-11-06T19:16:51.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1088"/>
        <p:guide pos="13440"/>
      </p:guideLst>
    </p:cSldViewPr>
  </p:slideViewPr>
  <p:notesViewPr>
    <p:cSldViewPr snapToGrid="0">
      <p:cViewPr>
        <p:scale>
          <a:sx n="1" d="2"/>
          <a:sy n="1" d="2"/>
        </p:scale>
        <p:origin x="0" y="0"/>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gs" Target="tags/tag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font" Target="fonts/font3.fntdata"/><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den Gardner" userId="523fbb33-8770-4ded-8db2-a5d31445ba5c" providerId="ADAL" clId="{168FE34D-E87C-4089-BCA0-4ECCE256960B}"/>
    <pc:docChg chg="undo custSel modSld">
      <pc:chgData name="Hayden Gardner" userId="523fbb33-8770-4ded-8db2-a5d31445ba5c" providerId="ADAL" clId="{168FE34D-E87C-4089-BCA0-4ECCE256960B}" dt="2024-11-07T15:04:25.360" v="1254" actId="11529"/>
      <pc:docMkLst>
        <pc:docMk/>
      </pc:docMkLst>
      <pc:sldChg chg="addSp delSp modSp mod setBg">
        <pc:chgData name="Hayden Gardner" userId="523fbb33-8770-4ded-8db2-a5d31445ba5c" providerId="ADAL" clId="{168FE34D-E87C-4089-BCA0-4ECCE256960B}" dt="2024-11-07T15:04:25.360" v="1254" actId="11529"/>
        <pc:sldMkLst>
          <pc:docMk/>
          <pc:sldMk cId="0" sldId="256"/>
        </pc:sldMkLst>
        <pc:spChg chg="mod">
          <ac:chgData name="Hayden Gardner" userId="523fbb33-8770-4ded-8db2-a5d31445ba5c" providerId="ADAL" clId="{168FE34D-E87C-4089-BCA0-4ECCE256960B}" dt="2024-11-07T04:10:54.977" v="1073" actId="14100"/>
          <ac:spMkLst>
            <pc:docMk/>
            <pc:sldMk cId="0" sldId="256"/>
            <ac:spMk id="2" creationId="{4DC9BD27-809C-BF63-933B-BFB60204AE32}"/>
          </ac:spMkLst>
        </pc:spChg>
        <pc:spChg chg="mod ord">
          <ac:chgData name="Hayden Gardner" userId="523fbb33-8770-4ded-8db2-a5d31445ba5c" providerId="ADAL" clId="{168FE34D-E87C-4089-BCA0-4ECCE256960B}" dt="2024-11-07T04:12:22.468" v="1087" actId="14100"/>
          <ac:spMkLst>
            <pc:docMk/>
            <pc:sldMk cId="0" sldId="256"/>
            <ac:spMk id="3" creationId="{B459E51E-60A3-BC83-F801-E798C414357A}"/>
          </ac:spMkLst>
        </pc:spChg>
        <pc:spChg chg="mod ord">
          <ac:chgData name="Hayden Gardner" userId="523fbb33-8770-4ded-8db2-a5d31445ba5c" providerId="ADAL" clId="{168FE34D-E87C-4089-BCA0-4ECCE256960B}" dt="2024-11-07T04:20:16.065" v="1189" actId="207"/>
          <ac:spMkLst>
            <pc:docMk/>
            <pc:sldMk cId="0" sldId="256"/>
            <ac:spMk id="4" creationId="{AFC371AC-5FC4-FB24-EE3E-382D4D711860}"/>
          </ac:spMkLst>
        </pc:spChg>
        <pc:spChg chg="mod ord">
          <ac:chgData name="Hayden Gardner" userId="523fbb33-8770-4ded-8db2-a5d31445ba5c" providerId="ADAL" clId="{168FE34D-E87C-4089-BCA0-4ECCE256960B}" dt="2024-11-07T04:20:08.621" v="1188" actId="207"/>
          <ac:spMkLst>
            <pc:docMk/>
            <pc:sldMk cId="0" sldId="256"/>
            <ac:spMk id="5" creationId="{98BD7337-47A3-30ED-F675-0E1676BC8693}"/>
          </ac:spMkLst>
        </pc:spChg>
        <pc:spChg chg="add mod">
          <ac:chgData name="Hayden Gardner" userId="523fbb33-8770-4ded-8db2-a5d31445ba5c" providerId="ADAL" clId="{168FE34D-E87C-4089-BCA0-4ECCE256960B}" dt="2024-11-07T04:23:02.021" v="1207" actId="20577"/>
          <ac:spMkLst>
            <pc:docMk/>
            <pc:sldMk cId="0" sldId="256"/>
            <ac:spMk id="20" creationId="{897997EC-4614-9EB2-3BF4-4C9CD44667E8}"/>
          </ac:spMkLst>
        </pc:spChg>
        <pc:spChg chg="mod">
          <ac:chgData name="Hayden Gardner" userId="523fbb33-8770-4ded-8db2-a5d31445ba5c" providerId="ADAL" clId="{168FE34D-E87C-4089-BCA0-4ECCE256960B}" dt="2024-11-07T04:36:02.943" v="1250" actId="207"/>
          <ac:spMkLst>
            <pc:docMk/>
            <pc:sldMk cId="0" sldId="256"/>
            <ac:spMk id="28" creationId="{00000000-0000-0000-0000-000000000000}"/>
          </ac:spMkLst>
        </pc:spChg>
        <pc:spChg chg="add del">
          <ac:chgData name="Hayden Gardner" userId="523fbb33-8770-4ded-8db2-a5d31445ba5c" providerId="ADAL" clId="{168FE34D-E87C-4089-BCA0-4ECCE256960B}" dt="2024-11-06T22:48:02.468" v="922" actId="22"/>
          <ac:spMkLst>
            <pc:docMk/>
            <pc:sldMk cId="0" sldId="256"/>
            <ac:spMk id="29" creationId="{08571526-8487-6815-F2B4-1C72C3D3C95E}"/>
          </ac:spMkLst>
        </pc:spChg>
        <pc:spChg chg="add mod">
          <ac:chgData name="Hayden Gardner" userId="523fbb33-8770-4ded-8db2-a5d31445ba5c" providerId="ADAL" clId="{168FE34D-E87C-4089-BCA0-4ECCE256960B}" dt="2024-11-07T04:23:43.980" v="1213" actId="1076"/>
          <ac:spMkLst>
            <pc:docMk/>
            <pc:sldMk cId="0" sldId="256"/>
            <ac:spMk id="36" creationId="{A9D3AF5A-CEBB-3C84-14E9-E070F7C0B26B}"/>
          </ac:spMkLst>
        </pc:spChg>
        <pc:spChg chg="add mod">
          <ac:chgData name="Hayden Gardner" userId="523fbb33-8770-4ded-8db2-a5d31445ba5c" providerId="ADAL" clId="{168FE34D-E87C-4089-BCA0-4ECCE256960B}" dt="2024-11-07T04:23:55.448" v="1214" actId="1076"/>
          <ac:spMkLst>
            <pc:docMk/>
            <pc:sldMk cId="0" sldId="256"/>
            <ac:spMk id="37" creationId="{DC066E2B-6724-380F-CBC2-9CF3D303D258}"/>
          </ac:spMkLst>
        </pc:spChg>
        <pc:spChg chg="add del mod">
          <ac:chgData name="Hayden Gardner" userId="523fbb33-8770-4ded-8db2-a5d31445ba5c" providerId="ADAL" clId="{168FE34D-E87C-4089-BCA0-4ECCE256960B}" dt="2024-11-07T15:04:25.360" v="1254" actId="11529"/>
          <ac:spMkLst>
            <pc:docMk/>
            <pc:sldMk cId="0" sldId="256"/>
            <ac:spMk id="38" creationId="{780679B4-BBD1-BD4B-1BF5-0B7BD00AC6B6}"/>
          </ac:spMkLst>
        </pc:spChg>
        <pc:spChg chg="mod">
          <ac:chgData name="Hayden Gardner" userId="523fbb33-8770-4ded-8db2-a5d31445ba5c" providerId="ADAL" clId="{168FE34D-E87C-4089-BCA0-4ECCE256960B}" dt="2024-11-07T04:34:46.149" v="1243" actId="1076"/>
          <ac:spMkLst>
            <pc:docMk/>
            <pc:sldMk cId="0" sldId="256"/>
            <ac:spMk id="70" creationId="{425621FB-070F-446E-BA36-4A66EBF8DEF2}"/>
          </ac:spMkLst>
        </pc:spChg>
        <pc:spChg chg="mod">
          <ac:chgData name="Hayden Gardner" userId="523fbb33-8770-4ded-8db2-a5d31445ba5c" providerId="ADAL" clId="{168FE34D-E87C-4089-BCA0-4ECCE256960B}" dt="2024-11-07T04:34:36.883" v="1242" actId="1076"/>
          <ac:spMkLst>
            <pc:docMk/>
            <pc:sldMk cId="0" sldId="256"/>
            <ac:spMk id="71" creationId="{3A3E55C8-5130-4258-80B1-064CE3FDB621}"/>
          </ac:spMkLst>
        </pc:spChg>
        <pc:spChg chg="mod">
          <ac:chgData name="Hayden Gardner" userId="523fbb33-8770-4ded-8db2-a5d31445ba5c" providerId="ADAL" clId="{168FE34D-E87C-4089-BCA0-4ECCE256960B}" dt="2024-11-07T04:15:32.488" v="1162" actId="255"/>
          <ac:spMkLst>
            <pc:docMk/>
            <pc:sldMk cId="0" sldId="256"/>
            <ac:spMk id="74" creationId="{4EDA12B6-07B5-44F9-8F8B-E1BE66469DB6}"/>
          </ac:spMkLst>
        </pc:spChg>
        <pc:spChg chg="del mod">
          <ac:chgData name="Hayden Gardner" userId="523fbb33-8770-4ded-8db2-a5d31445ba5c" providerId="ADAL" clId="{168FE34D-E87C-4089-BCA0-4ECCE256960B}" dt="2024-11-05T16:56:16.192" v="17" actId="478"/>
          <ac:spMkLst>
            <pc:docMk/>
            <pc:sldMk cId="0" sldId="256"/>
            <ac:spMk id="75" creationId="{C24D4BC5-5256-4C2E-B3FB-87EA69B63AF3}"/>
          </ac:spMkLst>
        </pc:spChg>
        <pc:spChg chg="del mod">
          <ac:chgData name="Hayden Gardner" userId="523fbb33-8770-4ded-8db2-a5d31445ba5c" providerId="ADAL" clId="{168FE34D-E87C-4089-BCA0-4ECCE256960B}" dt="2024-11-06T22:49:05.115" v="930" actId="478"/>
          <ac:spMkLst>
            <pc:docMk/>
            <pc:sldMk cId="0" sldId="256"/>
            <ac:spMk id="79" creationId="{0F831EE1-8866-4A3E-8CAB-8624A11FF145}"/>
          </ac:spMkLst>
        </pc:spChg>
        <pc:spChg chg="mod ord">
          <ac:chgData name="Hayden Gardner" userId="523fbb33-8770-4ded-8db2-a5d31445ba5c" providerId="ADAL" clId="{168FE34D-E87C-4089-BCA0-4ECCE256960B}" dt="2024-11-07T04:33:51.710" v="1237" actId="207"/>
          <ac:spMkLst>
            <pc:docMk/>
            <pc:sldMk cId="0" sldId="256"/>
            <ac:spMk id="81" creationId="{868B6862-5CC5-4906-AC03-EA9661AD1346}"/>
          </ac:spMkLst>
        </pc:spChg>
        <pc:spChg chg="del">
          <ac:chgData name="Hayden Gardner" userId="523fbb33-8770-4ded-8db2-a5d31445ba5c" providerId="ADAL" clId="{168FE34D-E87C-4089-BCA0-4ECCE256960B}" dt="2024-11-06T22:44:35.415" v="907" actId="478"/>
          <ac:spMkLst>
            <pc:docMk/>
            <pc:sldMk cId="0" sldId="256"/>
            <ac:spMk id="85" creationId="{19BFD724-D51D-4DD6-A93A-40ABEA405C90}"/>
          </ac:spMkLst>
        </pc:spChg>
        <pc:spChg chg="mod ord">
          <ac:chgData name="Hayden Gardner" userId="523fbb33-8770-4ded-8db2-a5d31445ba5c" providerId="ADAL" clId="{168FE34D-E87C-4089-BCA0-4ECCE256960B}" dt="2024-11-07T04:33:56.944" v="1238" actId="207"/>
          <ac:spMkLst>
            <pc:docMk/>
            <pc:sldMk cId="0" sldId="256"/>
            <ac:spMk id="87" creationId="{0BE282AE-183A-4D49-B152-23A5A101BEA6}"/>
          </ac:spMkLst>
        </pc:spChg>
        <pc:spChg chg="mod">
          <ac:chgData name="Hayden Gardner" userId="523fbb33-8770-4ded-8db2-a5d31445ba5c" providerId="ADAL" clId="{168FE34D-E87C-4089-BCA0-4ECCE256960B}" dt="2024-11-07T04:10:15.922" v="1065" actId="14100"/>
          <ac:spMkLst>
            <pc:docMk/>
            <pc:sldMk cId="0" sldId="256"/>
            <ac:spMk id="88" creationId="{236036AE-C83F-4AC9-800C-C6574727635F}"/>
          </ac:spMkLst>
        </pc:spChg>
        <pc:spChg chg="mod">
          <ac:chgData name="Hayden Gardner" userId="523fbb33-8770-4ded-8db2-a5d31445ba5c" providerId="ADAL" clId="{168FE34D-E87C-4089-BCA0-4ECCE256960B}" dt="2024-11-07T04:16:30.013" v="1170" actId="1076"/>
          <ac:spMkLst>
            <pc:docMk/>
            <pc:sldMk cId="0" sldId="256"/>
            <ac:spMk id="90" creationId="{8C463412-CC68-4A0F-AE72-68EF99EB2F46}"/>
          </ac:spMkLst>
        </pc:spChg>
        <pc:spChg chg="mod">
          <ac:chgData name="Hayden Gardner" userId="523fbb33-8770-4ded-8db2-a5d31445ba5c" providerId="ADAL" clId="{168FE34D-E87C-4089-BCA0-4ECCE256960B}" dt="2024-11-07T04:21:23.082" v="1197" actId="14100"/>
          <ac:spMkLst>
            <pc:docMk/>
            <pc:sldMk cId="0" sldId="256"/>
            <ac:spMk id="91" creationId="{65D5CB20-8752-4D75-A601-0EEB3443D27F}"/>
          </ac:spMkLst>
        </pc:spChg>
        <pc:spChg chg="mod">
          <ac:chgData name="Hayden Gardner" userId="523fbb33-8770-4ded-8db2-a5d31445ba5c" providerId="ADAL" clId="{168FE34D-E87C-4089-BCA0-4ECCE256960B}" dt="2024-11-07T04:34:05.834" v="1239" actId="207"/>
          <ac:spMkLst>
            <pc:docMk/>
            <pc:sldMk cId="0" sldId="256"/>
            <ac:spMk id="93" creationId="{5EDC1F28-88BB-4DAD-9112-B4904B4A7E46}"/>
          </ac:spMkLst>
        </pc:spChg>
        <pc:picChg chg="add mod modCrop">
          <ac:chgData name="Hayden Gardner" userId="523fbb33-8770-4ded-8db2-a5d31445ba5c" providerId="ADAL" clId="{168FE34D-E87C-4089-BCA0-4ECCE256960B}" dt="2024-11-05T17:29:35.138" v="143" actId="1076"/>
          <ac:picMkLst>
            <pc:docMk/>
            <pc:sldMk cId="0" sldId="256"/>
            <ac:picMk id="7" creationId="{1C2BDF72-75CE-EFFA-22BE-7F4412086916}"/>
          </ac:picMkLst>
        </pc:picChg>
        <pc:picChg chg="mod">
          <ac:chgData name="Hayden Gardner" userId="523fbb33-8770-4ded-8db2-a5d31445ba5c" providerId="ADAL" clId="{168FE34D-E87C-4089-BCA0-4ECCE256960B}" dt="2024-11-06T19:20:01.295" v="876" actId="14100"/>
          <ac:picMkLst>
            <pc:docMk/>
            <pc:sldMk cId="0" sldId="256"/>
            <ac:picMk id="8" creationId="{94299144-8CA6-687A-062B-4E813EC096C9}"/>
          </ac:picMkLst>
        </pc:picChg>
        <pc:picChg chg="add mod modCrop">
          <ac:chgData name="Hayden Gardner" userId="523fbb33-8770-4ded-8db2-a5d31445ba5c" providerId="ADAL" clId="{168FE34D-E87C-4089-BCA0-4ECCE256960B}" dt="2024-11-05T17:28:40.942" v="135" actId="14100"/>
          <ac:picMkLst>
            <pc:docMk/>
            <pc:sldMk cId="0" sldId="256"/>
            <ac:picMk id="9" creationId="{4DFF7EF8-A727-B976-CED4-B0BA8E88B1B2}"/>
          </ac:picMkLst>
        </pc:picChg>
        <pc:picChg chg="mod">
          <ac:chgData name="Hayden Gardner" userId="523fbb33-8770-4ded-8db2-a5d31445ba5c" providerId="ADAL" clId="{168FE34D-E87C-4089-BCA0-4ECCE256960B}" dt="2024-11-07T04:14:15.456" v="1157" actId="1076"/>
          <ac:picMkLst>
            <pc:docMk/>
            <pc:sldMk cId="0" sldId="256"/>
            <ac:picMk id="10" creationId="{AD376C73-114C-E88A-A6AB-781A699CC9B2}"/>
          </ac:picMkLst>
        </pc:picChg>
        <pc:picChg chg="add mod">
          <ac:chgData name="Hayden Gardner" userId="523fbb33-8770-4ded-8db2-a5d31445ba5c" providerId="ADAL" clId="{168FE34D-E87C-4089-BCA0-4ECCE256960B}" dt="2024-11-05T17:29:23.978" v="140" actId="14100"/>
          <ac:picMkLst>
            <pc:docMk/>
            <pc:sldMk cId="0" sldId="256"/>
            <ac:picMk id="11" creationId="{CCA18372-952F-743D-DF12-D931A497EA11}"/>
          </ac:picMkLst>
        </pc:picChg>
        <pc:picChg chg="add del mod">
          <ac:chgData name="Hayden Gardner" userId="523fbb33-8770-4ded-8db2-a5d31445ba5c" providerId="ADAL" clId="{168FE34D-E87C-4089-BCA0-4ECCE256960B}" dt="2024-11-06T22:43:26.827" v="885" actId="478"/>
          <ac:picMkLst>
            <pc:docMk/>
            <pc:sldMk cId="0" sldId="256"/>
            <ac:picMk id="12" creationId="{B7ED9B23-D0E7-8119-90E0-B2AE507A023F}"/>
          </ac:picMkLst>
        </pc:picChg>
        <pc:picChg chg="mod modCrop">
          <ac:chgData name="Hayden Gardner" userId="523fbb33-8770-4ded-8db2-a5d31445ba5c" providerId="ADAL" clId="{168FE34D-E87C-4089-BCA0-4ECCE256960B}" dt="2024-11-07T04:09:47.540" v="1058" actId="1076"/>
          <ac:picMkLst>
            <pc:docMk/>
            <pc:sldMk cId="0" sldId="256"/>
            <ac:picMk id="13" creationId="{C1043687-7459-4649-08A2-2334A5B7DF61}"/>
          </ac:picMkLst>
        </pc:picChg>
        <pc:picChg chg="add del mod">
          <ac:chgData name="Hayden Gardner" userId="523fbb33-8770-4ded-8db2-a5d31445ba5c" providerId="ADAL" clId="{168FE34D-E87C-4089-BCA0-4ECCE256960B}" dt="2024-11-05T17:26:35.711" v="97" actId="478"/>
          <ac:picMkLst>
            <pc:docMk/>
            <pc:sldMk cId="0" sldId="256"/>
            <ac:picMk id="13" creationId="{FB6D5B7C-82D9-56CB-EF0C-287F831AD625}"/>
          </ac:picMkLst>
        </pc:picChg>
        <pc:picChg chg="add mod">
          <ac:chgData name="Hayden Gardner" userId="523fbb33-8770-4ded-8db2-a5d31445ba5c" providerId="ADAL" clId="{168FE34D-E87C-4089-BCA0-4ECCE256960B}" dt="2024-11-05T17:29:29.894" v="141" actId="14100"/>
          <ac:picMkLst>
            <pc:docMk/>
            <pc:sldMk cId="0" sldId="256"/>
            <ac:picMk id="15" creationId="{94E2FD41-B36E-6606-CFDD-0900E0FC9AB4}"/>
          </ac:picMkLst>
        </pc:picChg>
        <pc:picChg chg="add mod">
          <ac:chgData name="Hayden Gardner" userId="523fbb33-8770-4ded-8db2-a5d31445ba5c" providerId="ADAL" clId="{168FE34D-E87C-4089-BCA0-4ECCE256960B}" dt="2024-11-06T22:53:59.363" v="1012" actId="1076"/>
          <ac:picMkLst>
            <pc:docMk/>
            <pc:sldMk cId="0" sldId="256"/>
            <ac:picMk id="16" creationId="{7AF92B8D-A154-F733-C2D3-E57FECE98FF9}"/>
          </ac:picMkLst>
        </pc:picChg>
        <pc:picChg chg="add del mod">
          <ac:chgData name="Hayden Gardner" userId="523fbb33-8770-4ded-8db2-a5d31445ba5c" providerId="ADAL" clId="{168FE34D-E87C-4089-BCA0-4ECCE256960B}" dt="2024-11-05T17:30:18.014" v="155" actId="22"/>
          <ac:picMkLst>
            <pc:docMk/>
            <pc:sldMk cId="0" sldId="256"/>
            <ac:picMk id="17" creationId="{569F12D3-8C2E-2A05-B12E-F0A05699E663}"/>
          </ac:picMkLst>
        </pc:picChg>
        <pc:picChg chg="add mod">
          <ac:chgData name="Hayden Gardner" userId="523fbb33-8770-4ded-8db2-a5d31445ba5c" providerId="ADAL" clId="{168FE34D-E87C-4089-BCA0-4ECCE256960B}" dt="2024-11-06T22:53:32.708" v="1007" actId="14100"/>
          <ac:picMkLst>
            <pc:docMk/>
            <pc:sldMk cId="0" sldId="256"/>
            <ac:picMk id="18" creationId="{2E475933-CDC3-0AA4-E465-94FC83488363}"/>
          </ac:picMkLst>
        </pc:picChg>
        <pc:picChg chg="add mod">
          <ac:chgData name="Hayden Gardner" userId="523fbb33-8770-4ded-8db2-a5d31445ba5c" providerId="ADAL" clId="{168FE34D-E87C-4089-BCA0-4ECCE256960B}" dt="2024-11-05T17:32:15.423" v="173" actId="14100"/>
          <ac:picMkLst>
            <pc:docMk/>
            <pc:sldMk cId="0" sldId="256"/>
            <ac:picMk id="19" creationId="{79FDB63E-2B92-3DCA-5F53-7A409C01E7CC}"/>
          </ac:picMkLst>
        </pc:picChg>
        <pc:picChg chg="add mod">
          <ac:chgData name="Hayden Gardner" userId="523fbb33-8770-4ded-8db2-a5d31445ba5c" providerId="ADAL" clId="{168FE34D-E87C-4089-BCA0-4ECCE256960B}" dt="2024-11-06T22:53:22.126" v="1004" actId="1076"/>
          <ac:picMkLst>
            <pc:docMk/>
            <pc:sldMk cId="0" sldId="256"/>
            <ac:picMk id="22" creationId="{9FC081D6-C3CB-A1CB-1B29-DBF3B99C6EDB}"/>
          </ac:picMkLst>
        </pc:picChg>
        <pc:picChg chg="add mod">
          <ac:chgData name="Hayden Gardner" userId="523fbb33-8770-4ded-8db2-a5d31445ba5c" providerId="ADAL" clId="{168FE34D-E87C-4089-BCA0-4ECCE256960B}" dt="2024-11-06T22:53:38.079" v="1008" actId="14100"/>
          <ac:picMkLst>
            <pc:docMk/>
            <pc:sldMk cId="0" sldId="256"/>
            <ac:picMk id="24" creationId="{DBD58AEA-04F6-7E1F-68A1-D71E7CDBCCDE}"/>
          </ac:picMkLst>
        </pc:picChg>
        <pc:picChg chg="add mod">
          <ac:chgData name="Hayden Gardner" userId="523fbb33-8770-4ded-8db2-a5d31445ba5c" providerId="ADAL" clId="{168FE34D-E87C-4089-BCA0-4ECCE256960B}" dt="2024-11-07T04:11:08.379" v="1076" actId="1076"/>
          <ac:picMkLst>
            <pc:docMk/>
            <pc:sldMk cId="0" sldId="256"/>
            <ac:picMk id="26" creationId="{52A50CAD-CE7B-A140-C6C6-F7EE66EC9386}"/>
          </ac:picMkLst>
        </pc:picChg>
        <pc:picChg chg="add mod">
          <ac:chgData name="Hayden Gardner" userId="523fbb33-8770-4ded-8db2-a5d31445ba5c" providerId="ADAL" clId="{168FE34D-E87C-4089-BCA0-4ECCE256960B}" dt="2024-11-07T04:11:05.317" v="1075" actId="1076"/>
          <ac:picMkLst>
            <pc:docMk/>
            <pc:sldMk cId="0" sldId="256"/>
            <ac:picMk id="31" creationId="{9EADC0F2-5CD4-67A0-B23A-2596B249FFA4}"/>
          </ac:picMkLst>
        </pc:picChg>
        <pc:picChg chg="add mod">
          <ac:chgData name="Hayden Gardner" userId="523fbb33-8770-4ded-8db2-a5d31445ba5c" providerId="ADAL" clId="{168FE34D-E87C-4089-BCA0-4ECCE256960B}" dt="2024-11-06T22:53:41.093" v="1009" actId="14100"/>
          <ac:picMkLst>
            <pc:docMk/>
            <pc:sldMk cId="0" sldId="256"/>
            <ac:picMk id="33" creationId="{87FC5564-F42B-223E-CF67-953BE6CD5AF9}"/>
          </ac:picMkLst>
        </pc:picChg>
        <pc:picChg chg="add mod">
          <ac:chgData name="Hayden Gardner" userId="523fbb33-8770-4ded-8db2-a5d31445ba5c" providerId="ADAL" clId="{168FE34D-E87C-4089-BCA0-4ECCE256960B}" dt="2024-11-07T04:12:15.681" v="1086" actId="1076"/>
          <ac:picMkLst>
            <pc:docMk/>
            <pc:sldMk cId="0" sldId="256"/>
            <ac:picMk id="35" creationId="{985518E9-1631-726C-8B7E-02A275AD670F}"/>
          </ac:picMkLst>
        </pc:picChg>
        <pc:picChg chg="add del mod">
          <ac:chgData name="Hayden Gardner" userId="523fbb33-8770-4ded-8db2-a5d31445ba5c" providerId="ADAL" clId="{168FE34D-E87C-4089-BCA0-4ECCE256960B}" dt="2024-11-05T17:22:10.813" v="49" actId="478"/>
          <ac:picMkLst>
            <pc:docMk/>
            <pc:sldMk cId="0" sldId="256"/>
            <ac:picMk id="1026" creationId="{6483F8BF-BC0A-DB61-0CCA-0C9739DEE99B}"/>
          </ac:picMkLst>
        </pc:picChg>
        <pc:picChg chg="add del mod">
          <ac:chgData name="Hayden Gardner" userId="523fbb33-8770-4ded-8db2-a5d31445ba5c" providerId="ADAL" clId="{168FE34D-E87C-4089-BCA0-4ECCE256960B}" dt="2024-11-05T17:23:16.576" v="56" actId="478"/>
          <ac:picMkLst>
            <pc:docMk/>
            <pc:sldMk cId="0" sldId="256"/>
            <ac:picMk id="1028" creationId="{DEDA4F81-8D46-75C0-6929-8C8DF32CB836}"/>
          </ac:picMkLst>
        </pc:picChg>
        <pc:picChg chg="add del mod">
          <ac:chgData name="Hayden Gardner" userId="523fbb33-8770-4ded-8db2-a5d31445ba5c" providerId="ADAL" clId="{168FE34D-E87C-4089-BCA0-4ECCE256960B}" dt="2024-11-05T17:22:42.968" v="52" actId="478"/>
          <ac:picMkLst>
            <pc:docMk/>
            <pc:sldMk cId="0" sldId="256"/>
            <ac:picMk id="1030" creationId="{57996D50-9BAF-42F9-E0A1-5E49A9D88B2A}"/>
          </ac:picMkLst>
        </pc:picChg>
        <pc:picChg chg="add del mod">
          <ac:chgData name="Hayden Gardner" userId="523fbb33-8770-4ded-8db2-a5d31445ba5c" providerId="ADAL" clId="{168FE34D-E87C-4089-BCA0-4ECCE256960B}" dt="2024-11-05T17:23:42.264" v="59" actId="478"/>
          <ac:picMkLst>
            <pc:docMk/>
            <pc:sldMk cId="0" sldId="256"/>
            <ac:picMk id="1032" creationId="{C8B7D5D0-FE2A-1A05-7CF0-CEA84B497EC4}"/>
          </ac:picMkLst>
        </pc:picChg>
      </pc:sldChg>
    </pc:docChg>
  </pc:docChgLst>
  <pc:docChgLst>
    <pc:chgData name="Macauley Amobi" userId="269c8e0f-5c9b-4b1e-b8e6-78ff5b9d7409" providerId="ADAL" clId="{2CB17050-798A-EA41-839F-73E2204C944D}"/>
    <pc:docChg chg="custSel modSld">
      <pc:chgData name="Macauley Amobi" userId="269c8e0f-5c9b-4b1e-b8e6-78ff5b9d7409" providerId="ADAL" clId="{2CB17050-798A-EA41-839F-73E2204C944D}" dt="2024-11-06T19:48:09.369" v="34" actId="1076"/>
      <pc:docMkLst>
        <pc:docMk/>
      </pc:docMkLst>
      <pc:sldChg chg="addSp delSp modSp mod">
        <pc:chgData name="Macauley Amobi" userId="269c8e0f-5c9b-4b1e-b8e6-78ff5b9d7409" providerId="ADAL" clId="{2CB17050-798A-EA41-839F-73E2204C944D}" dt="2024-11-06T19:48:09.369" v="34" actId="1076"/>
        <pc:sldMkLst>
          <pc:docMk/>
          <pc:sldMk cId="0" sldId="256"/>
        </pc:sldMkLst>
        <pc:spChg chg="mod">
          <ac:chgData name="Macauley Amobi" userId="269c8e0f-5c9b-4b1e-b8e6-78ff5b9d7409" providerId="ADAL" clId="{2CB17050-798A-EA41-839F-73E2204C944D}" dt="2024-11-06T17:54:12.050" v="9" actId="14100"/>
          <ac:spMkLst>
            <pc:docMk/>
            <pc:sldMk cId="0" sldId="256"/>
            <ac:spMk id="2" creationId="{4DC9BD27-809C-BF63-933B-BFB60204AE32}"/>
          </ac:spMkLst>
        </pc:spChg>
        <pc:spChg chg="mod">
          <ac:chgData name="Macauley Amobi" userId="269c8e0f-5c9b-4b1e-b8e6-78ff5b9d7409" providerId="ADAL" clId="{2CB17050-798A-EA41-839F-73E2204C944D}" dt="2024-11-06T17:54:18.133" v="10" actId="14100"/>
          <ac:spMkLst>
            <pc:docMk/>
            <pc:sldMk cId="0" sldId="256"/>
            <ac:spMk id="4" creationId="{AFC371AC-5FC4-FB24-EE3E-382D4D711860}"/>
          </ac:spMkLst>
        </pc:spChg>
        <pc:spChg chg="mod">
          <ac:chgData name="Macauley Amobi" userId="269c8e0f-5c9b-4b1e-b8e6-78ff5b9d7409" providerId="ADAL" clId="{2CB17050-798A-EA41-839F-73E2204C944D}" dt="2024-11-06T17:54:45.713" v="15" actId="14100"/>
          <ac:spMkLst>
            <pc:docMk/>
            <pc:sldMk cId="0" sldId="256"/>
            <ac:spMk id="79" creationId="{0F831EE1-8866-4A3E-8CAB-8624A11FF145}"/>
          </ac:spMkLst>
        </pc:spChg>
        <pc:spChg chg="mod">
          <ac:chgData name="Macauley Amobi" userId="269c8e0f-5c9b-4b1e-b8e6-78ff5b9d7409" providerId="ADAL" clId="{2CB17050-798A-EA41-839F-73E2204C944D}" dt="2024-11-06T19:47:11.156" v="24" actId="1076"/>
          <ac:spMkLst>
            <pc:docMk/>
            <pc:sldMk cId="0" sldId="256"/>
            <ac:spMk id="81" creationId="{868B6862-5CC5-4906-AC03-EA9661AD1346}"/>
          </ac:spMkLst>
        </pc:spChg>
        <pc:spChg chg="mod">
          <ac:chgData name="Macauley Amobi" userId="269c8e0f-5c9b-4b1e-b8e6-78ff5b9d7409" providerId="ADAL" clId="{2CB17050-798A-EA41-839F-73E2204C944D}" dt="2024-11-06T19:47:50.172" v="30" actId="1076"/>
          <ac:spMkLst>
            <pc:docMk/>
            <pc:sldMk cId="0" sldId="256"/>
            <ac:spMk id="87" creationId="{0BE282AE-183A-4D49-B152-23A5A101BEA6}"/>
          </ac:spMkLst>
        </pc:spChg>
        <pc:picChg chg="add del mod">
          <ac:chgData name="Macauley Amobi" userId="269c8e0f-5c9b-4b1e-b8e6-78ff5b9d7409" providerId="ADAL" clId="{2CB17050-798A-EA41-839F-73E2204C944D}" dt="2024-11-06T19:46:36.961" v="16" actId="21"/>
          <ac:picMkLst>
            <pc:docMk/>
            <pc:sldMk cId="0" sldId="256"/>
            <ac:picMk id="8" creationId="{94299144-8CA6-687A-062B-4E813EC096C9}"/>
          </ac:picMkLst>
        </pc:picChg>
        <pc:picChg chg="mod">
          <ac:chgData name="Macauley Amobi" userId="269c8e0f-5c9b-4b1e-b8e6-78ff5b9d7409" providerId="ADAL" clId="{2CB17050-798A-EA41-839F-73E2204C944D}" dt="2024-11-06T19:48:09.369" v="34" actId="1076"/>
          <ac:picMkLst>
            <pc:docMk/>
            <pc:sldMk cId="0" sldId="256"/>
            <ac:picMk id="10" creationId="{AD376C73-114C-E88A-A6AB-781A699CC9B2}"/>
          </ac:picMkLst>
        </pc:picChg>
        <pc:picChg chg="add mod">
          <ac:chgData name="Macauley Amobi" userId="269c8e0f-5c9b-4b1e-b8e6-78ff5b9d7409" providerId="ADAL" clId="{2CB17050-798A-EA41-839F-73E2204C944D}" dt="2024-11-06T19:47:29.823" v="26" actId="14100"/>
          <ac:picMkLst>
            <pc:docMk/>
            <pc:sldMk cId="0" sldId="256"/>
            <ac:picMk id="13" creationId="{C1043687-7459-4649-08A2-2334A5B7DF61}"/>
          </ac:picMkLst>
        </pc:picChg>
      </pc:sldChg>
    </pc:docChg>
  </pc:docChgLst>
  <pc:docChgLst>
    <pc:chgData name="Anna Adams" userId="S::aadams109@student.gsu.edu::8353709f-4712-4cfe-8be6-fef322b57c32" providerId="AD" clId="Web-{57EFEBFD-F86D-894B-2BB8-A6EBB743115A}"/>
    <pc:docChg chg="modSld">
      <pc:chgData name="Anna Adams" userId="S::aadams109@student.gsu.edu::8353709f-4712-4cfe-8be6-fef322b57c32" providerId="AD" clId="Web-{57EFEBFD-F86D-894B-2BB8-A6EBB743115A}" dt="2024-11-06T19:16:51.858" v="9" actId="14100"/>
      <pc:docMkLst>
        <pc:docMk/>
      </pc:docMkLst>
      <pc:sldChg chg="addSp delSp modSp">
        <pc:chgData name="Anna Adams" userId="S::aadams109@student.gsu.edu::8353709f-4712-4cfe-8be6-fef322b57c32" providerId="AD" clId="Web-{57EFEBFD-F86D-894B-2BB8-A6EBB743115A}" dt="2024-11-06T19:16:51.858" v="9" actId="14100"/>
        <pc:sldMkLst>
          <pc:docMk/>
          <pc:sldMk cId="0" sldId="256"/>
        </pc:sldMkLst>
        <pc:spChg chg="add del">
          <ac:chgData name="Anna Adams" userId="S::aadams109@student.gsu.edu::8353709f-4712-4cfe-8be6-fef322b57c32" providerId="AD" clId="Web-{57EFEBFD-F86D-894B-2BB8-A6EBB743115A}" dt="2024-11-06T19:10:30.999" v="4"/>
          <ac:spMkLst>
            <pc:docMk/>
            <pc:sldMk cId="0" sldId="256"/>
            <ac:spMk id="85" creationId="{19BFD724-D51D-4DD6-A93A-40ABEA405C90}"/>
          </ac:spMkLst>
        </pc:spChg>
        <pc:picChg chg="add del mod">
          <ac:chgData name="Anna Adams" userId="S::aadams109@student.gsu.edu::8353709f-4712-4cfe-8be6-fef322b57c32" providerId="AD" clId="Web-{57EFEBFD-F86D-894B-2BB8-A6EBB743115A}" dt="2024-11-06T19:10:41.359" v="6"/>
          <ac:picMkLst>
            <pc:docMk/>
            <pc:sldMk cId="0" sldId="256"/>
            <ac:picMk id="6" creationId="{F952BD7A-A4B3-1DC9-CB40-26F2E7B2A735}"/>
          </ac:picMkLst>
        </pc:picChg>
        <pc:picChg chg="add mod">
          <ac:chgData name="Anna Adams" userId="S::aadams109@student.gsu.edu::8353709f-4712-4cfe-8be6-fef322b57c32" providerId="AD" clId="Web-{57EFEBFD-F86D-894B-2BB8-A6EBB743115A}" dt="2024-11-06T19:16:51.858" v="9" actId="14100"/>
          <ac:picMkLst>
            <pc:docMk/>
            <pc:sldMk cId="0" sldId="256"/>
            <ac:picMk id="10" creationId="{AD376C73-114C-E88A-A6AB-781A699CC9B2}"/>
          </ac:picMkLst>
        </pc:picChg>
        <pc:picChg chg="mod">
          <ac:chgData name="Anna Adams" userId="S::aadams109@student.gsu.edu::8353709f-4712-4cfe-8be6-fef322b57c32" providerId="AD" clId="Web-{57EFEBFD-F86D-894B-2BB8-A6EBB743115A}" dt="2024-11-06T19:08:19.275" v="1" actId="1076"/>
          <ac:picMkLst>
            <pc:docMk/>
            <pc:sldMk cId="0" sldId="256"/>
            <ac:picMk id="19" creationId="{79FDB63E-2B92-3DCA-5F53-7A409C01E7C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074400" y="16459200"/>
            <a:ext cx="14274800" cy="3937000"/>
          </a:xfrm>
          <a:prstGeom prst="rect">
            <a:avLst/>
          </a:prstGeom>
        </p:spPr>
      </p:pic>
      <p:pic>
        <p:nvPicPr>
          <p:cNvPr id="3" name="New picture"/>
          <p:cNvPicPr/>
          <p:nvPr/>
        </p:nvPicPr>
        <p:blipFill>
          <a:blip r:embed="rId13"/>
          <a:stretch>
            <a:fillRect/>
          </a:stretch>
        </p:blipFill>
        <p:spPr>
          <a:xfrm rot="5400000">
            <a:off x="40690800" y="16459200"/>
            <a:ext cx="14274800" cy="3937000"/>
          </a:xfrm>
          <a:prstGeom prst="rect">
            <a:avLst/>
          </a:prstGeom>
        </p:spPr>
      </p:pic>
      <p:pic>
        <p:nvPicPr>
          <p:cNvPr id="4" name="New picture"/>
          <p:cNvPicPr/>
          <p:nvPr/>
        </p:nvPicPr>
        <p:blipFill>
          <a:blip r:embed="rId14"/>
          <a:stretch>
            <a:fillRect/>
          </a:stretch>
        </p:blipFill>
        <p:spPr>
          <a:xfrm>
            <a:off x="6946900" y="33426400"/>
            <a:ext cx="29997400" cy="1447800"/>
          </a:xfrm>
          <a:prstGeom prst="rect">
            <a:avLst/>
          </a:prstGeom>
        </p:spPr>
      </p:pic>
      <p:sp>
        <p:nvSpPr>
          <p:cNvPr id="5"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ponderingpeacock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jpeg"/><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4495800" y="685800"/>
            <a:ext cx="34594800" cy="4012370"/>
          </a:xfrm>
          <a:prstGeom prst="snip2DiagRect">
            <a:avLst/>
          </a:prstGeom>
          <a:solidFill>
            <a:srgbClr val="2C2C2C"/>
          </a:solidFill>
          <a:ln w="25400">
            <a:noFill/>
            <a:miter lim="800000"/>
          </a:ln>
        </p:spPr>
        <p:txBody>
          <a:bodyPr lIns="61170" tIns="30584" rIns="61170" bIns="30584"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3439161" y="1104435"/>
            <a:ext cx="36576000" cy="293744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11000" b="1" err="1">
                <a:solidFill>
                  <a:schemeClr val="bg1"/>
                </a:solidFill>
                <a:effectLst/>
                <a:latin typeface="Quattrocento" panose="02020802030000000404" pitchFamily="18" charset="0"/>
              </a:rPr>
              <a:t>HelpR</a:t>
            </a:r>
            <a:endParaRPr lang="en-US" sz="11000" b="1">
              <a:solidFill>
                <a:schemeClr val="bg1"/>
              </a:solidFill>
              <a:effectLst/>
              <a:latin typeface="Quattrocento" panose="02020802030000000404" pitchFamily="18" charset="0"/>
            </a:endParaRP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7924800" y="3145083"/>
            <a:ext cx="36576000" cy="923330"/>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r>
              <a:rPr lang="en-US" sz="6000" b="0" i="0">
                <a:solidFill>
                  <a:schemeClr val="bg1"/>
                </a:solidFill>
                <a:effectLst/>
                <a:latin typeface="Libre Baskerville" panose="02000000000000000000" pitchFamily="2" charset="0"/>
              </a:rPr>
              <a:t>Macauley Amobi, Anna Adams, Hayden Gardner, Alanna </a:t>
            </a:r>
            <a:r>
              <a:rPr lang="en-US" sz="6000" b="0" i="0" err="1">
                <a:solidFill>
                  <a:schemeClr val="bg1"/>
                </a:solidFill>
                <a:effectLst/>
                <a:latin typeface="Libre Baskerville" panose="02000000000000000000" pitchFamily="2" charset="0"/>
              </a:rPr>
              <a:t>Ramsoondar</a:t>
            </a:r>
            <a:endParaRPr lang="en-US" sz="6000">
              <a:solidFill>
                <a:schemeClr val="bg1"/>
              </a:solidFill>
              <a:latin typeface="Libre Baskerville" panose="02000000000000000000" pitchFamily="2" charset="0"/>
            </a:endParaRP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281999" y="5201509"/>
            <a:ext cx="12293518" cy="1139279"/>
          </a:xfrm>
          <a:prstGeom prst="snipRoundRect">
            <a:avLst>
              <a:gd name="adj1" fmla="val 0"/>
              <a:gd name="adj2" fmla="val 50000"/>
            </a:avLst>
          </a:prstGeom>
          <a:solidFill>
            <a:schemeClr val="bg2">
              <a:lumMod val="50000"/>
            </a:schemeClr>
          </a:solidFill>
          <a:ln w="12700">
            <a:noFill/>
            <a:miter lim="800000"/>
          </a:ln>
        </p:spPr>
        <p:txBody>
          <a:bodyPr wrap="none" lIns="274320" tIns="73152" rIns="274320" bIns="68563" anchor="ctr" anchorCtr="0"/>
          <a:lstStyle>
            <a:defPPr>
              <a:defRPr kern="1200"/>
            </a:defPPr>
          </a:lstStyle>
          <a:p>
            <a:r>
              <a:rPr lang="en-US" sz="4000" b="1" i="0">
                <a:solidFill>
                  <a:schemeClr val="bg1"/>
                </a:solidFill>
                <a:effectLst/>
                <a:latin typeface="Quattrocento" panose="02020502030000000404" pitchFamily="18" charset="0"/>
              </a:rPr>
              <a:t>Registration Mockup</a:t>
            </a:r>
            <a:endParaRPr lang="en-US" sz="4000">
              <a:solidFill>
                <a:schemeClr val="bg1"/>
              </a:solidFill>
              <a:latin typeface="Quattrocento" panose="02020502030000000404" pitchFamily="18" charset="0"/>
            </a:endParaRPr>
          </a:p>
        </p:txBody>
      </p:sp>
      <p:sp>
        <p:nvSpPr>
          <p:cNvPr id="88" name="Rectangle 87">
            <a:extLst>
              <a:ext uri="{FF2B5EF4-FFF2-40B4-BE49-F238E27FC236}">
                <a16:creationId xmlns:a16="http://schemas.microsoft.com/office/drawing/2014/main" id="{236036AE-C83F-4AC9-800C-C6574727635F}"/>
              </a:ext>
            </a:extLst>
          </p:cNvPr>
          <p:cNvSpPr/>
          <p:nvPr/>
        </p:nvSpPr>
        <p:spPr>
          <a:xfrm>
            <a:off x="401996" y="14670043"/>
            <a:ext cx="12694648" cy="17562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401996" y="13577742"/>
            <a:ext cx="12268200" cy="1296682"/>
          </a:xfrm>
          <a:prstGeom prst="snipRoundRect">
            <a:avLst>
              <a:gd name="adj1" fmla="val 0"/>
              <a:gd name="adj2" fmla="val 50000"/>
            </a:avLst>
          </a:prstGeom>
          <a:solidFill>
            <a:schemeClr val="bg2">
              <a:lumMod val="50000"/>
            </a:schemeClr>
          </a:solidFill>
          <a:ln w="12700">
            <a:noFill/>
            <a:miter lim="800000"/>
          </a:ln>
        </p:spPr>
        <p:txBody>
          <a:bodyPr wrap="none" lIns="274320" tIns="73152" rIns="274320" bIns="68563" anchor="ctr" anchorCtr="0"/>
          <a:lstStyle>
            <a:defPPr>
              <a:defRPr kern="1200"/>
            </a:defPPr>
          </a:lstStyle>
          <a:p>
            <a:pPr defTabSz="4702588">
              <a:defRPr/>
            </a:pPr>
            <a:r>
              <a:rPr lang="en-US" sz="4000" b="1">
                <a:solidFill>
                  <a:schemeClr val="bg1"/>
                </a:solidFill>
                <a:effectLst/>
                <a:latin typeface="Quattrocento" panose="02020802030000000404" pitchFamily="18" charset="0"/>
              </a:rPr>
              <a:t>Registration Sequence</a:t>
            </a:r>
          </a:p>
        </p:txBody>
      </p:sp>
      <p:sp>
        <p:nvSpPr>
          <p:cNvPr id="91" name="Rectangle 90">
            <a:extLst>
              <a:ext uri="{FF2B5EF4-FFF2-40B4-BE49-F238E27FC236}">
                <a16:creationId xmlns:a16="http://schemas.microsoft.com/office/drawing/2014/main" id="{65D5CB20-8752-4D75-A601-0EEB3443D27F}"/>
              </a:ext>
            </a:extLst>
          </p:cNvPr>
          <p:cNvSpPr/>
          <p:nvPr/>
        </p:nvSpPr>
        <p:spPr>
          <a:xfrm>
            <a:off x="31470601" y="17597387"/>
            <a:ext cx="12018604" cy="15168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31431698" y="16914735"/>
            <a:ext cx="10058400" cy="873301"/>
          </a:xfrm>
          <a:prstGeom prst="snipRoundRect">
            <a:avLst>
              <a:gd name="adj1" fmla="val 0"/>
              <a:gd name="adj2" fmla="val 46622"/>
            </a:avLst>
          </a:prstGeom>
          <a:solidFill>
            <a:schemeClr val="bg2">
              <a:lumMod val="50000"/>
            </a:schemeClr>
          </a:solidFill>
          <a:ln w="12700">
            <a:solidFill>
              <a:schemeClr val="accent5">
                <a:lumMod val="75000"/>
              </a:schemeClr>
            </a:solidFill>
            <a:miter lim="800000"/>
          </a:ln>
        </p:spPr>
        <p:txBody>
          <a:bodyPr wrap="none" lIns="274320" tIns="73152" rIns="274320" bIns="68563" anchor="ctr" anchorCtr="0"/>
          <a:lstStyle>
            <a:defPPr>
              <a:defRPr kern="1200"/>
            </a:defPPr>
          </a:lstStyle>
          <a:p>
            <a:pPr defTabSz="4702588">
              <a:defRPr/>
            </a:pPr>
            <a:r>
              <a:rPr lang="en-US" sz="4000" b="1">
                <a:solidFill>
                  <a:schemeClr val="bg1"/>
                </a:solidFill>
                <a:effectLst/>
                <a:latin typeface="Quattrocento" panose="02020802030000000404" pitchFamily="18" charset="0"/>
              </a:rPr>
              <a:t>Overview</a:t>
            </a:r>
          </a:p>
        </p:txBody>
      </p:sp>
      <p:sp>
        <p:nvSpPr>
          <p:cNvPr id="2" name="Rectangle 1">
            <a:extLst>
              <a:ext uri="{FF2B5EF4-FFF2-40B4-BE49-F238E27FC236}">
                <a16:creationId xmlns:a16="http://schemas.microsoft.com/office/drawing/2014/main" id="{4DC9BD27-809C-BF63-933B-BFB60204AE32}"/>
              </a:ext>
            </a:extLst>
          </p:cNvPr>
          <p:cNvSpPr/>
          <p:nvPr/>
        </p:nvSpPr>
        <p:spPr>
          <a:xfrm>
            <a:off x="23889447" y="16904188"/>
            <a:ext cx="7215502" cy="13880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pic>
        <p:nvPicPr>
          <p:cNvPr id="7" name="Picture 6">
            <a:extLst>
              <a:ext uri="{FF2B5EF4-FFF2-40B4-BE49-F238E27FC236}">
                <a16:creationId xmlns:a16="http://schemas.microsoft.com/office/drawing/2014/main" id="{1C2BDF72-75CE-EFFA-22BE-7F4412086916}"/>
              </a:ext>
            </a:extLst>
          </p:cNvPr>
          <p:cNvPicPr>
            <a:picLocks noChangeAspect="1"/>
          </p:cNvPicPr>
          <p:nvPr/>
        </p:nvPicPr>
        <p:blipFill>
          <a:blip r:embed="rId3"/>
          <a:srcRect b="813"/>
          <a:stretch/>
        </p:blipFill>
        <p:spPr>
          <a:xfrm>
            <a:off x="155279" y="7231766"/>
            <a:ext cx="3564828" cy="5845980"/>
          </a:xfrm>
          <a:prstGeom prst="rect">
            <a:avLst/>
          </a:prstGeom>
        </p:spPr>
      </p:pic>
      <p:pic>
        <p:nvPicPr>
          <p:cNvPr id="9" name="Picture 8">
            <a:extLst>
              <a:ext uri="{FF2B5EF4-FFF2-40B4-BE49-F238E27FC236}">
                <a16:creationId xmlns:a16="http://schemas.microsoft.com/office/drawing/2014/main" id="{4DFF7EF8-A727-B976-CED4-B0BA8E88B1B2}"/>
              </a:ext>
            </a:extLst>
          </p:cNvPr>
          <p:cNvPicPr>
            <a:picLocks noChangeAspect="1"/>
          </p:cNvPicPr>
          <p:nvPr/>
        </p:nvPicPr>
        <p:blipFill>
          <a:blip r:embed="rId4"/>
          <a:srcRect b="1863"/>
          <a:stretch/>
        </p:blipFill>
        <p:spPr>
          <a:xfrm>
            <a:off x="3816257" y="7231767"/>
            <a:ext cx="3574562" cy="5845981"/>
          </a:xfrm>
          <a:prstGeom prst="rect">
            <a:avLst/>
          </a:prstGeom>
        </p:spPr>
      </p:pic>
      <p:pic>
        <p:nvPicPr>
          <p:cNvPr id="11" name="Picture 10">
            <a:extLst>
              <a:ext uri="{FF2B5EF4-FFF2-40B4-BE49-F238E27FC236}">
                <a16:creationId xmlns:a16="http://schemas.microsoft.com/office/drawing/2014/main" id="{CCA18372-952F-743D-DF12-D931A497EA11}"/>
              </a:ext>
            </a:extLst>
          </p:cNvPr>
          <p:cNvPicPr>
            <a:picLocks noChangeAspect="1"/>
          </p:cNvPicPr>
          <p:nvPr/>
        </p:nvPicPr>
        <p:blipFill>
          <a:blip r:embed="rId5"/>
          <a:stretch>
            <a:fillRect/>
          </a:stretch>
        </p:blipFill>
        <p:spPr>
          <a:xfrm>
            <a:off x="7472965" y="7231767"/>
            <a:ext cx="3572509" cy="5845982"/>
          </a:xfrm>
          <a:prstGeom prst="rect">
            <a:avLst/>
          </a:prstGeom>
        </p:spPr>
      </p:pic>
      <p:pic>
        <p:nvPicPr>
          <p:cNvPr id="15" name="Picture 14">
            <a:extLst>
              <a:ext uri="{FF2B5EF4-FFF2-40B4-BE49-F238E27FC236}">
                <a16:creationId xmlns:a16="http://schemas.microsoft.com/office/drawing/2014/main" id="{94E2FD41-B36E-6606-CFDD-0900E0FC9AB4}"/>
              </a:ext>
            </a:extLst>
          </p:cNvPr>
          <p:cNvPicPr>
            <a:picLocks noChangeAspect="1"/>
          </p:cNvPicPr>
          <p:nvPr/>
        </p:nvPicPr>
        <p:blipFill>
          <a:blip r:embed="rId6"/>
          <a:stretch>
            <a:fillRect/>
          </a:stretch>
        </p:blipFill>
        <p:spPr>
          <a:xfrm>
            <a:off x="11127620" y="7231766"/>
            <a:ext cx="3652289" cy="5845982"/>
          </a:xfrm>
          <a:prstGeom prst="rect">
            <a:avLst/>
          </a:prstGeom>
        </p:spPr>
      </p:pic>
      <p:pic>
        <p:nvPicPr>
          <p:cNvPr id="19" name="Picture 18" descr="A diagram of a software project&#10;&#10;Description automatically generated">
            <a:extLst>
              <a:ext uri="{FF2B5EF4-FFF2-40B4-BE49-F238E27FC236}">
                <a16:creationId xmlns:a16="http://schemas.microsoft.com/office/drawing/2014/main" id="{79FDB63E-2B92-3DCA-5F53-7A409C01E7CC}"/>
              </a:ext>
            </a:extLst>
          </p:cNvPr>
          <p:cNvPicPr>
            <a:picLocks noChangeAspect="1"/>
          </p:cNvPicPr>
          <p:nvPr/>
        </p:nvPicPr>
        <p:blipFill>
          <a:blip r:embed="rId7"/>
          <a:stretch>
            <a:fillRect/>
          </a:stretch>
        </p:blipFill>
        <p:spPr>
          <a:xfrm>
            <a:off x="714958" y="15531675"/>
            <a:ext cx="12268200" cy="14232228"/>
          </a:xfrm>
          <a:prstGeom prst="rect">
            <a:avLst/>
          </a:prstGeom>
        </p:spPr>
      </p:pic>
      <p:sp>
        <p:nvSpPr>
          <p:cNvPr id="20" name="TextBox 19">
            <a:extLst>
              <a:ext uri="{FF2B5EF4-FFF2-40B4-BE49-F238E27FC236}">
                <a16:creationId xmlns:a16="http://schemas.microsoft.com/office/drawing/2014/main" id="{897997EC-4614-9EB2-3BF4-4C9CD44667E8}"/>
              </a:ext>
            </a:extLst>
          </p:cNvPr>
          <p:cNvSpPr txBox="1"/>
          <p:nvPr/>
        </p:nvSpPr>
        <p:spPr>
          <a:xfrm>
            <a:off x="31569198" y="17864484"/>
            <a:ext cx="11958909" cy="5493812"/>
          </a:xfrm>
          <a:prstGeom prst="rect">
            <a:avLst/>
          </a:prstGeom>
          <a:noFill/>
        </p:spPr>
        <p:txBody>
          <a:bodyPr wrap="square" rtlCol="0">
            <a:spAutoFit/>
          </a:bodyPr>
          <a:lstStyle/>
          <a:p>
            <a:r>
              <a:rPr lang="en-US" sz="3900" b="1">
                <a:latin typeface="Quattrocento" panose="02020502030000000404" pitchFamily="18" charset="0"/>
              </a:rPr>
              <a:t>Introduction</a:t>
            </a:r>
            <a:r>
              <a:rPr lang="en-US" sz="3900">
                <a:latin typeface="Quattrocento" panose="02020502030000000404" pitchFamily="18" charset="0"/>
              </a:rPr>
              <a:t>: This software is a mobile check-in app for tutoring services. Tutors will be able to enter their available tutoring time into a calendar, while students can access the calendar and select tutoring sessions for subjects they are having difficulty with. The app’s purpose is to streamline the connection between tutors and students, allowing for easier access to available tutoring sessions and communication.</a:t>
            </a:r>
          </a:p>
        </p:txBody>
      </p:sp>
      <p:pic>
        <p:nvPicPr>
          <p:cNvPr id="10" name="Picture 9" descr="A screenshot of a computer&#10;&#10;Description automatically generated">
            <a:extLst>
              <a:ext uri="{FF2B5EF4-FFF2-40B4-BE49-F238E27FC236}">
                <a16:creationId xmlns:a16="http://schemas.microsoft.com/office/drawing/2014/main" id="{AD376C73-114C-E88A-A6AB-781A699CC9B2}"/>
              </a:ext>
            </a:extLst>
          </p:cNvPr>
          <p:cNvPicPr>
            <a:picLocks noChangeAspect="1"/>
          </p:cNvPicPr>
          <p:nvPr/>
        </p:nvPicPr>
        <p:blipFill>
          <a:blip r:embed="rId8"/>
          <a:stretch>
            <a:fillRect/>
          </a:stretch>
        </p:blipFill>
        <p:spPr>
          <a:xfrm>
            <a:off x="24272858" y="24446645"/>
            <a:ext cx="6640563" cy="5029817"/>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C1043687-7459-4649-08A2-2334A5B7DF61}"/>
              </a:ext>
            </a:extLst>
          </p:cNvPr>
          <p:cNvPicPr>
            <a:picLocks noChangeAspect="1"/>
          </p:cNvPicPr>
          <p:nvPr/>
        </p:nvPicPr>
        <p:blipFill>
          <a:blip r:embed="rId9">
            <a:extLst>
              <a:ext uri="{28A0092B-C50C-407E-A947-70E740481C1C}">
                <a14:useLocalDpi xmlns:a14="http://schemas.microsoft.com/office/drawing/2010/main" val="0"/>
              </a:ext>
            </a:extLst>
          </a:blip>
          <a:srcRect l="5218" r="13542"/>
          <a:stretch/>
        </p:blipFill>
        <p:spPr>
          <a:xfrm>
            <a:off x="15657905" y="5956846"/>
            <a:ext cx="12438310" cy="9172700"/>
          </a:xfrm>
          <a:prstGeom prst="rect">
            <a:avLst/>
          </a:prstGeom>
        </p:spPr>
      </p:pic>
      <p:pic>
        <p:nvPicPr>
          <p:cNvPr id="16" name="Picture 15">
            <a:extLst>
              <a:ext uri="{FF2B5EF4-FFF2-40B4-BE49-F238E27FC236}">
                <a16:creationId xmlns:a16="http://schemas.microsoft.com/office/drawing/2014/main" id="{7AF92B8D-A154-F733-C2D3-E57FECE98FF9}"/>
              </a:ext>
            </a:extLst>
          </p:cNvPr>
          <p:cNvPicPr>
            <a:picLocks noChangeAspect="1"/>
          </p:cNvPicPr>
          <p:nvPr/>
        </p:nvPicPr>
        <p:blipFill>
          <a:blip r:embed="rId10"/>
          <a:stretch>
            <a:fillRect/>
          </a:stretch>
        </p:blipFill>
        <p:spPr>
          <a:xfrm>
            <a:off x="29202427" y="5954878"/>
            <a:ext cx="5762427" cy="10414449"/>
          </a:xfrm>
          <a:prstGeom prst="rect">
            <a:avLst/>
          </a:prstGeom>
        </p:spPr>
      </p:pic>
      <p:pic>
        <p:nvPicPr>
          <p:cNvPr id="18" name="Picture 17">
            <a:extLst>
              <a:ext uri="{FF2B5EF4-FFF2-40B4-BE49-F238E27FC236}">
                <a16:creationId xmlns:a16="http://schemas.microsoft.com/office/drawing/2014/main" id="{2E475933-CDC3-0AA4-E465-94FC83488363}"/>
              </a:ext>
            </a:extLst>
          </p:cNvPr>
          <p:cNvPicPr>
            <a:picLocks noChangeAspect="1"/>
          </p:cNvPicPr>
          <p:nvPr/>
        </p:nvPicPr>
        <p:blipFill>
          <a:blip r:embed="rId11"/>
          <a:stretch>
            <a:fillRect/>
          </a:stretch>
        </p:blipFill>
        <p:spPr>
          <a:xfrm>
            <a:off x="35196921" y="5824909"/>
            <a:ext cx="3893679" cy="5343458"/>
          </a:xfrm>
          <a:prstGeom prst="rect">
            <a:avLst/>
          </a:prstGeom>
        </p:spPr>
      </p:pic>
      <p:pic>
        <p:nvPicPr>
          <p:cNvPr id="22" name="Picture 21">
            <a:extLst>
              <a:ext uri="{FF2B5EF4-FFF2-40B4-BE49-F238E27FC236}">
                <a16:creationId xmlns:a16="http://schemas.microsoft.com/office/drawing/2014/main" id="{9FC081D6-C3CB-A1CB-1B29-DBF3B99C6EDB}"/>
              </a:ext>
            </a:extLst>
          </p:cNvPr>
          <p:cNvPicPr>
            <a:picLocks noChangeAspect="1"/>
          </p:cNvPicPr>
          <p:nvPr/>
        </p:nvPicPr>
        <p:blipFill>
          <a:blip r:embed="rId12"/>
          <a:stretch>
            <a:fillRect/>
          </a:stretch>
        </p:blipFill>
        <p:spPr>
          <a:xfrm>
            <a:off x="39429843" y="5806787"/>
            <a:ext cx="3689526" cy="5420366"/>
          </a:xfrm>
          <a:prstGeom prst="rect">
            <a:avLst/>
          </a:prstGeom>
        </p:spPr>
      </p:pic>
      <p:pic>
        <p:nvPicPr>
          <p:cNvPr id="24" name="Picture 23">
            <a:extLst>
              <a:ext uri="{FF2B5EF4-FFF2-40B4-BE49-F238E27FC236}">
                <a16:creationId xmlns:a16="http://schemas.microsoft.com/office/drawing/2014/main" id="{DBD58AEA-04F6-7E1F-68A1-D71E7CDBCCDE}"/>
              </a:ext>
            </a:extLst>
          </p:cNvPr>
          <p:cNvPicPr>
            <a:picLocks noChangeAspect="1"/>
          </p:cNvPicPr>
          <p:nvPr/>
        </p:nvPicPr>
        <p:blipFill>
          <a:blip r:embed="rId13"/>
          <a:stretch>
            <a:fillRect/>
          </a:stretch>
        </p:blipFill>
        <p:spPr>
          <a:xfrm>
            <a:off x="35196921" y="11348968"/>
            <a:ext cx="3893679" cy="5301995"/>
          </a:xfrm>
          <a:prstGeom prst="rect">
            <a:avLst/>
          </a:prstGeom>
        </p:spPr>
      </p:pic>
      <p:pic>
        <p:nvPicPr>
          <p:cNvPr id="26" name="Picture 25">
            <a:extLst>
              <a:ext uri="{FF2B5EF4-FFF2-40B4-BE49-F238E27FC236}">
                <a16:creationId xmlns:a16="http://schemas.microsoft.com/office/drawing/2014/main" id="{52A50CAD-CE7B-A140-C6C6-F7EE66EC9386}"/>
              </a:ext>
            </a:extLst>
          </p:cNvPr>
          <p:cNvPicPr>
            <a:picLocks noChangeAspect="1"/>
          </p:cNvPicPr>
          <p:nvPr/>
        </p:nvPicPr>
        <p:blipFill>
          <a:blip r:embed="rId14"/>
          <a:stretch>
            <a:fillRect/>
          </a:stretch>
        </p:blipFill>
        <p:spPr>
          <a:xfrm>
            <a:off x="27565563" y="17788036"/>
            <a:ext cx="3553589" cy="5527805"/>
          </a:xfrm>
          <a:prstGeom prst="rect">
            <a:avLst/>
          </a:prstGeom>
        </p:spPr>
      </p:pic>
      <p:pic>
        <p:nvPicPr>
          <p:cNvPr id="31" name="Picture 30">
            <a:extLst>
              <a:ext uri="{FF2B5EF4-FFF2-40B4-BE49-F238E27FC236}">
                <a16:creationId xmlns:a16="http://schemas.microsoft.com/office/drawing/2014/main" id="{9EADC0F2-5CD4-67A0-B23A-2596B249FFA4}"/>
              </a:ext>
            </a:extLst>
          </p:cNvPr>
          <p:cNvPicPr>
            <a:picLocks noChangeAspect="1"/>
          </p:cNvPicPr>
          <p:nvPr/>
        </p:nvPicPr>
        <p:blipFill>
          <a:blip r:embed="rId15"/>
          <a:stretch>
            <a:fillRect/>
          </a:stretch>
        </p:blipFill>
        <p:spPr>
          <a:xfrm>
            <a:off x="23981782" y="17818622"/>
            <a:ext cx="3158531" cy="5527805"/>
          </a:xfrm>
          <a:prstGeom prst="rect">
            <a:avLst/>
          </a:prstGeom>
        </p:spPr>
      </p:pic>
      <p:pic>
        <p:nvPicPr>
          <p:cNvPr id="33" name="Picture 32">
            <a:extLst>
              <a:ext uri="{FF2B5EF4-FFF2-40B4-BE49-F238E27FC236}">
                <a16:creationId xmlns:a16="http://schemas.microsoft.com/office/drawing/2014/main" id="{87FC5564-F42B-223E-CF67-953BE6CD5AF9}"/>
              </a:ext>
            </a:extLst>
          </p:cNvPr>
          <p:cNvPicPr>
            <a:picLocks noChangeAspect="1"/>
          </p:cNvPicPr>
          <p:nvPr/>
        </p:nvPicPr>
        <p:blipFill>
          <a:blip r:embed="rId16"/>
          <a:stretch>
            <a:fillRect/>
          </a:stretch>
        </p:blipFill>
        <p:spPr>
          <a:xfrm>
            <a:off x="39429842" y="11348968"/>
            <a:ext cx="3689525" cy="5322136"/>
          </a:xfrm>
          <a:prstGeom prst="rect">
            <a:avLst/>
          </a:prstGeom>
        </p:spPr>
      </p:pic>
      <p:sp>
        <p:nvSpPr>
          <p:cNvPr id="4" name="Rectangle 10">
            <a:extLst>
              <a:ext uri="{FF2B5EF4-FFF2-40B4-BE49-F238E27FC236}">
                <a16:creationId xmlns:a16="http://schemas.microsoft.com/office/drawing/2014/main" id="{AFC371AC-5FC4-FB24-EE3E-382D4D711860}"/>
              </a:ext>
            </a:extLst>
          </p:cNvPr>
          <p:cNvSpPr>
            <a:spLocks noChangeArrowheads="1"/>
          </p:cNvSpPr>
          <p:nvPr/>
        </p:nvSpPr>
        <p:spPr bwMode="auto">
          <a:xfrm>
            <a:off x="23875244" y="16204416"/>
            <a:ext cx="6640563" cy="1079345"/>
          </a:xfrm>
          <a:prstGeom prst="snipRoundRect">
            <a:avLst>
              <a:gd name="adj1" fmla="val 0"/>
              <a:gd name="adj2" fmla="val 50000"/>
            </a:avLst>
          </a:prstGeom>
          <a:solidFill>
            <a:srgbClr val="2C2C2C"/>
          </a:solidFill>
          <a:ln w="12700">
            <a:noFill/>
            <a:miter lim="800000"/>
          </a:ln>
        </p:spPr>
        <p:txBody>
          <a:bodyPr wrap="none" lIns="274320" tIns="73152" rIns="274320" bIns="68563" anchor="ctr" anchorCtr="0"/>
          <a:lstStyle>
            <a:defPPr>
              <a:defRPr kern="1200"/>
            </a:defPPr>
          </a:lstStyle>
          <a:p>
            <a:pPr defTabSz="4702588">
              <a:defRPr/>
            </a:pPr>
            <a:r>
              <a:rPr lang="en-US" sz="4000" b="1">
                <a:solidFill>
                  <a:schemeClr val="bg1"/>
                </a:solidFill>
                <a:effectLst/>
                <a:latin typeface="Quattrocento" panose="02020802030000000404" pitchFamily="18" charset="0"/>
              </a:rPr>
              <a:t>QR Mockup and Table</a:t>
            </a: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29688570" y="4872370"/>
            <a:ext cx="10058400" cy="873301"/>
          </a:xfrm>
          <a:prstGeom prst="snipRoundRect">
            <a:avLst>
              <a:gd name="adj1" fmla="val 0"/>
              <a:gd name="adj2" fmla="val 50000"/>
            </a:avLst>
          </a:prstGeom>
          <a:solidFill>
            <a:schemeClr val="bg2">
              <a:lumMod val="50000"/>
            </a:schemeClr>
          </a:solidFill>
          <a:ln w="12700">
            <a:noFill/>
            <a:miter lim="800000"/>
          </a:ln>
        </p:spPr>
        <p:txBody>
          <a:bodyPr wrap="none" lIns="274320" tIns="73152" rIns="274320" bIns="68563" anchor="ctr" anchorCtr="0"/>
          <a:lstStyle>
            <a:defPPr>
              <a:defRPr kern="1200"/>
            </a:defPPr>
          </a:lstStyle>
          <a:p>
            <a:pPr defTabSz="4702588">
              <a:defRPr/>
            </a:pPr>
            <a:r>
              <a:rPr lang="en-US" sz="4000" b="1">
                <a:solidFill>
                  <a:schemeClr val="bg1"/>
                </a:solidFill>
                <a:effectLst/>
                <a:latin typeface="Quattrocento" panose="02020802030000000404" pitchFamily="18" charset="0"/>
              </a:rPr>
              <a:t>Calendar and Search Mockup</a:t>
            </a:r>
          </a:p>
        </p:txBody>
      </p:sp>
      <p:sp>
        <p:nvSpPr>
          <p:cNvPr id="3" name="Rectangle 2">
            <a:extLst>
              <a:ext uri="{FF2B5EF4-FFF2-40B4-BE49-F238E27FC236}">
                <a16:creationId xmlns:a16="http://schemas.microsoft.com/office/drawing/2014/main" id="{B459E51E-60A3-BC83-F801-E798C414357A}"/>
              </a:ext>
            </a:extLst>
          </p:cNvPr>
          <p:cNvSpPr/>
          <p:nvPr/>
        </p:nvSpPr>
        <p:spPr>
          <a:xfrm>
            <a:off x="13527834" y="16671104"/>
            <a:ext cx="9798414" cy="85172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pic>
        <p:nvPicPr>
          <p:cNvPr id="35" name="Picture 34" descr="A diagram of a software system&#10;&#10;Description automatically generated">
            <a:extLst>
              <a:ext uri="{FF2B5EF4-FFF2-40B4-BE49-F238E27FC236}">
                <a16:creationId xmlns:a16="http://schemas.microsoft.com/office/drawing/2014/main" id="{985518E9-1631-726C-8B7E-02A275AD670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3513631" y="17351385"/>
            <a:ext cx="9798414" cy="14050828"/>
          </a:xfrm>
          <a:prstGeom prst="rect">
            <a:avLst/>
          </a:prstGeom>
        </p:spPr>
      </p:pic>
      <p:sp>
        <p:nvSpPr>
          <p:cNvPr id="5" name="Rectangle 10">
            <a:extLst>
              <a:ext uri="{FF2B5EF4-FFF2-40B4-BE49-F238E27FC236}">
                <a16:creationId xmlns:a16="http://schemas.microsoft.com/office/drawing/2014/main" id="{98BD7337-47A3-30ED-F675-0E1676BC8693}"/>
              </a:ext>
            </a:extLst>
          </p:cNvPr>
          <p:cNvSpPr>
            <a:spLocks noChangeArrowheads="1"/>
          </p:cNvSpPr>
          <p:nvPr/>
        </p:nvSpPr>
        <p:spPr bwMode="auto">
          <a:xfrm>
            <a:off x="13533559" y="16180370"/>
            <a:ext cx="8766871" cy="941185"/>
          </a:xfrm>
          <a:prstGeom prst="snipRoundRect">
            <a:avLst>
              <a:gd name="adj1" fmla="val 0"/>
              <a:gd name="adj2" fmla="val 50000"/>
            </a:avLst>
          </a:prstGeom>
          <a:solidFill>
            <a:srgbClr val="2C2C2C"/>
          </a:solidFill>
          <a:ln w="12700">
            <a:noFill/>
            <a:miter lim="800000"/>
          </a:ln>
        </p:spPr>
        <p:txBody>
          <a:bodyPr wrap="none" lIns="274320" tIns="73152" rIns="274320" bIns="68563" anchor="ctr" anchorCtr="0"/>
          <a:lstStyle>
            <a:defPPr>
              <a:defRPr kern="1200"/>
            </a:defPPr>
          </a:lstStyle>
          <a:p>
            <a:pPr defTabSz="4702588">
              <a:defRPr/>
            </a:pPr>
            <a:r>
              <a:rPr lang="en-US" sz="4000" b="1">
                <a:solidFill>
                  <a:schemeClr val="bg1"/>
                </a:solidFill>
                <a:effectLst/>
                <a:latin typeface="Quattrocento" panose="02020802030000000404" pitchFamily="18" charset="0"/>
              </a:rPr>
              <a:t>QR Scanning Sequence</a:t>
            </a: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5540814" y="5108381"/>
            <a:ext cx="12372695" cy="1008498"/>
          </a:xfrm>
          <a:prstGeom prst="snipRoundRect">
            <a:avLst>
              <a:gd name="adj1" fmla="val 0"/>
              <a:gd name="adj2" fmla="val 50000"/>
            </a:avLst>
          </a:prstGeom>
          <a:solidFill>
            <a:schemeClr val="bg2">
              <a:lumMod val="50000"/>
            </a:schemeClr>
          </a:solidFill>
          <a:ln w="12700">
            <a:noFill/>
            <a:miter lim="800000"/>
          </a:ln>
        </p:spPr>
        <p:txBody>
          <a:bodyPr wrap="none" lIns="274320" tIns="73152" rIns="274320" bIns="68563" anchor="ctr" anchorCtr="0"/>
          <a:lstStyle>
            <a:defPPr>
              <a:defRPr kern="1200"/>
            </a:defPPr>
          </a:lstStyle>
          <a:p>
            <a:pPr defTabSz="4702588">
              <a:defRPr/>
            </a:pPr>
            <a:r>
              <a:rPr lang="en-US" sz="4000" b="1">
                <a:solidFill>
                  <a:schemeClr val="bg1"/>
                </a:solidFill>
                <a:effectLst/>
                <a:latin typeface="Quattrocento" panose="02020802030000000404" pitchFamily="18" charset="0"/>
              </a:rPr>
              <a:t>High-Level UML</a:t>
            </a:r>
          </a:p>
        </p:txBody>
      </p:sp>
      <p:sp>
        <p:nvSpPr>
          <p:cNvPr id="36" name="TextBox 35">
            <a:extLst>
              <a:ext uri="{FF2B5EF4-FFF2-40B4-BE49-F238E27FC236}">
                <a16:creationId xmlns:a16="http://schemas.microsoft.com/office/drawing/2014/main" id="{A9D3AF5A-CEBB-3C84-14E9-E070F7C0B26B}"/>
              </a:ext>
            </a:extLst>
          </p:cNvPr>
          <p:cNvSpPr txBox="1"/>
          <p:nvPr/>
        </p:nvSpPr>
        <p:spPr>
          <a:xfrm>
            <a:off x="31484804" y="22782322"/>
            <a:ext cx="11587002" cy="6694140"/>
          </a:xfrm>
          <a:prstGeom prst="rect">
            <a:avLst/>
          </a:prstGeom>
          <a:noFill/>
        </p:spPr>
        <p:txBody>
          <a:bodyPr wrap="square" rtlCol="0">
            <a:spAutoFit/>
          </a:bodyPr>
          <a:lstStyle/>
          <a:p>
            <a:endParaRPr lang="en-US" sz="3900">
              <a:latin typeface="Quattrocento" panose="02020502030000000404" pitchFamily="18" charset="0"/>
            </a:endParaRPr>
          </a:p>
          <a:p>
            <a:r>
              <a:rPr lang="en-US" sz="3900" b="1">
                <a:latin typeface="Quattrocento" panose="02020502030000000404" pitchFamily="18" charset="0"/>
              </a:rPr>
              <a:t>Future Research</a:t>
            </a:r>
            <a:r>
              <a:rPr lang="en-US" sz="3900">
                <a:latin typeface="Quattrocento" panose="02020502030000000404" pitchFamily="18" charset="0"/>
              </a:rPr>
              <a:t>: We will research tools like Flutter </a:t>
            </a:r>
            <a:r>
              <a:rPr lang="en-US" sz="3900" b="0" i="0">
                <a:solidFill>
                  <a:srgbClr val="333333"/>
                </a:solidFill>
                <a:latin typeface="Quattrocento" panose="02020502030000000404" pitchFamily="18" charset="0"/>
              </a:rPr>
              <a:t>to use one programming language and one codebase to build an application for multiple platforms in order to be less cost and time-consuming than native app development.</a:t>
            </a:r>
            <a:r>
              <a:rPr lang="en-US" sz="3900">
                <a:latin typeface="Quattrocento" panose="02020502030000000404" pitchFamily="18" charset="0"/>
              </a:rPr>
              <a:t> We need to have ways to send confirmation emails through an API using </a:t>
            </a:r>
            <a:r>
              <a:rPr lang="en-US" sz="3900" err="1">
                <a:latin typeface="Quattrocento" panose="02020502030000000404" pitchFamily="18" charset="0"/>
              </a:rPr>
              <a:t>Sendgrid</a:t>
            </a:r>
            <a:r>
              <a:rPr lang="en-US" sz="3900">
                <a:latin typeface="Quattrocento" panose="02020502030000000404" pitchFamily="18" charset="0"/>
              </a:rPr>
              <a:t>. We need an API to generate QR codes reliably to enable students to start tutor sessions. We will research </a:t>
            </a:r>
            <a:r>
              <a:rPr lang="en-US" sz="3900" err="1">
                <a:latin typeface="Quattrocento" panose="02020502030000000404" pitchFamily="18" charset="0"/>
              </a:rPr>
              <a:t>Springboot</a:t>
            </a:r>
            <a:r>
              <a:rPr lang="en-US" sz="3900">
                <a:latin typeface="Quattrocento" panose="02020502030000000404" pitchFamily="18" charset="0"/>
              </a:rPr>
              <a:t> controllers for our API endpoints.</a:t>
            </a:r>
          </a:p>
        </p:txBody>
      </p:sp>
      <p:sp>
        <p:nvSpPr>
          <p:cNvPr id="37" name="TextBox 36">
            <a:extLst>
              <a:ext uri="{FF2B5EF4-FFF2-40B4-BE49-F238E27FC236}">
                <a16:creationId xmlns:a16="http://schemas.microsoft.com/office/drawing/2014/main" id="{DC066E2B-6724-380F-CBC2-9CF3D303D258}"/>
              </a:ext>
            </a:extLst>
          </p:cNvPr>
          <p:cNvSpPr txBox="1"/>
          <p:nvPr/>
        </p:nvSpPr>
        <p:spPr>
          <a:xfrm>
            <a:off x="31569198" y="29594413"/>
            <a:ext cx="11806853" cy="3323987"/>
          </a:xfrm>
          <a:prstGeom prst="rect">
            <a:avLst/>
          </a:prstGeom>
          <a:noFill/>
        </p:spPr>
        <p:txBody>
          <a:bodyPr wrap="square" rtlCol="0">
            <a:spAutoFit/>
          </a:bodyPr>
          <a:lstStyle/>
          <a:p>
            <a:r>
              <a:rPr lang="en-US" sz="3600" b="1">
                <a:latin typeface="Quattrocento" panose="02020502030000000404" pitchFamily="18" charset="0"/>
              </a:rPr>
              <a:t>References</a:t>
            </a:r>
            <a:r>
              <a:rPr lang="en-US" sz="3600">
                <a:latin typeface="Quattrocento" panose="02020502030000000404" pitchFamily="18" charset="0"/>
              </a:rPr>
              <a:t>: </a:t>
            </a:r>
          </a:p>
          <a:p>
            <a:r>
              <a:rPr lang="en-US" sz="3000" i="1">
                <a:effectLst/>
                <a:latin typeface="Quattrocento" panose="02020502030000000404" pitchFamily="18" charset="0"/>
              </a:rPr>
              <a:t>Build apps for any screen</a:t>
            </a:r>
            <a:r>
              <a:rPr lang="en-US" sz="3000">
                <a:effectLst/>
                <a:latin typeface="Quattrocento" panose="02020502030000000404" pitchFamily="18" charset="0"/>
              </a:rPr>
              <a:t>. Flutter. (n.d.). https://flutter.dev/ </a:t>
            </a:r>
          </a:p>
          <a:p>
            <a:r>
              <a:rPr lang="en-US" sz="3000" i="1">
                <a:effectLst/>
                <a:latin typeface="Quattrocento" panose="02020502030000000404" pitchFamily="18" charset="0"/>
              </a:rPr>
              <a:t>QR code generator API - developer Tools</a:t>
            </a:r>
            <a:r>
              <a:rPr lang="en-US" sz="3000">
                <a:effectLst/>
                <a:latin typeface="Quattrocento" panose="02020502030000000404" pitchFamily="18" charset="0"/>
              </a:rPr>
              <a:t>. </a:t>
            </a:r>
            <a:r>
              <a:rPr lang="en-US" sz="3000" err="1">
                <a:effectLst/>
                <a:latin typeface="Quattrocento" panose="02020502030000000404" pitchFamily="18" charset="0"/>
              </a:rPr>
              <a:t>Shareaholic</a:t>
            </a:r>
            <a:r>
              <a:rPr lang="en-US" sz="3000">
                <a:effectLst/>
                <a:latin typeface="Quattrocento" panose="02020502030000000404" pitchFamily="18" charset="0"/>
              </a:rPr>
              <a:t>. (n.d.). https://www.shareaholic.com/api/qrcode </a:t>
            </a:r>
          </a:p>
          <a:p>
            <a:r>
              <a:rPr lang="en-US" sz="3000" i="1">
                <a:effectLst/>
                <a:latin typeface="Quattrocento" panose="02020502030000000404" pitchFamily="18" charset="0"/>
              </a:rPr>
              <a:t>SendGrid email API and email marketing campaigns</a:t>
            </a:r>
            <a:r>
              <a:rPr lang="en-US" sz="3000">
                <a:effectLst/>
                <a:latin typeface="Quattrocento" panose="02020502030000000404" pitchFamily="18" charset="0"/>
              </a:rPr>
              <a:t>. SendGrid. (n.d.). https://sendgrid.com/en-us </a:t>
            </a:r>
          </a:p>
          <a:p>
            <a:endParaRPr lang="en-US"/>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E33B81D8D0FE48A307039A19B4FAA1" ma:contentTypeVersion="4" ma:contentTypeDescription="Create a new document." ma:contentTypeScope="" ma:versionID="8134b3a57637f0170190df2015696193">
  <xsd:schema xmlns:xsd="http://www.w3.org/2001/XMLSchema" xmlns:xs="http://www.w3.org/2001/XMLSchema" xmlns:p="http://schemas.microsoft.com/office/2006/metadata/properties" xmlns:ns3="81191a6d-c36e-4586-ba23-c4556c72060c" targetNamespace="http://schemas.microsoft.com/office/2006/metadata/properties" ma:root="true" ma:fieldsID="12611756d0f9e2ea37de25237075a90f" ns3:_="">
    <xsd:import namespace="81191a6d-c36e-4586-ba23-c4556c72060c"/>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191a6d-c36e-4586-ba23-c4556c7206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43366F-5312-4992-8C7D-45FE8CD242DA}">
  <ds:schemaRefs>
    <ds:schemaRef ds:uri="81191a6d-c36e-4586-ba23-c4556c72060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9CD796A-DD34-4342-826E-1A23CDF508C2}">
  <ds:schemaRefs>
    <ds:schemaRef ds:uri="http://schemas.microsoft.com/sharepoint/v3/contenttype/forms"/>
  </ds:schemaRefs>
</ds:datastoreItem>
</file>

<file path=customXml/itemProps3.xml><?xml version="1.0" encoding="utf-8"?>
<ds:datastoreItem xmlns:ds="http://schemas.openxmlformats.org/officeDocument/2006/customXml" ds:itemID="{E8AF9EE0-F2DB-4D9C-B4D7-9BF2A874416C}">
  <ds:schemaRefs>
    <ds:schemaRef ds:uri="81191a6d-c36e-4586-ba23-c4556c72060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revision>1</cp:revision>
  <cp:lastPrinted>2024-11-07T04:26:57Z</cp:lastPrinted>
  <dcterms:modified xsi:type="dcterms:W3CDTF">2024-11-07T15:04:41Z</dcterms:modified>
  <cp:category>research posters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0x010100AFE33B81D8D0FE48A307039A19B4FAA1</vt:lpwstr>
  </property>
</Properties>
</file>