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22BF-9698-86C0-D225-4DE709FA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5D60-ED7A-D837-4947-41801AC8F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0388-8213-6364-005E-A1CA5592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E315-AAE7-70C2-DA20-C86955D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2867-3E89-AC4A-FAAC-42C3327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26DC-F298-0380-7E41-F757EE45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D6C56-6DDB-6AF1-9169-205E4D37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4A27-9C38-06D1-7FDB-C9841DD6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84DF-20AF-C71A-75F6-C4AAA1AC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DE6D-DC0F-3656-1F2B-9B64F24B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80AA5-A393-9104-638B-7B61AF69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ABC2C-E34B-D0ED-22AF-7955E000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8E67-516B-AE6E-1359-C891125A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1670-EA90-6161-D298-CCF06C72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07A4-57AC-D98D-E1FD-2820E511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8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9091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AFAF-D0FB-CC92-DA12-26F81655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E18A-452B-9CFB-69D0-917775A5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EA39-096D-26E5-5196-01BB4D97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5861-B9BC-BA70-4DD2-03DC37A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1E6B-3D04-9DAB-0ABE-85232877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BC46-5223-6708-884B-BECCADA3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83D58-6FB2-48FA-F94A-042EA55A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2408-81E6-757C-3938-DACF1C3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9968-9B88-2E9E-F943-A3A5EC4A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9B77-3595-A861-73B1-22341DC1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8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661-8276-C268-4776-E911E0A5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59E-E585-4831-33BD-ADA17F25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F690-80F8-BBA1-1393-7A01811A5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4139-0BF3-11CB-EC11-3BA1065C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DD1D6-F373-FDD8-F3E5-D3A6BA8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CC8D-8EFD-2399-0B7F-BB40038C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C7B2-73F0-C74F-A983-FD5F7F84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D476-C599-CD1E-A780-33748F47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6920-8CF8-D6D1-6AE4-187C8D55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7E07A-49FB-58F1-154C-1342533FC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678A2-E333-CBCA-426B-4428A675B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96882-051C-8C71-9FD8-93588B9B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20A72-B821-CA20-B74A-C632A1BB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11EC8-72AD-5D3F-6E23-5CED88FF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085B-EDFC-DA64-4428-AB269E20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CC06F-9D89-AC23-4E39-DF2FADC9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F656-49A2-4412-E04A-8D60127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D209-B9A6-5ECA-418F-1E3381B6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4645D-88E3-EE7F-4DF3-CB2C86BF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66E6A-30D0-3F9A-9A8B-3A05BF2C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F0434-1C0B-4B21-EE13-9E9A3551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0C36-3E14-47CD-B7AE-3E691203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383-715F-2D41-91F4-EEF5AE7B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A6CA-E1A4-DAC9-2954-5C394FE6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2F1B-7317-C402-B36F-F34E1F6A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85DE-3FA9-8775-79CE-9CF55AEA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A746-0B11-5DEF-5F13-4E6A646B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F9BD-4A2C-3EDE-20E1-9571DCA1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A1EFB-A97F-A04A-FF79-72734FF5D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DE99-D3BC-F76B-5FCC-056C4CA3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E32C-9042-6E99-654B-3B32EE84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71A5-4490-2F6A-5F24-8BF96815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8271-DA83-6933-28A3-C693BD64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4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0865-84BD-99CB-B7B4-C080A4F2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EE79F-EBF3-52E8-31C3-1E5CA66A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247B-435C-49B4-A614-B8FABB544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6FB3-FE8F-4B52-A567-907C582C4563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71A0-4BBC-B0BF-2077-2DFF94F48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191C-11E6-2BE1-7402-5CCA465D9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8006-7508-4044-93E0-BF7950135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5993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</a:t>
            </a:r>
            <a:r>
              <a:rPr lang="en-US" sz="4667" dirty="0"/>
              <a:t>vt</a:t>
            </a:r>
            <a:r>
              <a:rPr sz="4667"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498601"/>
            <a:ext cx="3448400" cy="52036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57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133" b="1" dirty="0"/>
              <a:t>Nayan Srivastava</a:t>
            </a:r>
            <a:endParaRPr sz="1600" b="1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A83E0-178D-FDC6-2138-E2CB94E6F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95" y="1338834"/>
            <a:ext cx="4845541" cy="20293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Dashboard Overview</a:t>
            </a:r>
          </a:p>
          <a:p>
            <a:r>
              <a:rPr lang="en-US" sz="2667" dirty="0"/>
              <a:t> :</a:t>
            </a:r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73367" y="1444399"/>
            <a:ext cx="11420800" cy="68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73365" y="2886299"/>
            <a:ext cx="7549835" cy="62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sz="18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F14E-9B03-E2A7-3ECA-7A2BFD0E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8" y="1050744"/>
            <a:ext cx="12255203" cy="5701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Components of dashboard :</a:t>
            </a:r>
          </a:p>
          <a:p>
            <a:r>
              <a:rPr lang="en-US" sz="2667" dirty="0"/>
              <a:t> :</a:t>
            </a:r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06663" y="1304440"/>
            <a:ext cx="11554207" cy="544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Interactive Dashboard includes various visuals which Includes :</a:t>
            </a:r>
          </a:p>
          <a:p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No. of bike purchased by Gender Categorization i.e. Male and Female.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Target customers from New Customer List based on insights generated from task 2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Bike Purchased distribution by Job Industry categories.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Bike Purchased distribution by Wealth Segment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Customer distribution by States.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Weak regions of cars owned over different Job Industry Categories and States.</a:t>
            </a:r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73365" y="2886299"/>
            <a:ext cx="7549835" cy="62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sz="18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9273548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Dashboard Description :</a:t>
            </a:r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06663" y="1966913"/>
            <a:ext cx="11554207" cy="503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Target Customer Identification from New Customer List based on insights generated from task 2.</a:t>
            </a:r>
          </a:p>
          <a:p>
            <a:endParaRPr lang="en-US" sz="160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600" b="0" dirty="0">
                <a:latin typeface="Comic Sans MS" pitchFamily="66" charset="0"/>
                <a:cs typeface="Times New Roman" panose="02020603050405020304" pitchFamily="18" charset="0"/>
              </a:rPr>
              <a:t>Target Customers are being identified by using model formulated in task 2 which contains applying filters over some specific fields i.e.</a:t>
            </a:r>
          </a:p>
          <a:p>
            <a:endParaRPr lang="en-US" sz="16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Clusters filter :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Insights reflect that Customer in age clusters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42 – 52 years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are the ones generating highest profit among all others.</a:t>
            </a:r>
          </a:p>
          <a:p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Cars Owned over States Filter :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Insights reflect that customers in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New South Wales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has the highest weightage in cars owned .</a:t>
            </a:r>
          </a:p>
          <a:p>
            <a:endParaRPr lang="en-US" sz="14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Industries Filter :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Insights reflect that job categories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Financial Services, Health and Manufacturing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has the highest profit friendly customers with top3  bike purchased for the company .</a:t>
            </a:r>
          </a:p>
          <a:p>
            <a:endParaRPr lang="en-US" sz="14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 Filter :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Insights reflect that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Mass Customers </a:t>
            </a:r>
            <a:r>
              <a:rPr lang="en-US" sz="1400" b="0" dirty="0">
                <a:latin typeface="Comic Sans MS" pitchFamily="66" charset="0"/>
                <a:cs typeface="Times New Roman" panose="02020603050405020304" pitchFamily="18" charset="0"/>
              </a:rPr>
              <a:t>segment can be the highly focused  customers segment for the company 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73365" y="2886299"/>
            <a:ext cx="7549835" cy="62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sz="18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1130326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Outcomes : </a:t>
            </a:r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06663" y="1902408"/>
            <a:ext cx="7080545" cy="3552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On the basis of insights and filtered visualization, we can conclude that Customers with Age clusters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42 – 52 years</a:t>
            </a:r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 living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in New South Wales </a:t>
            </a:r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lying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in Mass Customers </a:t>
            </a:r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wealth segment from the major job industry categories i.e. </a:t>
            </a: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Manufacturing, Health and Financial Services </a:t>
            </a:r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can be our target and focused customers.</a:t>
            </a:r>
          </a:p>
          <a:p>
            <a:endParaRPr lang="en-US" sz="18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It </a:t>
            </a:r>
            <a:r>
              <a:rPr lang="en-US" sz="1800" b="0" dirty="0" err="1">
                <a:latin typeface="Comic Sans MS" pitchFamily="66" charset="0"/>
                <a:cs typeface="Times New Roman" panose="02020603050405020304" pitchFamily="18" charset="0"/>
              </a:rPr>
              <a:t>funnelised</a:t>
            </a:r>
            <a:r>
              <a:rPr lang="en-US" sz="1800" b="0" dirty="0">
                <a:latin typeface="Comic Sans MS" pitchFamily="66" charset="0"/>
                <a:cs typeface="Times New Roman" panose="02020603050405020304" pitchFamily="18" charset="0"/>
              </a:rPr>
              <a:t> our list of 1000 New Customers to most 38 valuable customers .</a:t>
            </a:r>
            <a:endParaRPr lang="en-US" sz="2400" b="0" dirty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en-US" sz="26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73365" y="2886299"/>
            <a:ext cx="7549835" cy="62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sz="18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6218169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31602" y="172014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Appendix :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 </a:t>
            </a:r>
            <a:endParaRPr sz="2667" dirty="0"/>
          </a:p>
        </p:txBody>
      </p:sp>
      <p:sp>
        <p:nvSpPr>
          <p:cNvPr id="123" name="Shape 72"/>
          <p:cNvSpPr/>
          <p:nvPr/>
        </p:nvSpPr>
        <p:spPr>
          <a:xfrm>
            <a:off x="2399357" y="2580263"/>
            <a:ext cx="8881353" cy="16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8800" dirty="0">
                <a:latin typeface="Comic Sans MS" pitchFamily="66" charset="0"/>
                <a:cs typeface="Times New Roman" panose="02020603050405020304" pitchFamily="18" charset="0"/>
              </a:rPr>
              <a:t>THANK YOU</a:t>
            </a:r>
            <a:endParaRPr lang="en-US" sz="80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73365" y="2886299"/>
            <a:ext cx="7549835" cy="62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sz="1867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3093305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Srivastava</dc:creator>
  <cp:lastModifiedBy>Nayan Srivastava</cp:lastModifiedBy>
  <cp:revision>1</cp:revision>
  <dcterms:created xsi:type="dcterms:W3CDTF">2023-09-18T13:57:35Z</dcterms:created>
  <dcterms:modified xsi:type="dcterms:W3CDTF">2023-09-18T14:52:18Z</dcterms:modified>
</cp:coreProperties>
</file>