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255D-9F4D-4D72-A74A-490C55B24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21958-906E-465B-A240-92C9EF12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218AF3-33B1-4BB8-878C-938A3B89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5AC988-1A83-405C-9B44-E26E2AA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3AD90-AD13-4108-B865-B7505417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5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5189-53E3-4302-8626-19A0E501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11E23C-231C-4F13-96B8-B2AE52E01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43B570-3A0D-4487-9368-AA8B586E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A07B8C-1C2F-4C19-B4C9-EDBBE62D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8C872-DDD2-40A7-87B2-29CA88FB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7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75D47-85B3-4D4D-8038-78A404E65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385A06-FD77-440F-8E69-0CDCEACA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C4D305-1BDD-4203-BAED-03724AD9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06EB7B-114D-46A6-8CD5-6B00E080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524EFF-D351-4108-8A13-36273980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D858D-7E2D-457A-82FE-DAE9EFB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35E2F2-2AA4-4F1E-ABDF-344FF51D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ED039B-DA34-4E08-98A7-A6CF42D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21DD31-817D-4608-9839-7516A6AF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2533B-69A5-4651-863C-F15E2C3F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26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2DD13-CC81-4F29-8334-3F8A11BC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8F86BD-EF93-45DA-8F92-AF277086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93C2C8-9BD9-4A91-8375-05FD565B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7C9A31-9EB9-440C-96BA-E1B67FD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956062-BDA2-4B37-BF6F-5EF5B4EE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7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55368-1823-4893-80F1-7E6EBA4B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E33C46-658F-431D-BB85-FD1F5DE37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A6301F-A87A-439C-8293-D1781E59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860F33-AC22-46C1-ACAA-C7C376AD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DDDB94-C96C-4758-B8B6-C07216B8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5C9346-FF06-4B5E-9FE6-3BD7DEE5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3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E4508-2A7C-431C-8C56-052A1F11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F1F2BA-58AC-43FA-999B-07EA1A1A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50D963-6F40-47CA-BC92-2E09A9F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8D6C643-6A14-4E85-BF5F-4172078D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C3F3E3-59F2-4B98-B569-8320021C6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4C3C4E9-0631-489F-A103-5946196B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35D975E-E440-418D-9217-C7B57861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6D6DC3-6455-4CBD-B562-005AB05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3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4A43-5055-4394-8834-6487A80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FC97B9-CA81-4F8A-8291-45797722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CF6BAC3-8F36-40DA-B14B-F9E297C0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2F0C5F8-7BF0-4A50-8A08-29AD745E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72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0B103F9-2EE9-4736-8B7C-81D11CA1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CD8A13-92B4-4818-91CD-914A13B7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FD5C93-05F4-402B-97FB-F61FE957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5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9B3AC-D5B8-41C9-ABAF-B75ACE2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37662D-ADF7-4B61-8CB3-F60C1482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48C724B-A96B-4670-8EE3-B0EEF2D7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2AD2AE-5D26-4E0C-98CC-8DB957E0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1EF575A-D058-4013-B83E-D977121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F685A4-8290-438C-B3CA-A91EED97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5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DB3D-E5EB-4D04-8B47-5FF82429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33DA689-437D-441E-A1E8-B0A6CF752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5A07C1-1B72-4ABC-AAEF-F71D2AE4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C004D3-0A1E-49F0-84ED-6607C638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CAA7FC-4979-4205-92B7-C6C2A712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4ECC46-23BB-4A38-891C-55D0505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11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518FB58-5D7C-40BE-B249-29F715E0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0DF020-F53D-4432-A07B-2CD3C740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652435-FE5D-44DB-BE7D-A088FBC13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6E64-07EC-4BAA-9F85-F56BD96B36B0}" type="datetimeFigureOut">
              <a:rPr lang="pt-PT" smtClean="0"/>
              <a:t>17/10/2021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527D46-9F56-4190-875E-F1961A7A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ACDAF8-45DD-4F30-9B89-BB33602C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8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EA64-2812-4D04-BF29-121B4B0BC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 err="1"/>
              <a:t>Mood</a:t>
            </a:r>
            <a:r>
              <a:rPr lang="pt-PT" dirty="0"/>
              <a:t> Picture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8C57C-6066-4892-B21E-D91298FF0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Project 1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proposal</a:t>
            </a:r>
            <a:r>
              <a:rPr lang="pt-PT" dirty="0"/>
              <a:t>.</a:t>
            </a:r>
          </a:p>
          <a:p>
            <a:r>
              <a:rPr lang="pt-PT" dirty="0" err="1"/>
              <a:t>Author</a:t>
            </a:r>
            <a:r>
              <a:rPr lang="pt-PT" dirty="0"/>
              <a:t>: Alan Caetano.</a:t>
            </a:r>
          </a:p>
        </p:txBody>
      </p:sp>
    </p:spTree>
    <p:extLst>
      <p:ext uri="{BB962C8B-B14F-4D97-AF65-F5344CB8AC3E}">
        <p14:creationId xmlns:p14="http://schemas.microsoft.com/office/powerpoint/2010/main" val="37654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7C4C-AAE9-4B4D-AA6C-883809FA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B4CDF5-39B4-41ED-9E6D-8B37FAA7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reflect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mental </a:t>
            </a:r>
            <a:r>
              <a:rPr lang="pt-PT" dirty="0" err="1"/>
              <a:t>state</a:t>
            </a:r>
            <a:r>
              <a:rPr lang="pt-PT" dirty="0"/>
              <a:t>;</a:t>
            </a:r>
          </a:p>
          <a:p>
            <a:r>
              <a:rPr lang="pt-PT" dirty="0"/>
              <a:t>In </a:t>
            </a:r>
            <a:r>
              <a:rPr lang="en-GB" dirty="0"/>
              <a:t>addition</a:t>
            </a:r>
            <a:r>
              <a:rPr lang="pt-PT" dirty="0"/>
              <a:t> to </a:t>
            </a:r>
            <a:r>
              <a:rPr lang="pt-PT" dirty="0" err="1"/>
              <a:t>that</a:t>
            </a:r>
            <a:r>
              <a:rPr lang="pt-PT" dirty="0"/>
              <a:t>,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aims</a:t>
            </a:r>
            <a:r>
              <a:rPr lang="pt-PT" dirty="0"/>
              <a:t> to </a:t>
            </a:r>
            <a:r>
              <a:rPr lang="pt-PT" dirty="0" err="1"/>
              <a:t>raise</a:t>
            </a:r>
            <a:r>
              <a:rPr lang="pt-PT" dirty="0"/>
              <a:t> </a:t>
            </a:r>
            <a:r>
              <a:rPr lang="pt-PT" dirty="0" err="1"/>
              <a:t>awareness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importance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mental </a:t>
            </a:r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checkups</a:t>
            </a:r>
            <a:r>
              <a:rPr lang="pt-PT" dirty="0"/>
              <a:t> to </a:t>
            </a:r>
            <a:r>
              <a:rPr lang="pt-PT" dirty="0" err="1"/>
              <a:t>prevent</a:t>
            </a:r>
            <a:r>
              <a:rPr lang="pt-PT" dirty="0"/>
              <a:t> extreme </a:t>
            </a:r>
            <a:r>
              <a:rPr lang="pt-PT" dirty="0" err="1"/>
              <a:t>psychological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0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28F-16E2-4284-80B2-9B2052BE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0A28-36B5-44EE-B4CE-32923289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sensors to gather data that could represent the user’s mental state;</a:t>
            </a:r>
          </a:p>
          <a:p>
            <a:r>
              <a:rPr lang="en-GB" dirty="0"/>
              <a:t>Creation of a visual representation of sensors input data, using generative art techniques in order to translate this data into an meaningful output for the user reflection;</a:t>
            </a:r>
          </a:p>
          <a:p>
            <a:r>
              <a:rPr lang="en-GB" dirty="0"/>
              <a:t>Use artificial intelligence to compare the sensors input over time and try to determine a score and the importance of each input pattern;</a:t>
            </a:r>
          </a:p>
          <a:p>
            <a:r>
              <a:rPr lang="en-GB" dirty="0"/>
              <a:t>Use gamification techniques to use this score as an improvement measure.</a:t>
            </a:r>
          </a:p>
        </p:txBody>
      </p:sp>
    </p:spTree>
    <p:extLst>
      <p:ext uri="{BB962C8B-B14F-4D97-AF65-F5344CB8AC3E}">
        <p14:creationId xmlns:p14="http://schemas.microsoft.com/office/powerpoint/2010/main" val="12932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1C45-E2D6-4C91-B42B-B031375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DF1-5C32-4BF0-A96E-D3DC5537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initial idea for an use case is: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user start the sensors recording when is beginning some demanding activity (work, meetings, academic tasks);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some time, the user stops the sensor;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application server process the input data and make the generative output available to the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* This UC can be changed depending on implementation limitations or new insights during the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72015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02C6-1B77-441F-B6B9-DC4B95AF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Disciplines application on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308-E370-4B44-A104-CCADB891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Creative programming: </a:t>
            </a:r>
            <a:r>
              <a:rPr lang="en-GB" dirty="0"/>
              <a:t>use of the p5.js library and generative art techniques to create an output;</a:t>
            </a:r>
          </a:p>
          <a:p>
            <a:r>
              <a:rPr lang="en-GB" b="1" dirty="0"/>
              <a:t>Physical computing and IoT: </a:t>
            </a:r>
            <a:r>
              <a:rPr lang="en-GB" dirty="0"/>
              <a:t>implementation of Arduino project to gather environment data with sensors;</a:t>
            </a:r>
          </a:p>
          <a:p>
            <a:r>
              <a:rPr lang="en-GB" b="1" dirty="0"/>
              <a:t>Applied A.I.: </a:t>
            </a:r>
            <a:r>
              <a:rPr lang="en-GB" dirty="0"/>
              <a:t>use of algorithms to find correlations between the sensors patterns and to define a score;</a:t>
            </a:r>
          </a:p>
          <a:p>
            <a:r>
              <a:rPr lang="en-GB" b="1" dirty="0"/>
              <a:t>Gamification in I.S.: </a:t>
            </a:r>
            <a:r>
              <a:rPr lang="en-GB" dirty="0"/>
              <a:t>development of an application to incentive the continuous improvement(still to be decided the techniques and what/how to measure).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9235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159</TotalTime>
  <Words>302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 Mood Picture </vt:lpstr>
      <vt:lpstr>Goals</vt:lpstr>
      <vt:lpstr>Main Functionalities</vt:lpstr>
      <vt:lpstr>Use case</vt:lpstr>
      <vt:lpstr>Disciplines application on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Picture</dc:title>
  <dc:creator>Alan Nunes Caetano</dc:creator>
  <cp:lastModifiedBy>Alan Nunes Caetano</cp:lastModifiedBy>
  <cp:revision>5</cp:revision>
  <dcterms:created xsi:type="dcterms:W3CDTF">2021-10-17T14:35:19Z</dcterms:created>
  <dcterms:modified xsi:type="dcterms:W3CDTF">2021-10-17T17:51:41Z</dcterms:modified>
</cp:coreProperties>
</file>