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22/11/2021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38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22/11/2021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675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22/11/2021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0703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22/11/2021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5411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22/11/2021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1236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22/11/2021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6917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22/11/2021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952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22/11/2021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7378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22/11/2021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504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22/11/2021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60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22/11/2021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659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22/11/2021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780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22/11/2021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415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22/11/2021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524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22/11/2021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569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22/11/2021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752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22/11/2021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247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66E64-07EC-4BAA-9F85-F56BD96B36B0}" type="datetimeFigureOut">
              <a:rPr lang="pt-PT" smtClean="0"/>
              <a:t>22/11/2021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7542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7EA64-2812-4D04-BF29-121B4B0BC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pt-PT" dirty="0"/>
            </a:br>
            <a:r>
              <a:rPr lang="pt-PT" dirty="0" err="1"/>
              <a:t>Mood</a:t>
            </a:r>
            <a:r>
              <a:rPr lang="pt-PT" dirty="0"/>
              <a:t> Picture</a:t>
            </a:r>
            <a:br>
              <a:rPr lang="pt-PT" dirty="0"/>
            </a:b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C8C57C-6066-4892-B21E-D91298FF0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Project 1.</a:t>
            </a:r>
          </a:p>
          <a:p>
            <a:r>
              <a:rPr lang="pt-PT" dirty="0" err="1"/>
              <a:t>Author</a:t>
            </a:r>
            <a:r>
              <a:rPr lang="pt-PT" dirty="0"/>
              <a:t>: Alan Caetano.</a:t>
            </a:r>
          </a:p>
        </p:txBody>
      </p:sp>
    </p:spTree>
    <p:extLst>
      <p:ext uri="{BB962C8B-B14F-4D97-AF65-F5344CB8AC3E}">
        <p14:creationId xmlns:p14="http://schemas.microsoft.com/office/powerpoint/2010/main" val="376547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6F06-1FE6-42C3-8E48-4B1DAB4B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66E64-C379-4E7C-AAE7-925F17F55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the project is</a:t>
            </a:r>
          </a:p>
        </p:txBody>
      </p:sp>
    </p:spTree>
    <p:extLst>
      <p:ext uri="{BB962C8B-B14F-4D97-AF65-F5344CB8AC3E}">
        <p14:creationId xmlns:p14="http://schemas.microsoft.com/office/powerpoint/2010/main" val="286373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926D-07A0-4AA5-A5AE-E657ADEC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A7A8C-942D-4C0B-A6E4-BB24323F4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90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7F9E-E495-44C6-860A-F0DCAAB5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9BA4-2A86-4A5A-81CB-991D2F1DD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5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D1EB-9344-45A9-B342-13708D75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0689-D671-4A8D-8362-B992B3F1A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</a:t>
            </a:r>
          </a:p>
        </p:txBody>
      </p:sp>
    </p:spTree>
    <p:extLst>
      <p:ext uri="{BB962C8B-B14F-4D97-AF65-F5344CB8AC3E}">
        <p14:creationId xmlns:p14="http://schemas.microsoft.com/office/powerpoint/2010/main" val="828201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1630</TotalTime>
  <Words>20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Damask</vt:lpstr>
      <vt:lpstr> Mood Picture </vt:lpstr>
      <vt:lpstr>Concept</vt:lpstr>
      <vt:lpstr>Logline</vt:lpstr>
      <vt:lpstr>PowerPoint Presentation</vt:lpstr>
      <vt:lpstr>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 Picture</dc:title>
  <dc:creator>Alan Nunes Caetano</dc:creator>
  <cp:lastModifiedBy>Alan Nunes Caetano</cp:lastModifiedBy>
  <cp:revision>22</cp:revision>
  <dcterms:created xsi:type="dcterms:W3CDTF">2021-10-17T14:35:19Z</dcterms:created>
  <dcterms:modified xsi:type="dcterms:W3CDTF">2021-11-23T09:07:44Z</dcterms:modified>
</cp:coreProperties>
</file>