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4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38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7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070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411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123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91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52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378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0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59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8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15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2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6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5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47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6E64-07EC-4BAA-9F85-F56BD96B36B0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542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EA64-2812-4D04-BF29-121B4B0BC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 err="1"/>
              <a:t>Mood</a:t>
            </a:r>
            <a:r>
              <a:rPr lang="pt-PT" dirty="0"/>
              <a:t> Picture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8C57C-6066-4892-B21E-D91298FF0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Project 1 </a:t>
            </a:r>
            <a:r>
              <a:rPr lang="pt-PT" dirty="0" err="1"/>
              <a:t>theme</a:t>
            </a:r>
            <a:r>
              <a:rPr lang="pt-PT" dirty="0"/>
              <a:t> </a:t>
            </a:r>
            <a:r>
              <a:rPr lang="pt-PT" dirty="0" err="1"/>
              <a:t>proposal</a:t>
            </a:r>
            <a:r>
              <a:rPr lang="pt-PT" dirty="0"/>
              <a:t>.</a:t>
            </a:r>
          </a:p>
          <a:p>
            <a:r>
              <a:rPr lang="pt-PT" dirty="0" err="1"/>
              <a:t>Author</a:t>
            </a:r>
            <a:r>
              <a:rPr lang="pt-PT" dirty="0"/>
              <a:t>: Alan Caetano.</a:t>
            </a:r>
          </a:p>
        </p:txBody>
      </p:sp>
    </p:spTree>
    <p:extLst>
      <p:ext uri="{BB962C8B-B14F-4D97-AF65-F5344CB8AC3E}">
        <p14:creationId xmlns:p14="http://schemas.microsoft.com/office/powerpoint/2010/main" val="376547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2E47-745D-4264-AC1B-7B4CFA0D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000" dirty="0"/>
          </a:p>
          <a:p>
            <a:pPr marL="0" indent="0" algn="ctr">
              <a:buNone/>
            </a:pPr>
            <a:r>
              <a:rPr lang="en-GB" sz="4000" dirty="0"/>
              <a:t>Any questions?</a:t>
            </a:r>
          </a:p>
          <a:p>
            <a:pPr marL="0" indent="0" algn="ctr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508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7C4C-AAE9-4B4D-AA6C-883809FA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B4CDF5-39B4-41ED-9E6D-8B37FAA7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	</a:t>
            </a:r>
          </a:p>
          <a:p>
            <a:pPr marL="0" indent="0" algn="ctr">
              <a:buNone/>
            </a:pP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main</a:t>
            </a:r>
            <a:r>
              <a:rPr lang="pt-PT" sz="3600" dirty="0"/>
              <a:t> </a:t>
            </a:r>
            <a:r>
              <a:rPr lang="pt-PT" sz="3600" dirty="0" err="1"/>
              <a:t>goal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this</a:t>
            </a:r>
            <a:r>
              <a:rPr lang="pt-PT" sz="3600" dirty="0"/>
              <a:t> </a:t>
            </a:r>
            <a:r>
              <a:rPr lang="pt-PT" sz="3600" dirty="0" err="1"/>
              <a:t>project</a:t>
            </a:r>
            <a:r>
              <a:rPr lang="pt-PT" sz="3600" dirty="0"/>
              <a:t> </a:t>
            </a:r>
            <a:r>
              <a:rPr lang="pt-PT" sz="3600" dirty="0" err="1"/>
              <a:t>is</a:t>
            </a:r>
            <a:r>
              <a:rPr lang="pt-PT" sz="3600" dirty="0"/>
              <a:t> to </a:t>
            </a:r>
            <a:r>
              <a:rPr lang="pt-PT" sz="3600" dirty="0" err="1"/>
              <a:t>make</a:t>
            </a:r>
            <a:r>
              <a:rPr lang="pt-PT" sz="3600" dirty="0"/>
              <a:t> </a:t>
            </a:r>
            <a:r>
              <a:rPr lang="pt-PT" sz="3600" dirty="0" err="1"/>
              <a:t>people</a:t>
            </a:r>
            <a:r>
              <a:rPr lang="pt-PT" sz="3600" dirty="0"/>
              <a:t> </a:t>
            </a:r>
            <a:br>
              <a:rPr lang="pt-PT" sz="3600" dirty="0"/>
            </a:br>
            <a:r>
              <a:rPr lang="pt-PT" sz="3600" dirty="0" err="1"/>
              <a:t>reflect</a:t>
            </a:r>
            <a:r>
              <a:rPr lang="pt-PT" sz="3600" dirty="0"/>
              <a:t> </a:t>
            </a:r>
            <a:r>
              <a:rPr lang="pt-PT" sz="3600" dirty="0" err="1"/>
              <a:t>about</a:t>
            </a:r>
            <a:r>
              <a:rPr lang="pt-PT" sz="3600" dirty="0"/>
              <a:t> </a:t>
            </a:r>
            <a:r>
              <a:rPr lang="pt-PT" sz="3600" dirty="0" err="1"/>
              <a:t>their</a:t>
            </a:r>
            <a:r>
              <a:rPr lang="pt-PT" sz="3600" dirty="0"/>
              <a:t> </a:t>
            </a:r>
            <a:r>
              <a:rPr lang="pt-PT" sz="3600" dirty="0" err="1"/>
              <a:t>mood</a:t>
            </a:r>
            <a:r>
              <a:rPr lang="pt-PT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09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7C4C-AAE9-4B4D-AA6C-883809FA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B4CDF5-39B4-41ED-9E6D-8B37FAA7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/>
              <a:t>	</a:t>
            </a:r>
          </a:p>
          <a:p>
            <a:pPr marL="0" indent="0" algn="ctr">
              <a:buNone/>
            </a:pPr>
            <a:r>
              <a:rPr lang="pt-PT" sz="2800" dirty="0"/>
              <a:t>In </a:t>
            </a:r>
            <a:r>
              <a:rPr lang="en-GB" sz="2800" dirty="0"/>
              <a:t>addition</a:t>
            </a:r>
            <a:r>
              <a:rPr lang="pt-PT" sz="2800" dirty="0"/>
              <a:t> to </a:t>
            </a:r>
            <a:r>
              <a:rPr lang="pt-PT" sz="2800" dirty="0" err="1"/>
              <a:t>that</a:t>
            </a:r>
            <a:r>
              <a:rPr lang="pt-PT" sz="2800" dirty="0"/>
              <a:t>, </a:t>
            </a:r>
            <a:r>
              <a:rPr lang="pt-PT" sz="2800" dirty="0" err="1"/>
              <a:t>this</a:t>
            </a:r>
            <a:r>
              <a:rPr lang="pt-PT" sz="2800" dirty="0"/>
              <a:t> </a:t>
            </a:r>
            <a:r>
              <a:rPr lang="pt-PT" sz="2800" dirty="0" err="1"/>
              <a:t>project</a:t>
            </a:r>
            <a:r>
              <a:rPr lang="pt-PT" sz="2800" dirty="0"/>
              <a:t> </a:t>
            </a:r>
            <a:r>
              <a:rPr lang="pt-PT" sz="2800" dirty="0" err="1"/>
              <a:t>also</a:t>
            </a:r>
            <a:r>
              <a:rPr lang="pt-PT" sz="2800" dirty="0"/>
              <a:t> </a:t>
            </a:r>
            <a:r>
              <a:rPr lang="pt-PT" sz="2800" dirty="0" err="1"/>
              <a:t>aims</a:t>
            </a:r>
            <a:r>
              <a:rPr lang="pt-PT" sz="2800" dirty="0"/>
              <a:t> to </a:t>
            </a:r>
            <a:r>
              <a:rPr lang="pt-PT" sz="2800" dirty="0" err="1"/>
              <a:t>raise</a:t>
            </a:r>
            <a:r>
              <a:rPr lang="pt-PT" sz="2800" dirty="0"/>
              <a:t> </a:t>
            </a:r>
            <a:r>
              <a:rPr lang="pt-PT" sz="2800" dirty="0" err="1"/>
              <a:t>awareness</a:t>
            </a:r>
            <a:r>
              <a:rPr lang="pt-PT" sz="2800" dirty="0"/>
              <a:t> </a:t>
            </a:r>
            <a:r>
              <a:rPr lang="pt-PT" sz="2800" dirty="0" err="1"/>
              <a:t>about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importance</a:t>
            </a:r>
            <a:r>
              <a:rPr lang="pt-PT" sz="2800" dirty="0"/>
              <a:t> </a:t>
            </a:r>
            <a:r>
              <a:rPr lang="pt-PT" sz="2800" dirty="0" err="1"/>
              <a:t>of</a:t>
            </a:r>
            <a:r>
              <a:rPr lang="pt-PT" sz="2800" dirty="0"/>
              <a:t> mental </a:t>
            </a:r>
            <a:r>
              <a:rPr lang="pt-PT" sz="2800" dirty="0" err="1"/>
              <a:t>health</a:t>
            </a:r>
            <a:r>
              <a:rPr lang="pt-PT" sz="2800" dirty="0"/>
              <a:t> </a:t>
            </a:r>
            <a:r>
              <a:rPr lang="pt-PT" sz="2800" dirty="0" err="1"/>
              <a:t>checkups</a:t>
            </a:r>
            <a:r>
              <a:rPr lang="pt-PT" sz="2800" dirty="0"/>
              <a:t> to </a:t>
            </a:r>
            <a:r>
              <a:rPr lang="pt-PT" sz="2800" dirty="0" err="1"/>
              <a:t>prevent</a:t>
            </a:r>
            <a:r>
              <a:rPr lang="pt-PT" sz="2800" dirty="0"/>
              <a:t> extreme </a:t>
            </a:r>
            <a:r>
              <a:rPr lang="pt-PT" sz="2800" dirty="0" err="1"/>
              <a:t>psychological</a:t>
            </a:r>
            <a:r>
              <a:rPr lang="pt-PT" sz="2800" dirty="0"/>
              <a:t> </a:t>
            </a:r>
            <a:r>
              <a:rPr lang="pt-PT" sz="2800" dirty="0" err="1"/>
              <a:t>problems</a:t>
            </a:r>
            <a:r>
              <a:rPr lang="pt-P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30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28F-16E2-4284-80B2-9B2052BE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0A28-36B5-44EE-B4CE-32923289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2986"/>
            <a:ext cx="10353762" cy="3758214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2400" dirty="0"/>
              <a:t>Gather data that could represent the user’s mood;</a:t>
            </a:r>
          </a:p>
          <a:p>
            <a:r>
              <a:rPr lang="en-GB" sz="2400" dirty="0"/>
              <a:t>Creation of a visual representation of the input data, using generative art techniques;</a:t>
            </a:r>
            <a:br>
              <a:rPr lang="en-GB" sz="2400" dirty="0"/>
            </a:br>
            <a:r>
              <a:rPr lang="en-GB" sz="2400" dirty="0"/>
              <a:t>This should translate this data into an meaningful output for the user reflection.</a:t>
            </a:r>
          </a:p>
        </p:txBody>
      </p:sp>
    </p:spTree>
    <p:extLst>
      <p:ext uri="{BB962C8B-B14F-4D97-AF65-F5344CB8AC3E}">
        <p14:creationId xmlns:p14="http://schemas.microsoft.com/office/powerpoint/2010/main" val="129321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28F-16E2-4284-80B2-9B2052BE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0A28-36B5-44EE-B4CE-32923289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2086252"/>
            <a:ext cx="10388668" cy="370494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2400" dirty="0"/>
              <a:t>Use artificial intelligence to compare the input data over time and try to determine a score and the importance of each input patterns;</a:t>
            </a:r>
          </a:p>
          <a:p>
            <a:r>
              <a:rPr lang="en-GB" sz="2400" dirty="0"/>
              <a:t>Use gamification techniques to combine data from multiple users and to define collaborative goals.</a:t>
            </a:r>
          </a:p>
        </p:txBody>
      </p:sp>
    </p:spTree>
    <p:extLst>
      <p:ext uri="{BB962C8B-B14F-4D97-AF65-F5344CB8AC3E}">
        <p14:creationId xmlns:p14="http://schemas.microsoft.com/office/powerpoint/2010/main" val="42074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02C6-1B77-441F-B6B9-DC4B95AF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Disciplines application on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6308-E370-4B44-A104-CCADB891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b="1" dirty="0"/>
          </a:p>
          <a:p>
            <a:r>
              <a:rPr lang="en-GB" sz="2800" b="1" dirty="0"/>
              <a:t>Creative programming: </a:t>
            </a:r>
            <a:r>
              <a:rPr lang="en-GB" sz="2800" dirty="0"/>
              <a:t>use of the p5.js library and generative art techniques to create the output;</a:t>
            </a:r>
          </a:p>
          <a:p>
            <a:r>
              <a:rPr lang="en-GB" sz="2800" b="1" dirty="0"/>
              <a:t>Physical computing and IoT: </a:t>
            </a:r>
            <a:r>
              <a:rPr lang="en-GB" sz="2800" dirty="0"/>
              <a:t>implementation of Arduino project to gather environment data with sensors.</a:t>
            </a:r>
          </a:p>
        </p:txBody>
      </p:sp>
    </p:spTree>
    <p:extLst>
      <p:ext uri="{BB962C8B-B14F-4D97-AF65-F5344CB8AC3E}">
        <p14:creationId xmlns:p14="http://schemas.microsoft.com/office/powerpoint/2010/main" val="219923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02C6-1B77-441F-B6B9-DC4B95AF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Disciplines application on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6308-E370-4B44-A104-CCADB891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b="1" dirty="0"/>
          </a:p>
          <a:p>
            <a:r>
              <a:rPr lang="en-GB" sz="2800" b="1" dirty="0"/>
              <a:t>Applied A.I.: </a:t>
            </a:r>
            <a:r>
              <a:rPr lang="en-GB" sz="2800" dirty="0"/>
              <a:t>use of algorithms to find correlations between the sensors patterns and to define a score;</a:t>
            </a:r>
          </a:p>
          <a:p>
            <a:r>
              <a:rPr lang="en-GB" sz="2800" b="1" dirty="0"/>
              <a:t>Gamification in I.S.: </a:t>
            </a:r>
            <a:r>
              <a:rPr lang="en-GB" sz="2800" dirty="0"/>
              <a:t>development of an application to incentive the cooperation between users that share an environment.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7644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1C45-E2D6-4C91-B42B-B0313750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1DF1-5C32-4BF0-A96E-D3DC5537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 initial idea for an use case is: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The user start the sensors recording when is beginning some demanding activity (work, meetings, academic tasks);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After some time, the user stops the sensor;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The application server process the input data and make the generative output available to the user.</a:t>
            </a:r>
          </a:p>
        </p:txBody>
      </p:sp>
    </p:spTree>
    <p:extLst>
      <p:ext uri="{BB962C8B-B14F-4D97-AF65-F5344CB8AC3E}">
        <p14:creationId xmlns:p14="http://schemas.microsoft.com/office/powerpoint/2010/main" val="17201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B61C-134A-43DE-96B2-D3A1667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B0CA-FFCA-48DF-AECA-294D9412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200" dirty="0"/>
              <a:t>This project can have an alternative application helping to monitor recovering patients that are mentally vulnerable after treatments.</a:t>
            </a:r>
          </a:p>
        </p:txBody>
      </p:sp>
    </p:spTree>
    <p:extLst>
      <p:ext uri="{BB962C8B-B14F-4D97-AF65-F5344CB8AC3E}">
        <p14:creationId xmlns:p14="http://schemas.microsoft.com/office/powerpoint/2010/main" val="3648376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983</TotalTime>
  <Words>312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Damask</vt:lpstr>
      <vt:lpstr> Mood Picture </vt:lpstr>
      <vt:lpstr>Goals</vt:lpstr>
      <vt:lpstr>Goals</vt:lpstr>
      <vt:lpstr>Main Functionalities</vt:lpstr>
      <vt:lpstr>Main Functionalities</vt:lpstr>
      <vt:lpstr>Disciplines application on the project</vt:lpstr>
      <vt:lpstr>Disciplines application on the project</vt:lpstr>
      <vt:lpstr>Initial Use Case</vt:lpstr>
      <vt:lpstr>Alternative 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Picture</dc:title>
  <dc:creator>Alan Nunes Caetano</dc:creator>
  <cp:lastModifiedBy>Alan Nunes Caetano</cp:lastModifiedBy>
  <cp:revision>21</cp:revision>
  <dcterms:created xsi:type="dcterms:W3CDTF">2021-10-17T14:35:19Z</dcterms:created>
  <dcterms:modified xsi:type="dcterms:W3CDTF">2021-10-19T18:56:02Z</dcterms:modified>
</cp:coreProperties>
</file>