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8" d="100"/>
          <a:sy n="18" d="100"/>
        </p:scale>
        <p:origin x="3084" y="17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0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2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9522-A9FD-4312-9865-21F4C810D150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5C30-4CE5-430F-A7B3-E08542B4C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29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Oakes</dc:creator>
  <cp:lastModifiedBy>Parker Oakes</cp:lastModifiedBy>
  <cp:revision>2</cp:revision>
  <dcterms:created xsi:type="dcterms:W3CDTF">2021-05-10T16:55:04Z</dcterms:created>
  <dcterms:modified xsi:type="dcterms:W3CDTF">2021-05-10T17:08:43Z</dcterms:modified>
</cp:coreProperties>
</file>