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715000" cy="2286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0" userDrawn="1">
          <p15:clr>
            <a:srgbClr val="A4A3A4"/>
          </p15:clr>
        </p15:guide>
        <p15:guide id="2" pos="18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E1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30" d="100"/>
          <a:sy n="130" d="100"/>
        </p:scale>
        <p:origin x="1734" y="-1662"/>
      </p:cViewPr>
      <p:guideLst>
        <p:guide orient="horz" pos="7200"/>
        <p:guide pos="1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akespar\Documents\2021-BibleStudies\studies\trespass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3333333333333332E-3"/>
          <c:y val="3.8735738844685561E-3"/>
          <c:w val="0.8888126899018336"/>
          <c:h val="0.99481500161257796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Sheet2!$A$3:$A$12</c:f>
              <c:numCache>
                <c:formatCode>General</c:formatCode>
                <c:ptCount val="10"/>
                <c:pt idx="0">
                  <c:v>35</c:v>
                </c:pt>
                <c:pt idx="1">
                  <c:v>46</c:v>
                </c:pt>
                <c:pt idx="2">
                  <c:v>19</c:v>
                </c:pt>
                <c:pt idx="3">
                  <c:v>238</c:v>
                </c:pt>
                <c:pt idx="4">
                  <c:v>35</c:v>
                </c:pt>
                <c:pt idx="5">
                  <c:v>29</c:v>
                </c:pt>
                <c:pt idx="6">
                  <c:v>41</c:v>
                </c:pt>
                <c:pt idx="7">
                  <c:v>93</c:v>
                </c:pt>
                <c:pt idx="8">
                  <c:v>43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CD-4EB5-A192-155D6031CD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axId val="452649680"/>
        <c:axId val="452652592"/>
      </c:barChart>
      <c:catAx>
        <c:axId val="452649680"/>
        <c:scaling>
          <c:orientation val="maxMin"/>
        </c:scaling>
        <c:delete val="1"/>
        <c:axPos val="l"/>
        <c:majorTickMark val="none"/>
        <c:minorTickMark val="none"/>
        <c:tickLblPos val="nextTo"/>
        <c:crossAx val="452652592"/>
        <c:crosses val="autoZero"/>
        <c:auto val="1"/>
        <c:lblAlgn val="ctr"/>
        <c:lblOffset val="100"/>
        <c:noMultiLvlLbl val="0"/>
      </c:catAx>
      <c:valAx>
        <c:axId val="452652592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452649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5" y="3741210"/>
            <a:ext cx="4857750" cy="7958667"/>
          </a:xfrm>
        </p:spPr>
        <p:txBody>
          <a:bodyPr anchor="b"/>
          <a:lstStyle>
            <a:lvl1pPr algn="ctr">
              <a:defRPr sz="3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75" y="12006793"/>
            <a:ext cx="4286250" cy="5519207"/>
          </a:xfrm>
        </p:spPr>
        <p:txBody>
          <a:bodyPr/>
          <a:lstStyle>
            <a:lvl1pPr marL="0" indent="0" algn="ctr">
              <a:buNone/>
              <a:defRPr sz="1500"/>
            </a:lvl1pPr>
            <a:lvl2pPr marL="285750" indent="0" algn="ctr">
              <a:buNone/>
              <a:defRPr sz="1250"/>
            </a:lvl2pPr>
            <a:lvl3pPr marL="571500" indent="0" algn="ctr">
              <a:buNone/>
              <a:defRPr sz="1125"/>
            </a:lvl3pPr>
            <a:lvl4pPr marL="857250" indent="0" algn="ctr">
              <a:buNone/>
              <a:defRPr sz="1000"/>
            </a:lvl4pPr>
            <a:lvl5pPr marL="1143000" indent="0" algn="ctr">
              <a:buNone/>
              <a:defRPr sz="1000"/>
            </a:lvl5pPr>
            <a:lvl6pPr marL="1428750" indent="0" algn="ctr">
              <a:buNone/>
              <a:defRPr sz="1000"/>
            </a:lvl6pPr>
            <a:lvl7pPr marL="1714500" indent="0" algn="ctr">
              <a:buNone/>
              <a:defRPr sz="1000"/>
            </a:lvl7pPr>
            <a:lvl8pPr marL="2000250" indent="0" algn="ctr">
              <a:buNone/>
              <a:defRPr sz="1000"/>
            </a:lvl8pPr>
            <a:lvl9pPr marL="2286000" indent="0" algn="ctr"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5A05-DF00-4FDC-AC99-BA415819630D}" type="datetimeFigureOut">
              <a:rPr lang="en-US" smtClean="0"/>
              <a:t>2021-05-10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AFAA-7862-4564-AA9C-1CE976AE9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8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5A05-DF00-4FDC-AC99-BA415819630D}" type="datetimeFigureOut">
              <a:rPr lang="en-US" smtClean="0"/>
              <a:t>2021-05-10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AFAA-7862-4564-AA9C-1CE976AE9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72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89797" y="1217084"/>
            <a:ext cx="1232297" cy="193727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2907" y="1217084"/>
            <a:ext cx="3625453" cy="193727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5A05-DF00-4FDC-AC99-BA415819630D}" type="datetimeFigureOut">
              <a:rPr lang="en-US" smtClean="0"/>
              <a:t>2021-05-10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AFAA-7862-4564-AA9C-1CE976AE9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6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5A05-DF00-4FDC-AC99-BA415819630D}" type="datetimeFigureOut">
              <a:rPr lang="en-US" smtClean="0"/>
              <a:t>2021-05-10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AFAA-7862-4564-AA9C-1CE976AE9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5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930" y="5699132"/>
            <a:ext cx="4929188" cy="9509123"/>
          </a:xfrm>
        </p:spPr>
        <p:txBody>
          <a:bodyPr anchor="b"/>
          <a:lstStyle>
            <a:lvl1pPr>
              <a:defRPr sz="3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930" y="15298215"/>
            <a:ext cx="4929188" cy="5000623"/>
          </a:xfrm>
        </p:spPr>
        <p:txBody>
          <a:bodyPr/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285750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2pPr>
            <a:lvl3pPr marL="57150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3pPr>
            <a:lvl4pPr marL="8572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1430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4287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7145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0002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2860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5A05-DF00-4FDC-AC99-BA415819630D}" type="datetimeFigureOut">
              <a:rPr lang="en-US" smtClean="0"/>
              <a:t>2021-05-10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AFAA-7862-4564-AA9C-1CE976AE9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7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2906" y="6085417"/>
            <a:ext cx="2428875" cy="1450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3219" y="6085417"/>
            <a:ext cx="2428875" cy="1450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5A05-DF00-4FDC-AC99-BA415819630D}" type="datetimeFigureOut">
              <a:rPr lang="en-US" smtClean="0"/>
              <a:t>2021-05-10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AFAA-7862-4564-AA9C-1CE976AE9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3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0" y="1217089"/>
            <a:ext cx="4929188" cy="44185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651" y="5603877"/>
            <a:ext cx="2417713" cy="2746373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250" b="1"/>
            </a:lvl2pPr>
            <a:lvl3pPr marL="571500" indent="0">
              <a:buNone/>
              <a:defRPr sz="1125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651" y="8350250"/>
            <a:ext cx="2417713" cy="1228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93219" y="5603877"/>
            <a:ext cx="2429619" cy="2746373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250" b="1"/>
            </a:lvl2pPr>
            <a:lvl3pPr marL="571500" indent="0">
              <a:buNone/>
              <a:defRPr sz="1125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93219" y="8350250"/>
            <a:ext cx="2429619" cy="1228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5A05-DF00-4FDC-AC99-BA415819630D}" type="datetimeFigureOut">
              <a:rPr lang="en-US" smtClean="0"/>
              <a:t>2021-05-10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AFAA-7862-4564-AA9C-1CE976AE9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1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5A05-DF00-4FDC-AC99-BA415819630D}" type="datetimeFigureOut">
              <a:rPr lang="en-US" smtClean="0"/>
              <a:t>2021-05-10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AFAA-7862-4564-AA9C-1CE976AE9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2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5A05-DF00-4FDC-AC99-BA415819630D}" type="datetimeFigureOut">
              <a:rPr lang="en-US" smtClean="0"/>
              <a:t>2021-05-10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AFAA-7862-4564-AA9C-1CE976AE9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36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1" y="1524000"/>
            <a:ext cx="1843236" cy="5334000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9619" y="3291422"/>
            <a:ext cx="2893219" cy="16245417"/>
          </a:xfrm>
        </p:spPr>
        <p:txBody>
          <a:bodyPr/>
          <a:lstStyle>
            <a:lvl1pPr>
              <a:defRPr sz="2000"/>
            </a:lvl1pPr>
            <a:lvl2pPr>
              <a:defRPr sz="1750"/>
            </a:lvl2pPr>
            <a:lvl3pPr>
              <a:defRPr sz="1500"/>
            </a:lvl3pPr>
            <a:lvl4pPr>
              <a:defRPr sz="1250"/>
            </a:lvl4pPr>
            <a:lvl5pPr>
              <a:defRPr sz="1250"/>
            </a:lvl5pPr>
            <a:lvl6pPr>
              <a:defRPr sz="1250"/>
            </a:lvl6pPr>
            <a:lvl7pPr>
              <a:defRPr sz="1250"/>
            </a:lvl7pPr>
            <a:lvl8pPr>
              <a:defRPr sz="1250"/>
            </a:lvl8pPr>
            <a:lvl9pPr>
              <a:defRPr sz="1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3651" y="6858000"/>
            <a:ext cx="1843236" cy="12705293"/>
          </a:xfrm>
        </p:spPr>
        <p:txBody>
          <a:bodyPr/>
          <a:lstStyle>
            <a:lvl1pPr marL="0" indent="0">
              <a:buNone/>
              <a:defRPr sz="1000"/>
            </a:lvl1pPr>
            <a:lvl2pPr marL="285750" indent="0">
              <a:buNone/>
              <a:defRPr sz="875"/>
            </a:lvl2pPr>
            <a:lvl3pPr marL="571500" indent="0">
              <a:buNone/>
              <a:defRPr sz="750"/>
            </a:lvl3pPr>
            <a:lvl4pPr marL="857250" indent="0">
              <a:buNone/>
              <a:defRPr sz="625"/>
            </a:lvl4pPr>
            <a:lvl5pPr marL="1143000" indent="0">
              <a:buNone/>
              <a:defRPr sz="625"/>
            </a:lvl5pPr>
            <a:lvl6pPr marL="1428750" indent="0">
              <a:buNone/>
              <a:defRPr sz="625"/>
            </a:lvl6pPr>
            <a:lvl7pPr marL="1714500" indent="0">
              <a:buNone/>
              <a:defRPr sz="625"/>
            </a:lvl7pPr>
            <a:lvl8pPr marL="2000250" indent="0">
              <a:buNone/>
              <a:defRPr sz="625"/>
            </a:lvl8pPr>
            <a:lvl9pPr marL="2286000" indent="0">
              <a:buNone/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5A05-DF00-4FDC-AC99-BA415819630D}" type="datetimeFigureOut">
              <a:rPr lang="en-US" smtClean="0"/>
              <a:t>2021-05-10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AFAA-7862-4564-AA9C-1CE976AE9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8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1" y="1524000"/>
            <a:ext cx="1843236" cy="5334000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29619" y="3291422"/>
            <a:ext cx="2893219" cy="16245417"/>
          </a:xfrm>
        </p:spPr>
        <p:txBody>
          <a:bodyPr anchor="t"/>
          <a:lstStyle>
            <a:lvl1pPr marL="0" indent="0">
              <a:buNone/>
              <a:defRPr sz="2000"/>
            </a:lvl1pPr>
            <a:lvl2pPr marL="285750" indent="0">
              <a:buNone/>
              <a:defRPr sz="1750"/>
            </a:lvl2pPr>
            <a:lvl3pPr marL="571500" indent="0">
              <a:buNone/>
              <a:defRPr sz="1500"/>
            </a:lvl3pPr>
            <a:lvl4pPr marL="857250" indent="0">
              <a:buNone/>
              <a:defRPr sz="1250"/>
            </a:lvl4pPr>
            <a:lvl5pPr marL="1143000" indent="0">
              <a:buNone/>
              <a:defRPr sz="1250"/>
            </a:lvl5pPr>
            <a:lvl6pPr marL="1428750" indent="0">
              <a:buNone/>
              <a:defRPr sz="1250"/>
            </a:lvl6pPr>
            <a:lvl7pPr marL="1714500" indent="0">
              <a:buNone/>
              <a:defRPr sz="1250"/>
            </a:lvl7pPr>
            <a:lvl8pPr marL="2000250" indent="0">
              <a:buNone/>
              <a:defRPr sz="1250"/>
            </a:lvl8pPr>
            <a:lvl9pPr marL="2286000" indent="0">
              <a:buNone/>
              <a:defRPr sz="1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3651" y="6858000"/>
            <a:ext cx="1843236" cy="12705293"/>
          </a:xfrm>
        </p:spPr>
        <p:txBody>
          <a:bodyPr/>
          <a:lstStyle>
            <a:lvl1pPr marL="0" indent="0">
              <a:buNone/>
              <a:defRPr sz="1000"/>
            </a:lvl1pPr>
            <a:lvl2pPr marL="285750" indent="0">
              <a:buNone/>
              <a:defRPr sz="875"/>
            </a:lvl2pPr>
            <a:lvl3pPr marL="571500" indent="0">
              <a:buNone/>
              <a:defRPr sz="750"/>
            </a:lvl3pPr>
            <a:lvl4pPr marL="857250" indent="0">
              <a:buNone/>
              <a:defRPr sz="625"/>
            </a:lvl4pPr>
            <a:lvl5pPr marL="1143000" indent="0">
              <a:buNone/>
              <a:defRPr sz="625"/>
            </a:lvl5pPr>
            <a:lvl6pPr marL="1428750" indent="0">
              <a:buNone/>
              <a:defRPr sz="625"/>
            </a:lvl6pPr>
            <a:lvl7pPr marL="1714500" indent="0">
              <a:buNone/>
              <a:defRPr sz="625"/>
            </a:lvl7pPr>
            <a:lvl8pPr marL="2000250" indent="0">
              <a:buNone/>
              <a:defRPr sz="625"/>
            </a:lvl8pPr>
            <a:lvl9pPr marL="2286000" indent="0">
              <a:buNone/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5A05-DF00-4FDC-AC99-BA415819630D}" type="datetimeFigureOut">
              <a:rPr lang="en-US" smtClean="0"/>
              <a:t>2021-05-10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AFAA-7862-4564-AA9C-1CE976AE9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5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2906" y="1217089"/>
            <a:ext cx="4929188" cy="441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06" y="6085417"/>
            <a:ext cx="4929188" cy="14504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2906" y="21187839"/>
            <a:ext cx="1285875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65A05-DF00-4FDC-AC99-BA415819630D}" type="datetimeFigureOut">
              <a:rPr lang="en-US" smtClean="0"/>
              <a:t>2021-05-10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094" y="21187839"/>
            <a:ext cx="1928813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6219" y="21187839"/>
            <a:ext cx="1285875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AFAA-7862-4564-AA9C-1CE976AE9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48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71500" rtl="0" eaLnBrk="1" latinLnBrk="0" hangingPunct="1">
        <a:lnSpc>
          <a:spcPct val="90000"/>
        </a:lnSpc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875" indent="-142875" algn="l" defTabSz="5715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5716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726CB2A-7DD4-4DBA-A0E3-5C588D882918}"/>
              </a:ext>
            </a:extLst>
          </p:cNvPr>
          <p:cNvSpPr/>
          <p:nvPr/>
        </p:nvSpPr>
        <p:spPr>
          <a:xfrm>
            <a:off x="2" y="2"/>
            <a:ext cx="5714999" cy="22859998"/>
          </a:xfrm>
          <a:custGeom>
            <a:avLst/>
            <a:gdLst>
              <a:gd name="connsiteX0" fmla="*/ 0 w 5714999"/>
              <a:gd name="connsiteY0" fmla="*/ 22188054 h 22859998"/>
              <a:gd name="connsiteX1" fmla="*/ 2772780 w 5714999"/>
              <a:gd name="connsiteY1" fmla="*/ 22188054 h 22859998"/>
              <a:gd name="connsiteX2" fmla="*/ 2942218 w 5714999"/>
              <a:gd name="connsiteY2" fmla="*/ 22188054 h 22859998"/>
              <a:gd name="connsiteX3" fmla="*/ 5714999 w 5714999"/>
              <a:gd name="connsiteY3" fmla="*/ 22188054 h 22859998"/>
              <a:gd name="connsiteX4" fmla="*/ 5714999 w 5714999"/>
              <a:gd name="connsiteY4" fmla="*/ 22859998 h 22859998"/>
              <a:gd name="connsiteX5" fmla="*/ 0 w 5714999"/>
              <a:gd name="connsiteY5" fmla="*/ 22859998 h 22859998"/>
              <a:gd name="connsiteX6" fmla="*/ 2942218 w 5714999"/>
              <a:gd name="connsiteY6" fmla="*/ 18293540 h 22859998"/>
              <a:gd name="connsiteX7" fmla="*/ 5714999 w 5714999"/>
              <a:gd name="connsiteY7" fmla="*/ 18293540 h 22859998"/>
              <a:gd name="connsiteX8" fmla="*/ 5714999 w 5714999"/>
              <a:gd name="connsiteY8" fmla="*/ 21994090 h 22859998"/>
              <a:gd name="connsiteX9" fmla="*/ 2942218 w 5714999"/>
              <a:gd name="connsiteY9" fmla="*/ 21994090 h 22859998"/>
              <a:gd name="connsiteX10" fmla="*/ 0 w 5714999"/>
              <a:gd name="connsiteY10" fmla="*/ 18293540 h 22859998"/>
              <a:gd name="connsiteX11" fmla="*/ 2772780 w 5714999"/>
              <a:gd name="connsiteY11" fmla="*/ 18293540 h 22859998"/>
              <a:gd name="connsiteX12" fmla="*/ 2772780 w 5714999"/>
              <a:gd name="connsiteY12" fmla="*/ 21994090 h 22859998"/>
              <a:gd name="connsiteX13" fmla="*/ 0 w 5714999"/>
              <a:gd name="connsiteY13" fmla="*/ 21994090 h 22859998"/>
              <a:gd name="connsiteX14" fmla="*/ 0 w 5714999"/>
              <a:gd name="connsiteY14" fmla="*/ 14399028 h 22859998"/>
              <a:gd name="connsiteX15" fmla="*/ 5714999 w 5714999"/>
              <a:gd name="connsiteY15" fmla="*/ 14399028 h 22859998"/>
              <a:gd name="connsiteX16" fmla="*/ 5714999 w 5714999"/>
              <a:gd name="connsiteY16" fmla="*/ 18099576 h 22859998"/>
              <a:gd name="connsiteX17" fmla="*/ 0 w 5714999"/>
              <a:gd name="connsiteY17" fmla="*/ 18099576 h 22859998"/>
              <a:gd name="connsiteX18" fmla="*/ 0 w 5714999"/>
              <a:gd name="connsiteY18" fmla="*/ 10504516 h 22859998"/>
              <a:gd name="connsiteX19" fmla="*/ 5714999 w 5714999"/>
              <a:gd name="connsiteY19" fmla="*/ 10504516 h 22859998"/>
              <a:gd name="connsiteX20" fmla="*/ 5714999 w 5714999"/>
              <a:gd name="connsiteY20" fmla="*/ 14205064 h 22859998"/>
              <a:gd name="connsiteX21" fmla="*/ 0 w 5714999"/>
              <a:gd name="connsiteY21" fmla="*/ 14205064 h 22859998"/>
              <a:gd name="connsiteX22" fmla="*/ 0 w 5714999"/>
              <a:gd name="connsiteY22" fmla="*/ 6610004 h 22859998"/>
              <a:gd name="connsiteX23" fmla="*/ 5714999 w 5714999"/>
              <a:gd name="connsiteY23" fmla="*/ 6610004 h 22859998"/>
              <a:gd name="connsiteX24" fmla="*/ 5714999 w 5714999"/>
              <a:gd name="connsiteY24" fmla="*/ 10310551 h 22859998"/>
              <a:gd name="connsiteX25" fmla="*/ 0 w 5714999"/>
              <a:gd name="connsiteY25" fmla="*/ 10310551 h 22859998"/>
              <a:gd name="connsiteX26" fmla="*/ 0 w 5714999"/>
              <a:gd name="connsiteY26" fmla="*/ 2715491 h 22859998"/>
              <a:gd name="connsiteX27" fmla="*/ 5714999 w 5714999"/>
              <a:gd name="connsiteY27" fmla="*/ 2715491 h 22859998"/>
              <a:gd name="connsiteX28" fmla="*/ 5714999 w 5714999"/>
              <a:gd name="connsiteY28" fmla="*/ 6416040 h 22859998"/>
              <a:gd name="connsiteX29" fmla="*/ 0 w 5714999"/>
              <a:gd name="connsiteY29" fmla="*/ 6416040 h 22859998"/>
              <a:gd name="connsiteX30" fmla="*/ 0 w 5714999"/>
              <a:gd name="connsiteY30" fmla="*/ 0 h 22859998"/>
              <a:gd name="connsiteX31" fmla="*/ 5714999 w 5714999"/>
              <a:gd name="connsiteY31" fmla="*/ 0 h 22859998"/>
              <a:gd name="connsiteX32" fmla="*/ 5714999 w 5714999"/>
              <a:gd name="connsiteY32" fmla="*/ 2521527 h 22859998"/>
              <a:gd name="connsiteX33" fmla="*/ 0 w 5714999"/>
              <a:gd name="connsiteY33" fmla="*/ 2521527 h 228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714999" h="22859998">
                <a:moveTo>
                  <a:pt x="0" y="22188054"/>
                </a:moveTo>
                <a:lnTo>
                  <a:pt x="2772780" y="22188054"/>
                </a:lnTo>
                <a:lnTo>
                  <a:pt x="2942218" y="22188054"/>
                </a:lnTo>
                <a:lnTo>
                  <a:pt x="5714999" y="22188054"/>
                </a:lnTo>
                <a:lnTo>
                  <a:pt x="5714999" y="22859998"/>
                </a:lnTo>
                <a:lnTo>
                  <a:pt x="0" y="22859998"/>
                </a:lnTo>
                <a:close/>
                <a:moveTo>
                  <a:pt x="2942218" y="18293540"/>
                </a:moveTo>
                <a:lnTo>
                  <a:pt x="5714999" y="18293540"/>
                </a:lnTo>
                <a:lnTo>
                  <a:pt x="5714999" y="21994090"/>
                </a:lnTo>
                <a:lnTo>
                  <a:pt x="2942218" y="21994090"/>
                </a:lnTo>
                <a:close/>
                <a:moveTo>
                  <a:pt x="0" y="18293540"/>
                </a:moveTo>
                <a:lnTo>
                  <a:pt x="2772780" y="18293540"/>
                </a:lnTo>
                <a:lnTo>
                  <a:pt x="2772780" y="21994090"/>
                </a:lnTo>
                <a:lnTo>
                  <a:pt x="0" y="21994090"/>
                </a:lnTo>
                <a:close/>
                <a:moveTo>
                  <a:pt x="0" y="14399028"/>
                </a:moveTo>
                <a:lnTo>
                  <a:pt x="5714999" y="14399028"/>
                </a:lnTo>
                <a:lnTo>
                  <a:pt x="5714999" y="18099576"/>
                </a:lnTo>
                <a:lnTo>
                  <a:pt x="0" y="18099576"/>
                </a:lnTo>
                <a:close/>
                <a:moveTo>
                  <a:pt x="0" y="10504516"/>
                </a:moveTo>
                <a:lnTo>
                  <a:pt x="5714999" y="10504516"/>
                </a:lnTo>
                <a:lnTo>
                  <a:pt x="5714999" y="14205064"/>
                </a:lnTo>
                <a:lnTo>
                  <a:pt x="0" y="14205064"/>
                </a:lnTo>
                <a:close/>
                <a:moveTo>
                  <a:pt x="0" y="6610004"/>
                </a:moveTo>
                <a:lnTo>
                  <a:pt x="5714999" y="6610004"/>
                </a:lnTo>
                <a:lnTo>
                  <a:pt x="5714999" y="10310551"/>
                </a:lnTo>
                <a:lnTo>
                  <a:pt x="0" y="10310551"/>
                </a:lnTo>
                <a:close/>
                <a:moveTo>
                  <a:pt x="0" y="2715491"/>
                </a:moveTo>
                <a:lnTo>
                  <a:pt x="5714999" y="2715491"/>
                </a:lnTo>
                <a:lnTo>
                  <a:pt x="5714999" y="6416040"/>
                </a:lnTo>
                <a:lnTo>
                  <a:pt x="0" y="6416040"/>
                </a:lnTo>
                <a:close/>
                <a:moveTo>
                  <a:pt x="0" y="0"/>
                </a:moveTo>
                <a:lnTo>
                  <a:pt x="5714999" y="0"/>
                </a:lnTo>
                <a:lnTo>
                  <a:pt x="5714999" y="2521527"/>
                </a:lnTo>
                <a:lnTo>
                  <a:pt x="0" y="2521527"/>
                </a:lnTo>
                <a:close/>
              </a:path>
            </a:pathLst>
          </a:custGeom>
          <a:gradFill>
            <a:gsLst>
              <a:gs pos="12000">
                <a:schemeClr val="tx1"/>
              </a:gs>
              <a:gs pos="100000">
                <a:srgbClr val="BEE18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D976580-C03A-4F90-8B9C-C7E7CA4EE29A}"/>
              </a:ext>
            </a:extLst>
          </p:cNvPr>
          <p:cNvSpPr/>
          <p:nvPr/>
        </p:nvSpPr>
        <p:spPr>
          <a:xfrm>
            <a:off x="217295" y="202638"/>
            <a:ext cx="5012431" cy="1909265"/>
          </a:xfrm>
          <a:custGeom>
            <a:avLst/>
            <a:gdLst/>
            <a:ahLst/>
            <a:cxnLst/>
            <a:rect l="l" t="t" r="r" b="b"/>
            <a:pathLst>
              <a:path w="4663483" h="1909265">
                <a:moveTo>
                  <a:pt x="3759649" y="1562793"/>
                </a:moveTo>
                <a:cubicBezTo>
                  <a:pt x="3741492" y="1562793"/>
                  <a:pt x="3726014" y="1564133"/>
                  <a:pt x="3713215" y="1566811"/>
                </a:cubicBezTo>
                <a:cubicBezTo>
                  <a:pt x="3700416" y="1569490"/>
                  <a:pt x="3689998" y="1573509"/>
                  <a:pt x="3681961" y="1578867"/>
                </a:cubicBezTo>
                <a:cubicBezTo>
                  <a:pt x="3673924" y="1584224"/>
                  <a:pt x="3668045" y="1590698"/>
                  <a:pt x="3664325" y="1598289"/>
                </a:cubicBezTo>
                <a:cubicBezTo>
                  <a:pt x="3660604" y="1605879"/>
                  <a:pt x="3658744" y="1614585"/>
                  <a:pt x="3658744" y="1624408"/>
                </a:cubicBezTo>
                <a:cubicBezTo>
                  <a:pt x="3658744" y="1641077"/>
                  <a:pt x="3664027" y="1654174"/>
                  <a:pt x="3674594" y="1663699"/>
                </a:cubicBezTo>
                <a:cubicBezTo>
                  <a:pt x="3685161" y="1673224"/>
                  <a:pt x="3699820" y="1677986"/>
                  <a:pt x="3718573" y="1677986"/>
                </a:cubicBezTo>
                <a:cubicBezTo>
                  <a:pt x="3734348" y="1677986"/>
                  <a:pt x="3748859" y="1673968"/>
                  <a:pt x="3762105" y="1665931"/>
                </a:cubicBezTo>
                <a:cubicBezTo>
                  <a:pt x="3775351" y="1657894"/>
                  <a:pt x="3788820" y="1646137"/>
                  <a:pt x="3802512" y="1630659"/>
                </a:cubicBezTo>
                <a:lnTo>
                  <a:pt x="3802512" y="1562793"/>
                </a:lnTo>
                <a:close/>
                <a:moveTo>
                  <a:pt x="3283995" y="1404291"/>
                </a:moveTo>
                <a:cubicBezTo>
                  <a:pt x="3276553" y="1404291"/>
                  <a:pt x="3269186" y="1405407"/>
                  <a:pt x="3261894" y="1407640"/>
                </a:cubicBezTo>
                <a:cubicBezTo>
                  <a:pt x="3254601" y="1409872"/>
                  <a:pt x="3247160" y="1413518"/>
                  <a:pt x="3239569" y="1418579"/>
                </a:cubicBezTo>
                <a:cubicBezTo>
                  <a:pt x="3231979" y="1423639"/>
                  <a:pt x="3224166" y="1430187"/>
                  <a:pt x="3216129" y="1438224"/>
                </a:cubicBezTo>
                <a:cubicBezTo>
                  <a:pt x="3208092" y="1446261"/>
                  <a:pt x="3199609" y="1456232"/>
                  <a:pt x="3190679" y="1468138"/>
                </a:cubicBezTo>
                <a:lnTo>
                  <a:pt x="3190679" y="1599405"/>
                </a:lnTo>
                <a:cubicBezTo>
                  <a:pt x="3206455" y="1619348"/>
                  <a:pt x="3221487" y="1634752"/>
                  <a:pt x="3235774" y="1645616"/>
                </a:cubicBezTo>
                <a:cubicBezTo>
                  <a:pt x="3250062" y="1656480"/>
                  <a:pt x="3264945" y="1661913"/>
                  <a:pt x="3280423" y="1661913"/>
                </a:cubicBezTo>
                <a:cubicBezTo>
                  <a:pt x="3295008" y="1661913"/>
                  <a:pt x="3307435" y="1658192"/>
                  <a:pt x="3317704" y="1650751"/>
                </a:cubicBezTo>
                <a:cubicBezTo>
                  <a:pt x="3327973" y="1643309"/>
                  <a:pt x="3336382" y="1633561"/>
                  <a:pt x="3342930" y="1621506"/>
                </a:cubicBezTo>
                <a:cubicBezTo>
                  <a:pt x="3349479" y="1609451"/>
                  <a:pt x="3354316" y="1595833"/>
                  <a:pt x="3357441" y="1580652"/>
                </a:cubicBezTo>
                <a:cubicBezTo>
                  <a:pt x="3360567" y="1565472"/>
                  <a:pt x="3362129" y="1550292"/>
                  <a:pt x="3362129" y="1535111"/>
                </a:cubicBezTo>
                <a:cubicBezTo>
                  <a:pt x="3362129" y="1518145"/>
                  <a:pt x="3360864" y="1501848"/>
                  <a:pt x="3358334" y="1486221"/>
                </a:cubicBezTo>
                <a:cubicBezTo>
                  <a:pt x="3355804" y="1470594"/>
                  <a:pt x="3351488" y="1456679"/>
                  <a:pt x="3345386" y="1444475"/>
                </a:cubicBezTo>
                <a:cubicBezTo>
                  <a:pt x="3339284" y="1432271"/>
                  <a:pt x="3331247" y="1422523"/>
                  <a:pt x="3321276" y="1415230"/>
                </a:cubicBezTo>
                <a:cubicBezTo>
                  <a:pt x="3311304" y="1407937"/>
                  <a:pt x="3298877" y="1404291"/>
                  <a:pt x="3283995" y="1404291"/>
                </a:cubicBezTo>
                <a:close/>
                <a:moveTo>
                  <a:pt x="2436270" y="1387771"/>
                </a:moveTo>
                <a:cubicBezTo>
                  <a:pt x="2421982" y="1387771"/>
                  <a:pt x="2409555" y="1390450"/>
                  <a:pt x="2398988" y="1395808"/>
                </a:cubicBezTo>
                <a:cubicBezTo>
                  <a:pt x="2388421" y="1401166"/>
                  <a:pt x="2379640" y="1408384"/>
                  <a:pt x="2372645" y="1417462"/>
                </a:cubicBezTo>
                <a:cubicBezTo>
                  <a:pt x="2365651" y="1426541"/>
                  <a:pt x="2360293" y="1437257"/>
                  <a:pt x="2356572" y="1449609"/>
                </a:cubicBezTo>
                <a:cubicBezTo>
                  <a:pt x="2352851" y="1461962"/>
                  <a:pt x="2350693" y="1475133"/>
                  <a:pt x="2350098" y="1489123"/>
                </a:cubicBezTo>
                <a:lnTo>
                  <a:pt x="2517976" y="1489123"/>
                </a:lnTo>
                <a:cubicBezTo>
                  <a:pt x="2518869" y="1457572"/>
                  <a:pt x="2512544" y="1432792"/>
                  <a:pt x="2499001" y="1414783"/>
                </a:cubicBezTo>
                <a:cubicBezTo>
                  <a:pt x="2485457" y="1396775"/>
                  <a:pt x="2464547" y="1387771"/>
                  <a:pt x="2436270" y="1387771"/>
                </a:cubicBezTo>
                <a:close/>
                <a:moveTo>
                  <a:pt x="4523733" y="1308297"/>
                </a:moveTo>
                <a:cubicBezTo>
                  <a:pt x="4536234" y="1308297"/>
                  <a:pt x="4548364" y="1309190"/>
                  <a:pt x="4560121" y="1310976"/>
                </a:cubicBezTo>
                <a:cubicBezTo>
                  <a:pt x="4571879" y="1312762"/>
                  <a:pt x="4582520" y="1314994"/>
                  <a:pt x="4592045" y="1317673"/>
                </a:cubicBezTo>
                <a:cubicBezTo>
                  <a:pt x="4601570" y="1320352"/>
                  <a:pt x="4609607" y="1323254"/>
                  <a:pt x="4616155" y="1326380"/>
                </a:cubicBezTo>
                <a:cubicBezTo>
                  <a:pt x="4622704" y="1329505"/>
                  <a:pt x="4627392" y="1332184"/>
                  <a:pt x="4630219" y="1334416"/>
                </a:cubicBezTo>
                <a:cubicBezTo>
                  <a:pt x="4633047" y="1336649"/>
                  <a:pt x="4635056" y="1338881"/>
                  <a:pt x="4636247" y="1341114"/>
                </a:cubicBezTo>
                <a:cubicBezTo>
                  <a:pt x="4637438" y="1343346"/>
                  <a:pt x="4638331" y="1346025"/>
                  <a:pt x="4638926" y="1349150"/>
                </a:cubicBezTo>
                <a:cubicBezTo>
                  <a:pt x="4639521" y="1352276"/>
                  <a:pt x="4640042" y="1356145"/>
                  <a:pt x="4640489" y="1360759"/>
                </a:cubicBezTo>
                <a:cubicBezTo>
                  <a:pt x="4640935" y="1365373"/>
                  <a:pt x="4641158" y="1371102"/>
                  <a:pt x="4641158" y="1377949"/>
                </a:cubicBezTo>
                <a:cubicBezTo>
                  <a:pt x="4641158" y="1385985"/>
                  <a:pt x="4640935" y="1392534"/>
                  <a:pt x="4640489" y="1397594"/>
                </a:cubicBezTo>
                <a:cubicBezTo>
                  <a:pt x="4640042" y="1402654"/>
                  <a:pt x="4639298" y="1406672"/>
                  <a:pt x="4638256" y="1409649"/>
                </a:cubicBezTo>
                <a:cubicBezTo>
                  <a:pt x="4637214" y="1412625"/>
                  <a:pt x="4635800" y="1414635"/>
                  <a:pt x="4634015" y="1415676"/>
                </a:cubicBezTo>
                <a:cubicBezTo>
                  <a:pt x="4632229" y="1416718"/>
                  <a:pt x="4630145" y="1417239"/>
                  <a:pt x="4627764" y="1417239"/>
                </a:cubicBezTo>
                <a:cubicBezTo>
                  <a:pt x="4625085" y="1417239"/>
                  <a:pt x="4620918" y="1415676"/>
                  <a:pt x="4615262" y="1412551"/>
                </a:cubicBezTo>
                <a:cubicBezTo>
                  <a:pt x="4609607" y="1409426"/>
                  <a:pt x="4602537" y="1406077"/>
                  <a:pt x="4594054" y="1402505"/>
                </a:cubicBezTo>
                <a:cubicBezTo>
                  <a:pt x="4585571" y="1398933"/>
                  <a:pt x="4575748" y="1395585"/>
                  <a:pt x="4564586" y="1392459"/>
                </a:cubicBezTo>
                <a:cubicBezTo>
                  <a:pt x="4553424" y="1389334"/>
                  <a:pt x="4540699" y="1387771"/>
                  <a:pt x="4526412" y="1387771"/>
                </a:cubicBezTo>
                <a:cubicBezTo>
                  <a:pt x="4516292" y="1387771"/>
                  <a:pt x="4507511" y="1388813"/>
                  <a:pt x="4500069" y="1390897"/>
                </a:cubicBezTo>
                <a:cubicBezTo>
                  <a:pt x="4492628" y="1392980"/>
                  <a:pt x="4486526" y="1395957"/>
                  <a:pt x="4481763" y="1399826"/>
                </a:cubicBezTo>
                <a:cubicBezTo>
                  <a:pt x="4477001" y="1403696"/>
                  <a:pt x="4473429" y="1408235"/>
                  <a:pt x="4471048" y="1413444"/>
                </a:cubicBezTo>
                <a:cubicBezTo>
                  <a:pt x="4468667" y="1418653"/>
                  <a:pt x="4467476" y="1424234"/>
                  <a:pt x="4467476" y="1430187"/>
                </a:cubicBezTo>
                <a:cubicBezTo>
                  <a:pt x="4467476" y="1439415"/>
                  <a:pt x="4470304" y="1447154"/>
                  <a:pt x="4475959" y="1453404"/>
                </a:cubicBezTo>
                <a:cubicBezTo>
                  <a:pt x="4481615" y="1459655"/>
                  <a:pt x="4489056" y="1465162"/>
                  <a:pt x="4498283" y="1469924"/>
                </a:cubicBezTo>
                <a:cubicBezTo>
                  <a:pt x="4507511" y="1474687"/>
                  <a:pt x="4518003" y="1479152"/>
                  <a:pt x="4529760" y="1483319"/>
                </a:cubicBezTo>
                <a:cubicBezTo>
                  <a:pt x="4541518" y="1487486"/>
                  <a:pt x="4553424" y="1492025"/>
                  <a:pt x="4565479" y="1496937"/>
                </a:cubicBezTo>
                <a:cubicBezTo>
                  <a:pt x="4577534" y="1501848"/>
                  <a:pt x="4589441" y="1507578"/>
                  <a:pt x="4601198" y="1514126"/>
                </a:cubicBezTo>
                <a:cubicBezTo>
                  <a:pt x="4612955" y="1520675"/>
                  <a:pt x="4623448" y="1528711"/>
                  <a:pt x="4632675" y="1538236"/>
                </a:cubicBezTo>
                <a:cubicBezTo>
                  <a:pt x="4641902" y="1547761"/>
                  <a:pt x="4649344" y="1559147"/>
                  <a:pt x="4654999" y="1572393"/>
                </a:cubicBezTo>
                <a:cubicBezTo>
                  <a:pt x="4660655" y="1585638"/>
                  <a:pt x="4663483" y="1601340"/>
                  <a:pt x="4663483" y="1619497"/>
                </a:cubicBezTo>
                <a:cubicBezTo>
                  <a:pt x="4663483" y="1642118"/>
                  <a:pt x="4659241" y="1662061"/>
                  <a:pt x="4650758" y="1679326"/>
                </a:cubicBezTo>
                <a:cubicBezTo>
                  <a:pt x="4642275" y="1696590"/>
                  <a:pt x="4630294" y="1711026"/>
                  <a:pt x="4614816" y="1722635"/>
                </a:cubicBezTo>
                <a:cubicBezTo>
                  <a:pt x="4599338" y="1734243"/>
                  <a:pt x="4581032" y="1742950"/>
                  <a:pt x="4559898" y="1748754"/>
                </a:cubicBezTo>
                <a:cubicBezTo>
                  <a:pt x="4538765" y="1754558"/>
                  <a:pt x="4515845" y="1757460"/>
                  <a:pt x="4491140" y="1757460"/>
                </a:cubicBezTo>
                <a:cubicBezTo>
                  <a:pt x="4476257" y="1757460"/>
                  <a:pt x="4462044" y="1756344"/>
                  <a:pt x="4448500" y="1754112"/>
                </a:cubicBezTo>
                <a:cubicBezTo>
                  <a:pt x="4434957" y="1751879"/>
                  <a:pt x="4422827" y="1749052"/>
                  <a:pt x="4412112" y="1745628"/>
                </a:cubicBezTo>
                <a:cubicBezTo>
                  <a:pt x="4401396" y="1742205"/>
                  <a:pt x="4392467" y="1738708"/>
                  <a:pt x="4385323" y="1735136"/>
                </a:cubicBezTo>
                <a:cubicBezTo>
                  <a:pt x="4378179" y="1731564"/>
                  <a:pt x="4372970" y="1728216"/>
                  <a:pt x="4369696" y="1725090"/>
                </a:cubicBezTo>
                <a:cubicBezTo>
                  <a:pt x="4366422" y="1721965"/>
                  <a:pt x="4363892" y="1717053"/>
                  <a:pt x="4362106" y="1710356"/>
                </a:cubicBezTo>
                <a:cubicBezTo>
                  <a:pt x="4360320" y="1703659"/>
                  <a:pt x="4359427" y="1693762"/>
                  <a:pt x="4359427" y="1680665"/>
                </a:cubicBezTo>
                <a:cubicBezTo>
                  <a:pt x="4359427" y="1672033"/>
                  <a:pt x="4359724" y="1665112"/>
                  <a:pt x="4360320" y="1659903"/>
                </a:cubicBezTo>
                <a:cubicBezTo>
                  <a:pt x="4360915" y="1654694"/>
                  <a:pt x="4361808" y="1650527"/>
                  <a:pt x="4362999" y="1647402"/>
                </a:cubicBezTo>
                <a:cubicBezTo>
                  <a:pt x="4364189" y="1644277"/>
                  <a:pt x="4365677" y="1642193"/>
                  <a:pt x="4367463" y="1641151"/>
                </a:cubicBezTo>
                <a:cubicBezTo>
                  <a:pt x="4369249" y="1640109"/>
                  <a:pt x="4371482" y="1639588"/>
                  <a:pt x="4374161" y="1639588"/>
                </a:cubicBezTo>
                <a:cubicBezTo>
                  <a:pt x="4377435" y="1639588"/>
                  <a:pt x="4382272" y="1641449"/>
                  <a:pt x="4388671" y="1645169"/>
                </a:cubicBezTo>
                <a:cubicBezTo>
                  <a:pt x="4395071" y="1648890"/>
                  <a:pt x="4403033" y="1652983"/>
                  <a:pt x="4412558" y="1657448"/>
                </a:cubicBezTo>
                <a:cubicBezTo>
                  <a:pt x="4422083" y="1661913"/>
                  <a:pt x="4433171" y="1666080"/>
                  <a:pt x="4445821" y="1669949"/>
                </a:cubicBezTo>
                <a:cubicBezTo>
                  <a:pt x="4458472" y="1673819"/>
                  <a:pt x="4472834" y="1675754"/>
                  <a:pt x="4488907" y="1675754"/>
                </a:cubicBezTo>
                <a:cubicBezTo>
                  <a:pt x="4499027" y="1675754"/>
                  <a:pt x="4508032" y="1674712"/>
                  <a:pt x="4515919" y="1672628"/>
                </a:cubicBezTo>
                <a:cubicBezTo>
                  <a:pt x="4523807" y="1670545"/>
                  <a:pt x="4530653" y="1667568"/>
                  <a:pt x="4536458" y="1663699"/>
                </a:cubicBezTo>
                <a:cubicBezTo>
                  <a:pt x="4542262" y="1659829"/>
                  <a:pt x="4546652" y="1654918"/>
                  <a:pt x="4549629" y="1648965"/>
                </a:cubicBezTo>
                <a:cubicBezTo>
                  <a:pt x="4552606" y="1643011"/>
                  <a:pt x="4554094" y="1636165"/>
                  <a:pt x="4554094" y="1628426"/>
                </a:cubicBezTo>
                <a:cubicBezTo>
                  <a:pt x="4554094" y="1619497"/>
                  <a:pt x="4551341" y="1611832"/>
                  <a:pt x="4545834" y="1605432"/>
                </a:cubicBezTo>
                <a:cubicBezTo>
                  <a:pt x="4540327" y="1599033"/>
                  <a:pt x="4533035" y="1593452"/>
                  <a:pt x="4523956" y="1588689"/>
                </a:cubicBezTo>
                <a:cubicBezTo>
                  <a:pt x="4514878" y="1583927"/>
                  <a:pt x="4504609" y="1579462"/>
                  <a:pt x="4493149" y="1575295"/>
                </a:cubicBezTo>
                <a:cubicBezTo>
                  <a:pt x="4481689" y="1571127"/>
                  <a:pt x="4469932" y="1566514"/>
                  <a:pt x="4457876" y="1561454"/>
                </a:cubicBezTo>
                <a:cubicBezTo>
                  <a:pt x="4445821" y="1556393"/>
                  <a:pt x="4434064" y="1550589"/>
                  <a:pt x="4422604" y="1544041"/>
                </a:cubicBezTo>
                <a:cubicBezTo>
                  <a:pt x="4411144" y="1537492"/>
                  <a:pt x="4400875" y="1529456"/>
                  <a:pt x="4391797" y="1519931"/>
                </a:cubicBezTo>
                <a:cubicBezTo>
                  <a:pt x="4382718" y="1510406"/>
                  <a:pt x="4375426" y="1498946"/>
                  <a:pt x="4369919" y="1485551"/>
                </a:cubicBezTo>
                <a:cubicBezTo>
                  <a:pt x="4364412" y="1472157"/>
                  <a:pt x="4361659" y="1456083"/>
                  <a:pt x="4361659" y="1437331"/>
                </a:cubicBezTo>
                <a:cubicBezTo>
                  <a:pt x="4361659" y="1418281"/>
                  <a:pt x="4365380" y="1400794"/>
                  <a:pt x="4372821" y="1384869"/>
                </a:cubicBezTo>
                <a:cubicBezTo>
                  <a:pt x="4380263" y="1368944"/>
                  <a:pt x="4390978" y="1355327"/>
                  <a:pt x="4404968" y="1344016"/>
                </a:cubicBezTo>
                <a:cubicBezTo>
                  <a:pt x="4418958" y="1332705"/>
                  <a:pt x="4435999" y="1323924"/>
                  <a:pt x="4456091" y="1317673"/>
                </a:cubicBezTo>
                <a:cubicBezTo>
                  <a:pt x="4476182" y="1311422"/>
                  <a:pt x="4498730" y="1308297"/>
                  <a:pt x="4523733" y="1308297"/>
                </a:cubicBezTo>
                <a:close/>
                <a:moveTo>
                  <a:pt x="4161783" y="1308297"/>
                </a:moveTo>
                <a:cubicBezTo>
                  <a:pt x="4174284" y="1308297"/>
                  <a:pt x="4186414" y="1309190"/>
                  <a:pt x="4198171" y="1310976"/>
                </a:cubicBezTo>
                <a:cubicBezTo>
                  <a:pt x="4209929" y="1312762"/>
                  <a:pt x="4220570" y="1314994"/>
                  <a:pt x="4230095" y="1317673"/>
                </a:cubicBezTo>
                <a:cubicBezTo>
                  <a:pt x="4239620" y="1320352"/>
                  <a:pt x="4247657" y="1323254"/>
                  <a:pt x="4254205" y="1326380"/>
                </a:cubicBezTo>
                <a:cubicBezTo>
                  <a:pt x="4260754" y="1329505"/>
                  <a:pt x="4265442" y="1332184"/>
                  <a:pt x="4268269" y="1334416"/>
                </a:cubicBezTo>
                <a:cubicBezTo>
                  <a:pt x="4271097" y="1336649"/>
                  <a:pt x="4273106" y="1338881"/>
                  <a:pt x="4274297" y="1341114"/>
                </a:cubicBezTo>
                <a:cubicBezTo>
                  <a:pt x="4275488" y="1343346"/>
                  <a:pt x="4276381" y="1346025"/>
                  <a:pt x="4276976" y="1349150"/>
                </a:cubicBezTo>
                <a:cubicBezTo>
                  <a:pt x="4277571" y="1352276"/>
                  <a:pt x="4278092" y="1356145"/>
                  <a:pt x="4278539" y="1360759"/>
                </a:cubicBezTo>
                <a:cubicBezTo>
                  <a:pt x="4278985" y="1365373"/>
                  <a:pt x="4279208" y="1371102"/>
                  <a:pt x="4279208" y="1377949"/>
                </a:cubicBezTo>
                <a:cubicBezTo>
                  <a:pt x="4279208" y="1385985"/>
                  <a:pt x="4278985" y="1392534"/>
                  <a:pt x="4278539" y="1397594"/>
                </a:cubicBezTo>
                <a:cubicBezTo>
                  <a:pt x="4278092" y="1402654"/>
                  <a:pt x="4277348" y="1406672"/>
                  <a:pt x="4276306" y="1409649"/>
                </a:cubicBezTo>
                <a:cubicBezTo>
                  <a:pt x="4275264" y="1412625"/>
                  <a:pt x="4273850" y="1414635"/>
                  <a:pt x="4272065" y="1415676"/>
                </a:cubicBezTo>
                <a:cubicBezTo>
                  <a:pt x="4270279" y="1416718"/>
                  <a:pt x="4268195" y="1417239"/>
                  <a:pt x="4265814" y="1417239"/>
                </a:cubicBezTo>
                <a:cubicBezTo>
                  <a:pt x="4263135" y="1417239"/>
                  <a:pt x="4258968" y="1415676"/>
                  <a:pt x="4253312" y="1412551"/>
                </a:cubicBezTo>
                <a:cubicBezTo>
                  <a:pt x="4247657" y="1409426"/>
                  <a:pt x="4240587" y="1406077"/>
                  <a:pt x="4232104" y="1402505"/>
                </a:cubicBezTo>
                <a:cubicBezTo>
                  <a:pt x="4223621" y="1398933"/>
                  <a:pt x="4213798" y="1395585"/>
                  <a:pt x="4202636" y="1392459"/>
                </a:cubicBezTo>
                <a:cubicBezTo>
                  <a:pt x="4191474" y="1389334"/>
                  <a:pt x="4178749" y="1387771"/>
                  <a:pt x="4164462" y="1387771"/>
                </a:cubicBezTo>
                <a:cubicBezTo>
                  <a:pt x="4154342" y="1387771"/>
                  <a:pt x="4145561" y="1388813"/>
                  <a:pt x="4138119" y="1390897"/>
                </a:cubicBezTo>
                <a:cubicBezTo>
                  <a:pt x="4130678" y="1392980"/>
                  <a:pt x="4124576" y="1395957"/>
                  <a:pt x="4119813" y="1399826"/>
                </a:cubicBezTo>
                <a:cubicBezTo>
                  <a:pt x="4115051" y="1403696"/>
                  <a:pt x="4111479" y="1408235"/>
                  <a:pt x="4109098" y="1413444"/>
                </a:cubicBezTo>
                <a:cubicBezTo>
                  <a:pt x="4106717" y="1418653"/>
                  <a:pt x="4105526" y="1424234"/>
                  <a:pt x="4105526" y="1430187"/>
                </a:cubicBezTo>
                <a:cubicBezTo>
                  <a:pt x="4105526" y="1439415"/>
                  <a:pt x="4108354" y="1447154"/>
                  <a:pt x="4114009" y="1453404"/>
                </a:cubicBezTo>
                <a:cubicBezTo>
                  <a:pt x="4119665" y="1459655"/>
                  <a:pt x="4127106" y="1465162"/>
                  <a:pt x="4136333" y="1469924"/>
                </a:cubicBezTo>
                <a:cubicBezTo>
                  <a:pt x="4145561" y="1474687"/>
                  <a:pt x="4156053" y="1479152"/>
                  <a:pt x="4167810" y="1483319"/>
                </a:cubicBezTo>
                <a:cubicBezTo>
                  <a:pt x="4179568" y="1487486"/>
                  <a:pt x="4191474" y="1492025"/>
                  <a:pt x="4203529" y="1496937"/>
                </a:cubicBezTo>
                <a:cubicBezTo>
                  <a:pt x="4215584" y="1501848"/>
                  <a:pt x="4227491" y="1507578"/>
                  <a:pt x="4239248" y="1514126"/>
                </a:cubicBezTo>
                <a:cubicBezTo>
                  <a:pt x="4251005" y="1520675"/>
                  <a:pt x="4261498" y="1528711"/>
                  <a:pt x="4270725" y="1538236"/>
                </a:cubicBezTo>
                <a:cubicBezTo>
                  <a:pt x="4279952" y="1547761"/>
                  <a:pt x="4287394" y="1559147"/>
                  <a:pt x="4293049" y="1572393"/>
                </a:cubicBezTo>
                <a:cubicBezTo>
                  <a:pt x="4298705" y="1585638"/>
                  <a:pt x="4301533" y="1601340"/>
                  <a:pt x="4301533" y="1619497"/>
                </a:cubicBezTo>
                <a:cubicBezTo>
                  <a:pt x="4301533" y="1642118"/>
                  <a:pt x="4297291" y="1662061"/>
                  <a:pt x="4288808" y="1679326"/>
                </a:cubicBezTo>
                <a:cubicBezTo>
                  <a:pt x="4280325" y="1696590"/>
                  <a:pt x="4268344" y="1711026"/>
                  <a:pt x="4252866" y="1722635"/>
                </a:cubicBezTo>
                <a:cubicBezTo>
                  <a:pt x="4237388" y="1734243"/>
                  <a:pt x="4219082" y="1742950"/>
                  <a:pt x="4197948" y="1748754"/>
                </a:cubicBezTo>
                <a:cubicBezTo>
                  <a:pt x="4176815" y="1754558"/>
                  <a:pt x="4153895" y="1757460"/>
                  <a:pt x="4129190" y="1757460"/>
                </a:cubicBezTo>
                <a:cubicBezTo>
                  <a:pt x="4114307" y="1757460"/>
                  <a:pt x="4100094" y="1756344"/>
                  <a:pt x="4086550" y="1754112"/>
                </a:cubicBezTo>
                <a:cubicBezTo>
                  <a:pt x="4073007" y="1751879"/>
                  <a:pt x="4060877" y="1749052"/>
                  <a:pt x="4050162" y="1745628"/>
                </a:cubicBezTo>
                <a:cubicBezTo>
                  <a:pt x="4039446" y="1742205"/>
                  <a:pt x="4030516" y="1738708"/>
                  <a:pt x="4023373" y="1735136"/>
                </a:cubicBezTo>
                <a:cubicBezTo>
                  <a:pt x="4016229" y="1731564"/>
                  <a:pt x="4011020" y="1728216"/>
                  <a:pt x="4007746" y="1725090"/>
                </a:cubicBezTo>
                <a:cubicBezTo>
                  <a:pt x="4004471" y="1721965"/>
                  <a:pt x="4001941" y="1717053"/>
                  <a:pt x="4000155" y="1710356"/>
                </a:cubicBezTo>
                <a:cubicBezTo>
                  <a:pt x="3998370" y="1703659"/>
                  <a:pt x="3997477" y="1693762"/>
                  <a:pt x="3997477" y="1680665"/>
                </a:cubicBezTo>
                <a:cubicBezTo>
                  <a:pt x="3997477" y="1672033"/>
                  <a:pt x="3997774" y="1665112"/>
                  <a:pt x="3998370" y="1659903"/>
                </a:cubicBezTo>
                <a:cubicBezTo>
                  <a:pt x="3998965" y="1654694"/>
                  <a:pt x="3999858" y="1650527"/>
                  <a:pt x="4001048" y="1647402"/>
                </a:cubicBezTo>
                <a:cubicBezTo>
                  <a:pt x="4002239" y="1644277"/>
                  <a:pt x="4003727" y="1642193"/>
                  <a:pt x="4005513" y="1641151"/>
                </a:cubicBezTo>
                <a:cubicBezTo>
                  <a:pt x="4007299" y="1640109"/>
                  <a:pt x="4009532" y="1639588"/>
                  <a:pt x="4012211" y="1639588"/>
                </a:cubicBezTo>
                <a:cubicBezTo>
                  <a:pt x="4015485" y="1639588"/>
                  <a:pt x="4020322" y="1641449"/>
                  <a:pt x="4026721" y="1645169"/>
                </a:cubicBezTo>
                <a:cubicBezTo>
                  <a:pt x="4033121" y="1648890"/>
                  <a:pt x="4041083" y="1652983"/>
                  <a:pt x="4050608" y="1657448"/>
                </a:cubicBezTo>
                <a:cubicBezTo>
                  <a:pt x="4060133" y="1661913"/>
                  <a:pt x="4071221" y="1666080"/>
                  <a:pt x="4083871" y="1669949"/>
                </a:cubicBezTo>
                <a:cubicBezTo>
                  <a:pt x="4096522" y="1673819"/>
                  <a:pt x="4110884" y="1675754"/>
                  <a:pt x="4126957" y="1675754"/>
                </a:cubicBezTo>
                <a:cubicBezTo>
                  <a:pt x="4137077" y="1675754"/>
                  <a:pt x="4146082" y="1674712"/>
                  <a:pt x="4153969" y="1672628"/>
                </a:cubicBezTo>
                <a:cubicBezTo>
                  <a:pt x="4161857" y="1670545"/>
                  <a:pt x="4168703" y="1667568"/>
                  <a:pt x="4174508" y="1663699"/>
                </a:cubicBezTo>
                <a:cubicBezTo>
                  <a:pt x="4180312" y="1659829"/>
                  <a:pt x="4184702" y="1654918"/>
                  <a:pt x="4187679" y="1648965"/>
                </a:cubicBezTo>
                <a:cubicBezTo>
                  <a:pt x="4190656" y="1643011"/>
                  <a:pt x="4192144" y="1636165"/>
                  <a:pt x="4192144" y="1628426"/>
                </a:cubicBezTo>
                <a:cubicBezTo>
                  <a:pt x="4192144" y="1619497"/>
                  <a:pt x="4189391" y="1611832"/>
                  <a:pt x="4183884" y="1605432"/>
                </a:cubicBezTo>
                <a:cubicBezTo>
                  <a:pt x="4178377" y="1599033"/>
                  <a:pt x="4171085" y="1593452"/>
                  <a:pt x="4162006" y="1588689"/>
                </a:cubicBezTo>
                <a:cubicBezTo>
                  <a:pt x="4152928" y="1583927"/>
                  <a:pt x="4142659" y="1579462"/>
                  <a:pt x="4131199" y="1575295"/>
                </a:cubicBezTo>
                <a:cubicBezTo>
                  <a:pt x="4119739" y="1571127"/>
                  <a:pt x="4107982" y="1566514"/>
                  <a:pt x="4095926" y="1561454"/>
                </a:cubicBezTo>
                <a:cubicBezTo>
                  <a:pt x="4083871" y="1556393"/>
                  <a:pt x="4072114" y="1550589"/>
                  <a:pt x="4060654" y="1544041"/>
                </a:cubicBezTo>
                <a:cubicBezTo>
                  <a:pt x="4049194" y="1537492"/>
                  <a:pt x="4038925" y="1529456"/>
                  <a:pt x="4029847" y="1519931"/>
                </a:cubicBezTo>
                <a:cubicBezTo>
                  <a:pt x="4020768" y="1510406"/>
                  <a:pt x="4013476" y="1498946"/>
                  <a:pt x="4007969" y="1485551"/>
                </a:cubicBezTo>
                <a:cubicBezTo>
                  <a:pt x="4002462" y="1472157"/>
                  <a:pt x="3999709" y="1456083"/>
                  <a:pt x="3999709" y="1437331"/>
                </a:cubicBezTo>
                <a:cubicBezTo>
                  <a:pt x="3999709" y="1418281"/>
                  <a:pt x="4003430" y="1400794"/>
                  <a:pt x="4010871" y="1384869"/>
                </a:cubicBezTo>
                <a:cubicBezTo>
                  <a:pt x="4018312" y="1368944"/>
                  <a:pt x="4029028" y="1355327"/>
                  <a:pt x="4043018" y="1344016"/>
                </a:cubicBezTo>
                <a:cubicBezTo>
                  <a:pt x="4057008" y="1332705"/>
                  <a:pt x="4074049" y="1323924"/>
                  <a:pt x="4094140" y="1317673"/>
                </a:cubicBezTo>
                <a:cubicBezTo>
                  <a:pt x="4114232" y="1311422"/>
                  <a:pt x="4136780" y="1308297"/>
                  <a:pt x="4161783" y="1308297"/>
                </a:cubicBezTo>
                <a:close/>
                <a:moveTo>
                  <a:pt x="3736878" y="1308297"/>
                </a:moveTo>
                <a:cubicBezTo>
                  <a:pt x="3768132" y="1308297"/>
                  <a:pt x="3794847" y="1311348"/>
                  <a:pt x="3817022" y="1317450"/>
                </a:cubicBezTo>
                <a:cubicBezTo>
                  <a:pt x="3839198" y="1323552"/>
                  <a:pt x="3857429" y="1332928"/>
                  <a:pt x="3871717" y="1345578"/>
                </a:cubicBezTo>
                <a:cubicBezTo>
                  <a:pt x="3886004" y="1358229"/>
                  <a:pt x="3896422" y="1374525"/>
                  <a:pt x="3902971" y="1394468"/>
                </a:cubicBezTo>
                <a:cubicBezTo>
                  <a:pt x="3909519" y="1414411"/>
                  <a:pt x="3912793" y="1438075"/>
                  <a:pt x="3912793" y="1465459"/>
                </a:cubicBezTo>
                <a:lnTo>
                  <a:pt x="3912793" y="1733350"/>
                </a:lnTo>
                <a:cubicBezTo>
                  <a:pt x="3912793" y="1737517"/>
                  <a:pt x="3911305" y="1740792"/>
                  <a:pt x="3908328" y="1743173"/>
                </a:cubicBezTo>
                <a:cubicBezTo>
                  <a:pt x="3905352" y="1745554"/>
                  <a:pt x="3900664" y="1747266"/>
                  <a:pt x="3894264" y="1748307"/>
                </a:cubicBezTo>
                <a:cubicBezTo>
                  <a:pt x="3887865" y="1749349"/>
                  <a:pt x="3878414" y="1749870"/>
                  <a:pt x="3865912" y="1749870"/>
                </a:cubicBezTo>
                <a:cubicBezTo>
                  <a:pt x="3852518" y="1749870"/>
                  <a:pt x="3842770" y="1749349"/>
                  <a:pt x="3836668" y="1748307"/>
                </a:cubicBezTo>
                <a:cubicBezTo>
                  <a:pt x="3830566" y="1747266"/>
                  <a:pt x="3826250" y="1745554"/>
                  <a:pt x="3823720" y="1743173"/>
                </a:cubicBezTo>
                <a:cubicBezTo>
                  <a:pt x="3821190" y="1740792"/>
                  <a:pt x="3819925" y="1737517"/>
                  <a:pt x="3819925" y="1733350"/>
                </a:cubicBezTo>
                <a:lnTo>
                  <a:pt x="3819925" y="1701650"/>
                </a:lnTo>
                <a:cubicBezTo>
                  <a:pt x="3803553" y="1719211"/>
                  <a:pt x="3784876" y="1732904"/>
                  <a:pt x="3763891" y="1742726"/>
                </a:cubicBezTo>
                <a:cubicBezTo>
                  <a:pt x="3742906" y="1752549"/>
                  <a:pt x="3719614" y="1757460"/>
                  <a:pt x="3694016" y="1757460"/>
                </a:cubicBezTo>
                <a:cubicBezTo>
                  <a:pt x="3672882" y="1757460"/>
                  <a:pt x="3653460" y="1754707"/>
                  <a:pt x="3635750" y="1749200"/>
                </a:cubicBezTo>
                <a:cubicBezTo>
                  <a:pt x="3618039" y="1743694"/>
                  <a:pt x="3602710" y="1735508"/>
                  <a:pt x="3589762" y="1724644"/>
                </a:cubicBezTo>
                <a:cubicBezTo>
                  <a:pt x="3576814" y="1713779"/>
                  <a:pt x="3566768" y="1700310"/>
                  <a:pt x="3559624" y="1684237"/>
                </a:cubicBezTo>
                <a:cubicBezTo>
                  <a:pt x="3552480" y="1668163"/>
                  <a:pt x="3548909" y="1649411"/>
                  <a:pt x="3548909" y="1627980"/>
                </a:cubicBezTo>
                <a:cubicBezTo>
                  <a:pt x="3548909" y="1604763"/>
                  <a:pt x="3553448" y="1584596"/>
                  <a:pt x="3562526" y="1567481"/>
                </a:cubicBezTo>
                <a:cubicBezTo>
                  <a:pt x="3571605" y="1550366"/>
                  <a:pt x="3585148" y="1536227"/>
                  <a:pt x="3603156" y="1525065"/>
                </a:cubicBezTo>
                <a:cubicBezTo>
                  <a:pt x="3621165" y="1513903"/>
                  <a:pt x="3643563" y="1505643"/>
                  <a:pt x="3670352" y="1500285"/>
                </a:cubicBezTo>
                <a:cubicBezTo>
                  <a:pt x="3697141" y="1494927"/>
                  <a:pt x="3728246" y="1492249"/>
                  <a:pt x="3763668" y="1492249"/>
                </a:cubicBezTo>
                <a:lnTo>
                  <a:pt x="3802512" y="1492249"/>
                </a:lnTo>
                <a:lnTo>
                  <a:pt x="3802512" y="1468138"/>
                </a:lnTo>
                <a:cubicBezTo>
                  <a:pt x="3802512" y="1455637"/>
                  <a:pt x="3801247" y="1444698"/>
                  <a:pt x="3798717" y="1435322"/>
                </a:cubicBezTo>
                <a:cubicBezTo>
                  <a:pt x="3796187" y="1425946"/>
                  <a:pt x="3792019" y="1418132"/>
                  <a:pt x="3786215" y="1411881"/>
                </a:cubicBezTo>
                <a:cubicBezTo>
                  <a:pt x="3780411" y="1405631"/>
                  <a:pt x="3772672" y="1401017"/>
                  <a:pt x="3762998" y="1398040"/>
                </a:cubicBezTo>
                <a:cubicBezTo>
                  <a:pt x="3753324" y="1395064"/>
                  <a:pt x="3741343" y="1393575"/>
                  <a:pt x="3727056" y="1393575"/>
                </a:cubicBezTo>
                <a:cubicBezTo>
                  <a:pt x="3708303" y="1393575"/>
                  <a:pt x="3691560" y="1395659"/>
                  <a:pt x="3676826" y="1399826"/>
                </a:cubicBezTo>
                <a:cubicBezTo>
                  <a:pt x="3662092" y="1403993"/>
                  <a:pt x="3649070" y="1408607"/>
                  <a:pt x="3637759" y="1413667"/>
                </a:cubicBezTo>
                <a:cubicBezTo>
                  <a:pt x="3626448" y="1418727"/>
                  <a:pt x="3616997" y="1423341"/>
                  <a:pt x="3609407" y="1427508"/>
                </a:cubicBezTo>
                <a:cubicBezTo>
                  <a:pt x="3601817" y="1431675"/>
                  <a:pt x="3595641" y="1433759"/>
                  <a:pt x="3590878" y="1433759"/>
                </a:cubicBezTo>
                <a:cubicBezTo>
                  <a:pt x="3587604" y="1433759"/>
                  <a:pt x="3584702" y="1432717"/>
                  <a:pt x="3582172" y="1430634"/>
                </a:cubicBezTo>
                <a:cubicBezTo>
                  <a:pt x="3579642" y="1428550"/>
                  <a:pt x="3577558" y="1425574"/>
                  <a:pt x="3575921" y="1421704"/>
                </a:cubicBezTo>
                <a:cubicBezTo>
                  <a:pt x="3574284" y="1417834"/>
                  <a:pt x="3573019" y="1413072"/>
                  <a:pt x="3572126" y="1407416"/>
                </a:cubicBezTo>
                <a:cubicBezTo>
                  <a:pt x="3571233" y="1401761"/>
                  <a:pt x="3570786" y="1395510"/>
                  <a:pt x="3570786" y="1388664"/>
                </a:cubicBezTo>
                <a:cubicBezTo>
                  <a:pt x="3570786" y="1379437"/>
                  <a:pt x="3571530" y="1372144"/>
                  <a:pt x="3573019" y="1366786"/>
                </a:cubicBezTo>
                <a:cubicBezTo>
                  <a:pt x="3574507" y="1361429"/>
                  <a:pt x="3577335" y="1356592"/>
                  <a:pt x="3581502" y="1352276"/>
                </a:cubicBezTo>
                <a:cubicBezTo>
                  <a:pt x="3585669" y="1347960"/>
                  <a:pt x="3592962" y="1343197"/>
                  <a:pt x="3603380" y="1337988"/>
                </a:cubicBezTo>
                <a:cubicBezTo>
                  <a:pt x="3613798" y="1332779"/>
                  <a:pt x="3626002" y="1327942"/>
                  <a:pt x="3639991" y="1323477"/>
                </a:cubicBezTo>
                <a:cubicBezTo>
                  <a:pt x="3653981" y="1319013"/>
                  <a:pt x="3669236" y="1315366"/>
                  <a:pt x="3685756" y="1312539"/>
                </a:cubicBezTo>
                <a:cubicBezTo>
                  <a:pt x="3702276" y="1309711"/>
                  <a:pt x="3719317" y="1308297"/>
                  <a:pt x="3736878" y="1308297"/>
                </a:cubicBezTo>
                <a:close/>
                <a:moveTo>
                  <a:pt x="3317034" y="1308297"/>
                </a:moveTo>
                <a:cubicBezTo>
                  <a:pt x="3346205" y="1308297"/>
                  <a:pt x="3371059" y="1314027"/>
                  <a:pt x="3391597" y="1325487"/>
                </a:cubicBezTo>
                <a:cubicBezTo>
                  <a:pt x="3412136" y="1336946"/>
                  <a:pt x="3428879" y="1352648"/>
                  <a:pt x="3441827" y="1372591"/>
                </a:cubicBezTo>
                <a:cubicBezTo>
                  <a:pt x="3454775" y="1392534"/>
                  <a:pt x="3464225" y="1415751"/>
                  <a:pt x="3470178" y="1442242"/>
                </a:cubicBezTo>
                <a:cubicBezTo>
                  <a:pt x="3476132" y="1468734"/>
                  <a:pt x="3479108" y="1497011"/>
                  <a:pt x="3479108" y="1527074"/>
                </a:cubicBezTo>
                <a:cubicBezTo>
                  <a:pt x="3479108" y="1562495"/>
                  <a:pt x="3475313" y="1594419"/>
                  <a:pt x="3467723" y="1622845"/>
                </a:cubicBezTo>
                <a:cubicBezTo>
                  <a:pt x="3460133" y="1651271"/>
                  <a:pt x="3449045" y="1675456"/>
                  <a:pt x="3434460" y="1695399"/>
                </a:cubicBezTo>
                <a:cubicBezTo>
                  <a:pt x="3419875" y="1715342"/>
                  <a:pt x="3401718" y="1730671"/>
                  <a:pt x="3379989" y="1741387"/>
                </a:cubicBezTo>
                <a:cubicBezTo>
                  <a:pt x="3358260" y="1752102"/>
                  <a:pt x="3333405" y="1757460"/>
                  <a:pt x="3305426" y="1757460"/>
                </a:cubicBezTo>
                <a:cubicBezTo>
                  <a:pt x="3293817" y="1757460"/>
                  <a:pt x="3283176" y="1756344"/>
                  <a:pt x="3273502" y="1754112"/>
                </a:cubicBezTo>
                <a:cubicBezTo>
                  <a:pt x="3263828" y="1751879"/>
                  <a:pt x="3254452" y="1748456"/>
                  <a:pt x="3245374" y="1743843"/>
                </a:cubicBezTo>
                <a:cubicBezTo>
                  <a:pt x="3236295" y="1739229"/>
                  <a:pt x="3227291" y="1733499"/>
                  <a:pt x="3218361" y="1726653"/>
                </a:cubicBezTo>
                <a:cubicBezTo>
                  <a:pt x="3209432" y="1719807"/>
                  <a:pt x="3200204" y="1711770"/>
                  <a:pt x="3190679" y="1702543"/>
                </a:cubicBezTo>
                <a:lnTo>
                  <a:pt x="3190679" y="1890066"/>
                </a:lnTo>
                <a:cubicBezTo>
                  <a:pt x="3190679" y="1893043"/>
                  <a:pt x="3189786" y="1895721"/>
                  <a:pt x="3188000" y="1898103"/>
                </a:cubicBezTo>
                <a:cubicBezTo>
                  <a:pt x="3186214" y="1900484"/>
                  <a:pt x="3183163" y="1902493"/>
                  <a:pt x="3178847" y="1904130"/>
                </a:cubicBezTo>
                <a:cubicBezTo>
                  <a:pt x="3174531" y="1905767"/>
                  <a:pt x="3168802" y="1907032"/>
                  <a:pt x="3161658" y="1907925"/>
                </a:cubicBezTo>
                <a:cubicBezTo>
                  <a:pt x="3154514" y="1908818"/>
                  <a:pt x="3145436" y="1909265"/>
                  <a:pt x="3134422" y="1909265"/>
                </a:cubicBezTo>
                <a:cubicBezTo>
                  <a:pt x="3123409" y="1909265"/>
                  <a:pt x="3114330" y="1908818"/>
                  <a:pt x="3107187" y="1907925"/>
                </a:cubicBezTo>
                <a:cubicBezTo>
                  <a:pt x="3100043" y="1907032"/>
                  <a:pt x="3094313" y="1905767"/>
                  <a:pt x="3089997" y="1904130"/>
                </a:cubicBezTo>
                <a:cubicBezTo>
                  <a:pt x="3085681" y="1902493"/>
                  <a:pt x="3082630" y="1900484"/>
                  <a:pt x="3080844" y="1898103"/>
                </a:cubicBezTo>
                <a:cubicBezTo>
                  <a:pt x="3079058" y="1895721"/>
                  <a:pt x="3078165" y="1893043"/>
                  <a:pt x="3078165" y="1890066"/>
                </a:cubicBezTo>
                <a:lnTo>
                  <a:pt x="3078165" y="1333747"/>
                </a:lnTo>
                <a:cubicBezTo>
                  <a:pt x="3078165" y="1330770"/>
                  <a:pt x="3078909" y="1328166"/>
                  <a:pt x="3080398" y="1325933"/>
                </a:cubicBezTo>
                <a:cubicBezTo>
                  <a:pt x="3081886" y="1323701"/>
                  <a:pt x="3084490" y="1321840"/>
                  <a:pt x="3088211" y="1320352"/>
                </a:cubicBezTo>
                <a:cubicBezTo>
                  <a:pt x="3091932" y="1318864"/>
                  <a:pt x="3096843" y="1317748"/>
                  <a:pt x="3102945" y="1317003"/>
                </a:cubicBezTo>
                <a:cubicBezTo>
                  <a:pt x="3109047" y="1316259"/>
                  <a:pt x="3116712" y="1315887"/>
                  <a:pt x="3125939" y="1315887"/>
                </a:cubicBezTo>
                <a:cubicBezTo>
                  <a:pt x="3134869" y="1315887"/>
                  <a:pt x="3142385" y="1316259"/>
                  <a:pt x="3148487" y="1317003"/>
                </a:cubicBezTo>
                <a:cubicBezTo>
                  <a:pt x="3154588" y="1317748"/>
                  <a:pt x="3159500" y="1318864"/>
                  <a:pt x="3163220" y="1320352"/>
                </a:cubicBezTo>
                <a:cubicBezTo>
                  <a:pt x="3166941" y="1321840"/>
                  <a:pt x="3169546" y="1323701"/>
                  <a:pt x="3171034" y="1325933"/>
                </a:cubicBezTo>
                <a:cubicBezTo>
                  <a:pt x="3172522" y="1328166"/>
                  <a:pt x="3173266" y="1330770"/>
                  <a:pt x="3173266" y="1333747"/>
                </a:cubicBezTo>
                <a:lnTo>
                  <a:pt x="3173266" y="1380627"/>
                </a:lnTo>
                <a:cubicBezTo>
                  <a:pt x="3184875" y="1368721"/>
                  <a:pt x="3196260" y="1358229"/>
                  <a:pt x="3207422" y="1349150"/>
                </a:cubicBezTo>
                <a:cubicBezTo>
                  <a:pt x="3218585" y="1340072"/>
                  <a:pt x="3229970" y="1332482"/>
                  <a:pt x="3241578" y="1326380"/>
                </a:cubicBezTo>
                <a:cubicBezTo>
                  <a:pt x="3253187" y="1320278"/>
                  <a:pt x="3265168" y="1315738"/>
                  <a:pt x="3277520" y="1312762"/>
                </a:cubicBezTo>
                <a:cubicBezTo>
                  <a:pt x="3289873" y="1309785"/>
                  <a:pt x="3303045" y="1308297"/>
                  <a:pt x="3317034" y="1308297"/>
                </a:cubicBezTo>
                <a:close/>
                <a:moveTo>
                  <a:pt x="2856858" y="1308297"/>
                </a:moveTo>
                <a:cubicBezTo>
                  <a:pt x="2869359" y="1308297"/>
                  <a:pt x="2881489" y="1309190"/>
                  <a:pt x="2893246" y="1310976"/>
                </a:cubicBezTo>
                <a:cubicBezTo>
                  <a:pt x="2905004" y="1312762"/>
                  <a:pt x="2915645" y="1314994"/>
                  <a:pt x="2925170" y="1317673"/>
                </a:cubicBezTo>
                <a:cubicBezTo>
                  <a:pt x="2934695" y="1320352"/>
                  <a:pt x="2942732" y="1323254"/>
                  <a:pt x="2949280" y="1326380"/>
                </a:cubicBezTo>
                <a:cubicBezTo>
                  <a:pt x="2955828" y="1329505"/>
                  <a:pt x="2960517" y="1332184"/>
                  <a:pt x="2963344" y="1334416"/>
                </a:cubicBezTo>
                <a:cubicBezTo>
                  <a:pt x="2966172" y="1336649"/>
                  <a:pt x="2968181" y="1338881"/>
                  <a:pt x="2969372" y="1341114"/>
                </a:cubicBezTo>
                <a:cubicBezTo>
                  <a:pt x="2970562" y="1343346"/>
                  <a:pt x="2971455" y="1346025"/>
                  <a:pt x="2972051" y="1349150"/>
                </a:cubicBezTo>
                <a:cubicBezTo>
                  <a:pt x="2972646" y="1352276"/>
                  <a:pt x="2973167" y="1356145"/>
                  <a:pt x="2973613" y="1360759"/>
                </a:cubicBezTo>
                <a:cubicBezTo>
                  <a:pt x="2974060" y="1365373"/>
                  <a:pt x="2974283" y="1371102"/>
                  <a:pt x="2974283" y="1377949"/>
                </a:cubicBezTo>
                <a:cubicBezTo>
                  <a:pt x="2974283" y="1385985"/>
                  <a:pt x="2974060" y="1392534"/>
                  <a:pt x="2973613" y="1397594"/>
                </a:cubicBezTo>
                <a:cubicBezTo>
                  <a:pt x="2973167" y="1402654"/>
                  <a:pt x="2972423" y="1406672"/>
                  <a:pt x="2971381" y="1409649"/>
                </a:cubicBezTo>
                <a:cubicBezTo>
                  <a:pt x="2970339" y="1412625"/>
                  <a:pt x="2968925" y="1414635"/>
                  <a:pt x="2967139" y="1415676"/>
                </a:cubicBezTo>
                <a:cubicBezTo>
                  <a:pt x="2965353" y="1416718"/>
                  <a:pt x="2963270" y="1417239"/>
                  <a:pt x="2960889" y="1417239"/>
                </a:cubicBezTo>
                <a:cubicBezTo>
                  <a:pt x="2958210" y="1417239"/>
                  <a:pt x="2954043" y="1415676"/>
                  <a:pt x="2948387" y="1412551"/>
                </a:cubicBezTo>
                <a:cubicBezTo>
                  <a:pt x="2942732" y="1409426"/>
                  <a:pt x="2935662" y="1406077"/>
                  <a:pt x="2927179" y="1402505"/>
                </a:cubicBezTo>
                <a:cubicBezTo>
                  <a:pt x="2918696" y="1398933"/>
                  <a:pt x="2908873" y="1395585"/>
                  <a:pt x="2897711" y="1392459"/>
                </a:cubicBezTo>
                <a:cubicBezTo>
                  <a:pt x="2886549" y="1389334"/>
                  <a:pt x="2873824" y="1387771"/>
                  <a:pt x="2859537" y="1387771"/>
                </a:cubicBezTo>
                <a:cubicBezTo>
                  <a:pt x="2849416" y="1387771"/>
                  <a:pt x="2840636" y="1388813"/>
                  <a:pt x="2833194" y="1390897"/>
                </a:cubicBezTo>
                <a:cubicBezTo>
                  <a:pt x="2825753" y="1392980"/>
                  <a:pt x="2819651" y="1395957"/>
                  <a:pt x="2814888" y="1399826"/>
                </a:cubicBezTo>
                <a:cubicBezTo>
                  <a:pt x="2810126" y="1403696"/>
                  <a:pt x="2806554" y="1408235"/>
                  <a:pt x="2804173" y="1413444"/>
                </a:cubicBezTo>
                <a:cubicBezTo>
                  <a:pt x="2801791" y="1418653"/>
                  <a:pt x="2800601" y="1424234"/>
                  <a:pt x="2800601" y="1430187"/>
                </a:cubicBezTo>
                <a:cubicBezTo>
                  <a:pt x="2800601" y="1439415"/>
                  <a:pt x="2803428" y="1447154"/>
                  <a:pt x="2809084" y="1453404"/>
                </a:cubicBezTo>
                <a:cubicBezTo>
                  <a:pt x="2814739" y="1459655"/>
                  <a:pt x="2822181" y="1465162"/>
                  <a:pt x="2831408" y="1469924"/>
                </a:cubicBezTo>
                <a:cubicBezTo>
                  <a:pt x="2840636" y="1474687"/>
                  <a:pt x="2851128" y="1479152"/>
                  <a:pt x="2862885" y="1483319"/>
                </a:cubicBezTo>
                <a:cubicBezTo>
                  <a:pt x="2874643" y="1487486"/>
                  <a:pt x="2886549" y="1492025"/>
                  <a:pt x="2898604" y="1496937"/>
                </a:cubicBezTo>
                <a:cubicBezTo>
                  <a:pt x="2910659" y="1501848"/>
                  <a:pt x="2922565" y="1507578"/>
                  <a:pt x="2934323" y="1514126"/>
                </a:cubicBezTo>
                <a:cubicBezTo>
                  <a:pt x="2946080" y="1520675"/>
                  <a:pt x="2956573" y="1528711"/>
                  <a:pt x="2965800" y="1538236"/>
                </a:cubicBezTo>
                <a:cubicBezTo>
                  <a:pt x="2975027" y="1547761"/>
                  <a:pt x="2982469" y="1559147"/>
                  <a:pt x="2988124" y="1572393"/>
                </a:cubicBezTo>
                <a:cubicBezTo>
                  <a:pt x="2993780" y="1585638"/>
                  <a:pt x="2996607" y="1601340"/>
                  <a:pt x="2996607" y="1619497"/>
                </a:cubicBezTo>
                <a:cubicBezTo>
                  <a:pt x="2996607" y="1642118"/>
                  <a:pt x="2992366" y="1662061"/>
                  <a:pt x="2983883" y="1679326"/>
                </a:cubicBezTo>
                <a:cubicBezTo>
                  <a:pt x="2975399" y="1696590"/>
                  <a:pt x="2963419" y="1711026"/>
                  <a:pt x="2947941" y="1722635"/>
                </a:cubicBezTo>
                <a:cubicBezTo>
                  <a:pt x="2932462" y="1734243"/>
                  <a:pt x="2914157" y="1742950"/>
                  <a:pt x="2893023" y="1748754"/>
                </a:cubicBezTo>
                <a:cubicBezTo>
                  <a:pt x="2871889" y="1754558"/>
                  <a:pt x="2848970" y="1757460"/>
                  <a:pt x="2824264" y="1757460"/>
                </a:cubicBezTo>
                <a:cubicBezTo>
                  <a:pt x="2809382" y="1757460"/>
                  <a:pt x="2795169" y="1756344"/>
                  <a:pt x="2781625" y="1754112"/>
                </a:cubicBezTo>
                <a:cubicBezTo>
                  <a:pt x="2768082" y="1751879"/>
                  <a:pt x="2755952" y="1749052"/>
                  <a:pt x="2745237" y="1745628"/>
                </a:cubicBezTo>
                <a:cubicBezTo>
                  <a:pt x="2734521" y="1742205"/>
                  <a:pt x="2725591" y="1738708"/>
                  <a:pt x="2718448" y="1735136"/>
                </a:cubicBezTo>
                <a:cubicBezTo>
                  <a:pt x="2711304" y="1731564"/>
                  <a:pt x="2706095" y="1728216"/>
                  <a:pt x="2702821" y="1725090"/>
                </a:cubicBezTo>
                <a:cubicBezTo>
                  <a:pt x="2699546" y="1721965"/>
                  <a:pt x="2697016" y="1717053"/>
                  <a:pt x="2695230" y="1710356"/>
                </a:cubicBezTo>
                <a:cubicBezTo>
                  <a:pt x="2693445" y="1703659"/>
                  <a:pt x="2692552" y="1693762"/>
                  <a:pt x="2692552" y="1680665"/>
                </a:cubicBezTo>
                <a:cubicBezTo>
                  <a:pt x="2692552" y="1672033"/>
                  <a:pt x="2692849" y="1665112"/>
                  <a:pt x="2693445" y="1659903"/>
                </a:cubicBezTo>
                <a:cubicBezTo>
                  <a:pt x="2694040" y="1654694"/>
                  <a:pt x="2694933" y="1650527"/>
                  <a:pt x="2696123" y="1647402"/>
                </a:cubicBezTo>
                <a:cubicBezTo>
                  <a:pt x="2697314" y="1644277"/>
                  <a:pt x="2698802" y="1642193"/>
                  <a:pt x="2700588" y="1641151"/>
                </a:cubicBezTo>
                <a:cubicBezTo>
                  <a:pt x="2702374" y="1640109"/>
                  <a:pt x="2704607" y="1639588"/>
                  <a:pt x="2707286" y="1639588"/>
                </a:cubicBezTo>
                <a:cubicBezTo>
                  <a:pt x="2710560" y="1639588"/>
                  <a:pt x="2715397" y="1641449"/>
                  <a:pt x="2721796" y="1645169"/>
                </a:cubicBezTo>
                <a:cubicBezTo>
                  <a:pt x="2728196" y="1648890"/>
                  <a:pt x="2736158" y="1652983"/>
                  <a:pt x="2745683" y="1657448"/>
                </a:cubicBezTo>
                <a:cubicBezTo>
                  <a:pt x="2755208" y="1661913"/>
                  <a:pt x="2766296" y="1666080"/>
                  <a:pt x="2778946" y="1669949"/>
                </a:cubicBezTo>
                <a:cubicBezTo>
                  <a:pt x="2791597" y="1673819"/>
                  <a:pt x="2805959" y="1675754"/>
                  <a:pt x="2822032" y="1675754"/>
                </a:cubicBezTo>
                <a:cubicBezTo>
                  <a:pt x="2832152" y="1675754"/>
                  <a:pt x="2841156" y="1674712"/>
                  <a:pt x="2849044" y="1672628"/>
                </a:cubicBezTo>
                <a:cubicBezTo>
                  <a:pt x="2856932" y="1670545"/>
                  <a:pt x="2863778" y="1667568"/>
                  <a:pt x="2869583" y="1663699"/>
                </a:cubicBezTo>
                <a:cubicBezTo>
                  <a:pt x="2875387" y="1659829"/>
                  <a:pt x="2879777" y="1654918"/>
                  <a:pt x="2882754" y="1648965"/>
                </a:cubicBezTo>
                <a:cubicBezTo>
                  <a:pt x="2885730" y="1643011"/>
                  <a:pt x="2887219" y="1636165"/>
                  <a:pt x="2887219" y="1628426"/>
                </a:cubicBezTo>
                <a:cubicBezTo>
                  <a:pt x="2887219" y="1619497"/>
                  <a:pt x="2884465" y="1611832"/>
                  <a:pt x="2878959" y="1605432"/>
                </a:cubicBezTo>
                <a:cubicBezTo>
                  <a:pt x="2873452" y="1599033"/>
                  <a:pt x="2866160" y="1593452"/>
                  <a:pt x="2857081" y="1588689"/>
                </a:cubicBezTo>
                <a:cubicBezTo>
                  <a:pt x="2848003" y="1583927"/>
                  <a:pt x="2837733" y="1579462"/>
                  <a:pt x="2826274" y="1575295"/>
                </a:cubicBezTo>
                <a:cubicBezTo>
                  <a:pt x="2814814" y="1571127"/>
                  <a:pt x="2803056" y="1566514"/>
                  <a:pt x="2791001" y="1561454"/>
                </a:cubicBezTo>
                <a:cubicBezTo>
                  <a:pt x="2778946" y="1556393"/>
                  <a:pt x="2767189" y="1550589"/>
                  <a:pt x="2755729" y="1544041"/>
                </a:cubicBezTo>
                <a:cubicBezTo>
                  <a:pt x="2744269" y="1537492"/>
                  <a:pt x="2734000" y="1529456"/>
                  <a:pt x="2724922" y="1519931"/>
                </a:cubicBezTo>
                <a:cubicBezTo>
                  <a:pt x="2715843" y="1510406"/>
                  <a:pt x="2708551" y="1498946"/>
                  <a:pt x="2703044" y="1485551"/>
                </a:cubicBezTo>
                <a:cubicBezTo>
                  <a:pt x="2697537" y="1472157"/>
                  <a:pt x="2694784" y="1456083"/>
                  <a:pt x="2694784" y="1437331"/>
                </a:cubicBezTo>
                <a:cubicBezTo>
                  <a:pt x="2694784" y="1418281"/>
                  <a:pt x="2698505" y="1400794"/>
                  <a:pt x="2705946" y="1384869"/>
                </a:cubicBezTo>
                <a:cubicBezTo>
                  <a:pt x="2713387" y="1368944"/>
                  <a:pt x="2724103" y="1355327"/>
                  <a:pt x="2738093" y="1344016"/>
                </a:cubicBezTo>
                <a:cubicBezTo>
                  <a:pt x="2752083" y="1332705"/>
                  <a:pt x="2769124" y="1323924"/>
                  <a:pt x="2789215" y="1317673"/>
                </a:cubicBezTo>
                <a:cubicBezTo>
                  <a:pt x="2809307" y="1311422"/>
                  <a:pt x="2831855" y="1308297"/>
                  <a:pt x="2856858" y="1308297"/>
                </a:cubicBezTo>
                <a:close/>
                <a:moveTo>
                  <a:pt x="2438948" y="1308297"/>
                </a:moveTo>
                <a:cubicBezTo>
                  <a:pt x="2472286" y="1308297"/>
                  <a:pt x="2500787" y="1313208"/>
                  <a:pt x="2524450" y="1323031"/>
                </a:cubicBezTo>
                <a:cubicBezTo>
                  <a:pt x="2548114" y="1332854"/>
                  <a:pt x="2567536" y="1346471"/>
                  <a:pt x="2582716" y="1363884"/>
                </a:cubicBezTo>
                <a:cubicBezTo>
                  <a:pt x="2597897" y="1381297"/>
                  <a:pt x="2609059" y="1401910"/>
                  <a:pt x="2616203" y="1425722"/>
                </a:cubicBezTo>
                <a:cubicBezTo>
                  <a:pt x="2623346" y="1449535"/>
                  <a:pt x="2626918" y="1475431"/>
                  <a:pt x="2626918" y="1503411"/>
                </a:cubicBezTo>
                <a:lnTo>
                  <a:pt x="2626918" y="1521270"/>
                </a:lnTo>
                <a:cubicBezTo>
                  <a:pt x="2626918" y="1534962"/>
                  <a:pt x="2623867" y="1545083"/>
                  <a:pt x="2617765" y="1551631"/>
                </a:cubicBezTo>
                <a:cubicBezTo>
                  <a:pt x="2611663" y="1558179"/>
                  <a:pt x="2603255" y="1561454"/>
                  <a:pt x="2592539" y="1561454"/>
                </a:cubicBezTo>
                <a:lnTo>
                  <a:pt x="2350098" y="1561454"/>
                </a:lnTo>
                <a:cubicBezTo>
                  <a:pt x="2350098" y="1578420"/>
                  <a:pt x="2352107" y="1593824"/>
                  <a:pt x="2356126" y="1607665"/>
                </a:cubicBezTo>
                <a:cubicBezTo>
                  <a:pt x="2360144" y="1621506"/>
                  <a:pt x="2366544" y="1633263"/>
                  <a:pt x="2375324" y="1642937"/>
                </a:cubicBezTo>
                <a:cubicBezTo>
                  <a:pt x="2384105" y="1652611"/>
                  <a:pt x="2395416" y="1659978"/>
                  <a:pt x="2409257" y="1665038"/>
                </a:cubicBezTo>
                <a:cubicBezTo>
                  <a:pt x="2423098" y="1670098"/>
                  <a:pt x="2439693" y="1672628"/>
                  <a:pt x="2459040" y="1672628"/>
                </a:cubicBezTo>
                <a:cubicBezTo>
                  <a:pt x="2478686" y="1672628"/>
                  <a:pt x="2495950" y="1671214"/>
                  <a:pt x="2510832" y="1668387"/>
                </a:cubicBezTo>
                <a:cubicBezTo>
                  <a:pt x="2525715" y="1665559"/>
                  <a:pt x="2538589" y="1662434"/>
                  <a:pt x="2549453" y="1659010"/>
                </a:cubicBezTo>
                <a:cubicBezTo>
                  <a:pt x="2560318" y="1655587"/>
                  <a:pt x="2569322" y="1652462"/>
                  <a:pt x="2576466" y="1649634"/>
                </a:cubicBezTo>
                <a:cubicBezTo>
                  <a:pt x="2583609" y="1646807"/>
                  <a:pt x="2589414" y="1645393"/>
                  <a:pt x="2593878" y="1645393"/>
                </a:cubicBezTo>
                <a:cubicBezTo>
                  <a:pt x="2596557" y="1645393"/>
                  <a:pt x="2598790" y="1645914"/>
                  <a:pt x="2600576" y="1646955"/>
                </a:cubicBezTo>
                <a:cubicBezTo>
                  <a:pt x="2602362" y="1647997"/>
                  <a:pt x="2603850" y="1649858"/>
                  <a:pt x="2605041" y="1652536"/>
                </a:cubicBezTo>
                <a:cubicBezTo>
                  <a:pt x="2606231" y="1655215"/>
                  <a:pt x="2607050" y="1659010"/>
                  <a:pt x="2607496" y="1663922"/>
                </a:cubicBezTo>
                <a:cubicBezTo>
                  <a:pt x="2607943" y="1668833"/>
                  <a:pt x="2608166" y="1675010"/>
                  <a:pt x="2608166" y="1682451"/>
                </a:cubicBezTo>
                <a:cubicBezTo>
                  <a:pt x="2608166" y="1688999"/>
                  <a:pt x="2608017" y="1694580"/>
                  <a:pt x="2607720" y="1699194"/>
                </a:cubicBezTo>
                <a:cubicBezTo>
                  <a:pt x="2607422" y="1703808"/>
                  <a:pt x="2606975" y="1707752"/>
                  <a:pt x="2606380" y="1711026"/>
                </a:cubicBezTo>
                <a:cubicBezTo>
                  <a:pt x="2605785" y="1714300"/>
                  <a:pt x="2604892" y="1717053"/>
                  <a:pt x="2603701" y="1719286"/>
                </a:cubicBezTo>
                <a:cubicBezTo>
                  <a:pt x="2602511" y="1721518"/>
                  <a:pt x="2600948" y="1723676"/>
                  <a:pt x="2599013" y="1725760"/>
                </a:cubicBezTo>
                <a:cubicBezTo>
                  <a:pt x="2597078" y="1727843"/>
                  <a:pt x="2591795" y="1730671"/>
                  <a:pt x="2583163" y="1734243"/>
                </a:cubicBezTo>
                <a:cubicBezTo>
                  <a:pt x="2574531" y="1737815"/>
                  <a:pt x="2563518" y="1741312"/>
                  <a:pt x="2550123" y="1744735"/>
                </a:cubicBezTo>
                <a:cubicBezTo>
                  <a:pt x="2536728" y="1748159"/>
                  <a:pt x="2521399" y="1751135"/>
                  <a:pt x="2504135" y="1753665"/>
                </a:cubicBezTo>
                <a:cubicBezTo>
                  <a:pt x="2486871" y="1756195"/>
                  <a:pt x="2468416" y="1757460"/>
                  <a:pt x="2448771" y="1757460"/>
                </a:cubicBezTo>
                <a:cubicBezTo>
                  <a:pt x="2413350" y="1757460"/>
                  <a:pt x="2382319" y="1752995"/>
                  <a:pt x="2355679" y="1744066"/>
                </a:cubicBezTo>
                <a:cubicBezTo>
                  <a:pt x="2329039" y="1735136"/>
                  <a:pt x="2306789" y="1721593"/>
                  <a:pt x="2288930" y="1703436"/>
                </a:cubicBezTo>
                <a:cubicBezTo>
                  <a:pt x="2271070" y="1685279"/>
                  <a:pt x="2257750" y="1662359"/>
                  <a:pt x="2248969" y="1634677"/>
                </a:cubicBezTo>
                <a:cubicBezTo>
                  <a:pt x="2240188" y="1606995"/>
                  <a:pt x="2235798" y="1574551"/>
                  <a:pt x="2235798" y="1537343"/>
                </a:cubicBezTo>
                <a:cubicBezTo>
                  <a:pt x="2235798" y="1501922"/>
                  <a:pt x="2240412" y="1469999"/>
                  <a:pt x="2249639" y="1441573"/>
                </a:cubicBezTo>
                <a:cubicBezTo>
                  <a:pt x="2258866" y="1413146"/>
                  <a:pt x="2272261" y="1389036"/>
                  <a:pt x="2289823" y="1369242"/>
                </a:cubicBezTo>
                <a:cubicBezTo>
                  <a:pt x="2307384" y="1349448"/>
                  <a:pt x="2328741" y="1334342"/>
                  <a:pt x="2353893" y="1323924"/>
                </a:cubicBezTo>
                <a:cubicBezTo>
                  <a:pt x="2379045" y="1313506"/>
                  <a:pt x="2407397" y="1308297"/>
                  <a:pt x="2438948" y="1308297"/>
                </a:cubicBezTo>
                <a:close/>
                <a:moveTo>
                  <a:pt x="2146501" y="1308297"/>
                </a:moveTo>
                <a:cubicBezTo>
                  <a:pt x="2150371" y="1308297"/>
                  <a:pt x="2154538" y="1308520"/>
                  <a:pt x="2159003" y="1308967"/>
                </a:cubicBezTo>
                <a:cubicBezTo>
                  <a:pt x="2163468" y="1309413"/>
                  <a:pt x="2168081" y="1310157"/>
                  <a:pt x="2172844" y="1311199"/>
                </a:cubicBezTo>
                <a:cubicBezTo>
                  <a:pt x="2177606" y="1312241"/>
                  <a:pt x="2181773" y="1313432"/>
                  <a:pt x="2185345" y="1314771"/>
                </a:cubicBezTo>
                <a:cubicBezTo>
                  <a:pt x="2188917" y="1316110"/>
                  <a:pt x="2191522" y="1317524"/>
                  <a:pt x="2193159" y="1319013"/>
                </a:cubicBezTo>
                <a:cubicBezTo>
                  <a:pt x="2194796" y="1320501"/>
                  <a:pt x="2195987" y="1322138"/>
                  <a:pt x="2196731" y="1323924"/>
                </a:cubicBezTo>
                <a:cubicBezTo>
                  <a:pt x="2197475" y="1325710"/>
                  <a:pt x="2198145" y="1328166"/>
                  <a:pt x="2198740" y="1331291"/>
                </a:cubicBezTo>
                <a:cubicBezTo>
                  <a:pt x="2199335" y="1334416"/>
                  <a:pt x="2199782" y="1339104"/>
                  <a:pt x="2200079" y="1345355"/>
                </a:cubicBezTo>
                <a:cubicBezTo>
                  <a:pt x="2200377" y="1351606"/>
                  <a:pt x="2200526" y="1360089"/>
                  <a:pt x="2200526" y="1370805"/>
                </a:cubicBezTo>
                <a:cubicBezTo>
                  <a:pt x="2200526" y="1381520"/>
                  <a:pt x="2200228" y="1390301"/>
                  <a:pt x="2199633" y="1397147"/>
                </a:cubicBezTo>
                <a:cubicBezTo>
                  <a:pt x="2199037" y="1403993"/>
                  <a:pt x="2198145" y="1409351"/>
                  <a:pt x="2196954" y="1413221"/>
                </a:cubicBezTo>
                <a:cubicBezTo>
                  <a:pt x="2195763" y="1417090"/>
                  <a:pt x="2194201" y="1419769"/>
                  <a:pt x="2192266" y="1421257"/>
                </a:cubicBezTo>
                <a:cubicBezTo>
                  <a:pt x="2190331" y="1422746"/>
                  <a:pt x="2187875" y="1423490"/>
                  <a:pt x="2184899" y="1423490"/>
                </a:cubicBezTo>
                <a:cubicBezTo>
                  <a:pt x="2182518" y="1423490"/>
                  <a:pt x="2179839" y="1422969"/>
                  <a:pt x="2176862" y="1421927"/>
                </a:cubicBezTo>
                <a:cubicBezTo>
                  <a:pt x="2173886" y="1420885"/>
                  <a:pt x="2170537" y="1419769"/>
                  <a:pt x="2166816" y="1418579"/>
                </a:cubicBezTo>
                <a:cubicBezTo>
                  <a:pt x="2163095" y="1417388"/>
                  <a:pt x="2159003" y="1416272"/>
                  <a:pt x="2154538" y="1415230"/>
                </a:cubicBezTo>
                <a:cubicBezTo>
                  <a:pt x="2150073" y="1414188"/>
                  <a:pt x="2145162" y="1413667"/>
                  <a:pt x="2139804" y="1413667"/>
                </a:cubicBezTo>
                <a:cubicBezTo>
                  <a:pt x="2133553" y="1413667"/>
                  <a:pt x="2127302" y="1414932"/>
                  <a:pt x="2121052" y="1417462"/>
                </a:cubicBezTo>
                <a:cubicBezTo>
                  <a:pt x="2114801" y="1419992"/>
                  <a:pt x="2108327" y="1423936"/>
                  <a:pt x="2101629" y="1429294"/>
                </a:cubicBezTo>
                <a:cubicBezTo>
                  <a:pt x="2094932" y="1434652"/>
                  <a:pt x="2087937" y="1441796"/>
                  <a:pt x="2080645" y="1450725"/>
                </a:cubicBezTo>
                <a:cubicBezTo>
                  <a:pt x="2073352" y="1459655"/>
                  <a:pt x="2065539" y="1470668"/>
                  <a:pt x="2057204" y="1483765"/>
                </a:cubicBezTo>
                <a:lnTo>
                  <a:pt x="2057204" y="1732011"/>
                </a:lnTo>
                <a:cubicBezTo>
                  <a:pt x="2057204" y="1734987"/>
                  <a:pt x="2056311" y="1737592"/>
                  <a:pt x="2054525" y="1739824"/>
                </a:cubicBezTo>
                <a:cubicBezTo>
                  <a:pt x="2052739" y="1742057"/>
                  <a:pt x="2049688" y="1743917"/>
                  <a:pt x="2045372" y="1745405"/>
                </a:cubicBezTo>
                <a:cubicBezTo>
                  <a:pt x="2041056" y="1746893"/>
                  <a:pt x="2035327" y="1748010"/>
                  <a:pt x="2028183" y="1748754"/>
                </a:cubicBezTo>
                <a:cubicBezTo>
                  <a:pt x="2021039" y="1749498"/>
                  <a:pt x="2011961" y="1749870"/>
                  <a:pt x="2000947" y="1749870"/>
                </a:cubicBezTo>
                <a:cubicBezTo>
                  <a:pt x="1989934" y="1749870"/>
                  <a:pt x="1980856" y="1749498"/>
                  <a:pt x="1973712" y="1748754"/>
                </a:cubicBezTo>
                <a:cubicBezTo>
                  <a:pt x="1966568" y="1748010"/>
                  <a:pt x="1960838" y="1746893"/>
                  <a:pt x="1956522" y="1745405"/>
                </a:cubicBezTo>
                <a:cubicBezTo>
                  <a:pt x="1952206" y="1743917"/>
                  <a:pt x="1949155" y="1742057"/>
                  <a:pt x="1947369" y="1739824"/>
                </a:cubicBezTo>
                <a:cubicBezTo>
                  <a:pt x="1945583" y="1737592"/>
                  <a:pt x="1944690" y="1734987"/>
                  <a:pt x="1944690" y="1732011"/>
                </a:cubicBezTo>
                <a:lnTo>
                  <a:pt x="1944690" y="1333747"/>
                </a:lnTo>
                <a:cubicBezTo>
                  <a:pt x="1944690" y="1330770"/>
                  <a:pt x="1945434" y="1328166"/>
                  <a:pt x="1946923" y="1325933"/>
                </a:cubicBezTo>
                <a:cubicBezTo>
                  <a:pt x="1948411" y="1323701"/>
                  <a:pt x="1951090" y="1321840"/>
                  <a:pt x="1954959" y="1320352"/>
                </a:cubicBezTo>
                <a:cubicBezTo>
                  <a:pt x="1958829" y="1318864"/>
                  <a:pt x="1963815" y="1317748"/>
                  <a:pt x="1969917" y="1317003"/>
                </a:cubicBezTo>
                <a:cubicBezTo>
                  <a:pt x="1976019" y="1316259"/>
                  <a:pt x="1983683" y="1315887"/>
                  <a:pt x="1992911" y="1315887"/>
                </a:cubicBezTo>
                <a:cubicBezTo>
                  <a:pt x="2002436" y="1315887"/>
                  <a:pt x="2010323" y="1316259"/>
                  <a:pt x="2016574" y="1317003"/>
                </a:cubicBezTo>
                <a:cubicBezTo>
                  <a:pt x="2022825" y="1317748"/>
                  <a:pt x="2027662" y="1318864"/>
                  <a:pt x="2031085" y="1320352"/>
                </a:cubicBezTo>
                <a:cubicBezTo>
                  <a:pt x="2034508" y="1321840"/>
                  <a:pt x="2036964" y="1323701"/>
                  <a:pt x="2038452" y="1325933"/>
                </a:cubicBezTo>
                <a:cubicBezTo>
                  <a:pt x="2039940" y="1328166"/>
                  <a:pt x="2040684" y="1330770"/>
                  <a:pt x="2040684" y="1333747"/>
                </a:cubicBezTo>
                <a:lnTo>
                  <a:pt x="2040684" y="1383306"/>
                </a:lnTo>
                <a:cubicBezTo>
                  <a:pt x="2051102" y="1368424"/>
                  <a:pt x="2060925" y="1356145"/>
                  <a:pt x="2070152" y="1346471"/>
                </a:cubicBezTo>
                <a:cubicBezTo>
                  <a:pt x="2079380" y="1336798"/>
                  <a:pt x="2088161" y="1329133"/>
                  <a:pt x="2096495" y="1323477"/>
                </a:cubicBezTo>
                <a:cubicBezTo>
                  <a:pt x="2104829" y="1317822"/>
                  <a:pt x="2113164" y="1313878"/>
                  <a:pt x="2121498" y="1311646"/>
                </a:cubicBezTo>
                <a:cubicBezTo>
                  <a:pt x="2129832" y="1309413"/>
                  <a:pt x="2138167" y="1308297"/>
                  <a:pt x="2146501" y="1308297"/>
                </a:cubicBezTo>
                <a:close/>
                <a:moveTo>
                  <a:pt x="834479" y="0"/>
                </a:moveTo>
                <a:lnTo>
                  <a:pt x="2443832" y="0"/>
                </a:lnTo>
                <a:lnTo>
                  <a:pt x="2276191" y="312930"/>
                </a:lnTo>
                <a:lnTo>
                  <a:pt x="1815489" y="312930"/>
                </a:lnTo>
                <a:lnTo>
                  <a:pt x="1436745" y="1378381"/>
                </a:lnTo>
                <a:cubicBezTo>
                  <a:pt x="1348992" y="1624254"/>
                  <a:pt x="1179281" y="1747191"/>
                  <a:pt x="927613" y="1747191"/>
                </a:cubicBezTo>
                <a:lnTo>
                  <a:pt x="58364" y="1747191"/>
                </a:lnTo>
                <a:cubicBezTo>
                  <a:pt x="94789" y="1654471"/>
                  <a:pt x="126662" y="1588657"/>
                  <a:pt x="153981" y="1549747"/>
                </a:cubicBezTo>
                <a:cubicBezTo>
                  <a:pt x="201997" y="1481035"/>
                  <a:pt x="258291" y="1446679"/>
                  <a:pt x="322864" y="1446679"/>
                </a:cubicBezTo>
                <a:cubicBezTo>
                  <a:pt x="332798" y="1446679"/>
                  <a:pt x="343146" y="1447507"/>
                  <a:pt x="353908" y="1449163"/>
                </a:cubicBezTo>
                <a:lnTo>
                  <a:pt x="933822" y="1541055"/>
                </a:lnTo>
                <a:lnTo>
                  <a:pt x="1368447" y="312930"/>
                </a:lnTo>
                <a:lnTo>
                  <a:pt x="650695" y="312930"/>
                </a:lnTo>
                <a:cubicBezTo>
                  <a:pt x="544729" y="312930"/>
                  <a:pt x="449526" y="343974"/>
                  <a:pt x="365084" y="406064"/>
                </a:cubicBezTo>
                <a:cubicBezTo>
                  <a:pt x="272364" y="473948"/>
                  <a:pt x="226004" y="559217"/>
                  <a:pt x="226004" y="661871"/>
                </a:cubicBezTo>
                <a:cubicBezTo>
                  <a:pt x="226004" y="733067"/>
                  <a:pt x="250012" y="773632"/>
                  <a:pt x="298028" y="783566"/>
                </a:cubicBezTo>
                <a:cubicBezTo>
                  <a:pt x="322036" y="699953"/>
                  <a:pt x="367154" y="634966"/>
                  <a:pt x="433383" y="588606"/>
                </a:cubicBezTo>
                <a:cubicBezTo>
                  <a:pt x="493816" y="547213"/>
                  <a:pt x="562114" y="526517"/>
                  <a:pt x="638277" y="526517"/>
                </a:cubicBezTo>
                <a:cubicBezTo>
                  <a:pt x="735136" y="526517"/>
                  <a:pt x="813369" y="557561"/>
                  <a:pt x="872974" y="619651"/>
                </a:cubicBezTo>
                <a:cubicBezTo>
                  <a:pt x="928441" y="677601"/>
                  <a:pt x="956174" y="746727"/>
                  <a:pt x="956174" y="827029"/>
                </a:cubicBezTo>
                <a:cubicBezTo>
                  <a:pt x="956174" y="912298"/>
                  <a:pt x="923473" y="983080"/>
                  <a:pt x="858073" y="1039374"/>
                </a:cubicBezTo>
                <a:cubicBezTo>
                  <a:pt x="784394" y="1103947"/>
                  <a:pt x="681325" y="1136233"/>
                  <a:pt x="548868" y="1136233"/>
                </a:cubicBezTo>
                <a:cubicBezTo>
                  <a:pt x="403994" y="1136233"/>
                  <a:pt x="279815" y="1096082"/>
                  <a:pt x="176333" y="1015780"/>
                </a:cubicBezTo>
                <a:cubicBezTo>
                  <a:pt x="58777" y="924716"/>
                  <a:pt x="0" y="800537"/>
                  <a:pt x="0" y="643245"/>
                </a:cubicBezTo>
                <a:cubicBezTo>
                  <a:pt x="0" y="473534"/>
                  <a:pt x="68298" y="327831"/>
                  <a:pt x="204894" y="206136"/>
                </a:cubicBezTo>
                <a:cubicBezTo>
                  <a:pt x="358875" y="68712"/>
                  <a:pt x="568737" y="0"/>
                  <a:pt x="834479" y="0"/>
                </a:cubicBezTo>
                <a:close/>
              </a:path>
            </a:pathLst>
          </a:custGeom>
          <a:blipFill dpi="0" rotWithShape="1">
            <a:blip r:embed="rId2"/>
            <a:srcRect/>
            <a:stretch>
              <a:fillRect b="2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1D0BC8E1-CE6B-4920-814A-276FD97888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4666688"/>
              </p:ext>
            </p:extLst>
          </p:nvPr>
        </p:nvGraphicFramePr>
        <p:xfrm>
          <a:off x="3689684" y="2890684"/>
          <a:ext cx="2025314" cy="3489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CCEFFE8-9460-4BC6-BCEF-49C7BFC33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198124"/>
              </p:ext>
            </p:extLst>
          </p:nvPr>
        </p:nvGraphicFramePr>
        <p:xfrm>
          <a:off x="1" y="2724902"/>
          <a:ext cx="3689680" cy="36553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5811">
                  <a:extLst>
                    <a:ext uri="{9D8B030D-6E8A-4147-A177-3AD203B41FA5}">
                      <a16:colId xmlns:a16="http://schemas.microsoft.com/office/drawing/2014/main" val="1314426248"/>
                    </a:ext>
                  </a:extLst>
                </a:gridCol>
                <a:gridCol w="538533">
                  <a:extLst>
                    <a:ext uri="{9D8B030D-6E8A-4147-A177-3AD203B41FA5}">
                      <a16:colId xmlns:a16="http://schemas.microsoft.com/office/drawing/2014/main" val="1837660725"/>
                    </a:ext>
                  </a:extLst>
                </a:gridCol>
                <a:gridCol w="457376">
                  <a:extLst>
                    <a:ext uri="{9D8B030D-6E8A-4147-A177-3AD203B41FA5}">
                      <a16:colId xmlns:a16="http://schemas.microsoft.com/office/drawing/2014/main" val="3209990041"/>
                    </a:ext>
                  </a:extLst>
                </a:gridCol>
                <a:gridCol w="2147960">
                  <a:extLst>
                    <a:ext uri="{9D8B030D-6E8A-4147-A177-3AD203B41FA5}">
                      <a16:colId xmlns:a16="http://schemas.microsoft.com/office/drawing/2014/main" val="3926506588"/>
                    </a:ext>
                  </a:extLst>
                </a:gridCol>
              </a:tblGrid>
              <a:tr h="1727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Word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4" marR="7294" marT="72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Translit</a:t>
                      </a:r>
                      <a:r>
                        <a:rPr 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4" marR="7294" marT="72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Strongs</a:t>
                      </a:r>
                      <a:endParaRPr lang="en-US" sz="8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4" marR="7294" marT="72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English Equivalent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4" marR="7294" marT="72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5233362"/>
                  </a:ext>
                </a:extLst>
              </a:tr>
              <a:tr h="345502"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800" u="none" strike="noStrike">
                          <a:solidFill>
                            <a:schemeClr val="bg1"/>
                          </a:solidFill>
                          <a:effectLst/>
                        </a:rPr>
                        <a:t>אָשַׁם </a:t>
                      </a:r>
                      <a:endParaRPr lang="he-IL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4" marR="7294" marT="729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'āšam </a:t>
                      </a:r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4" marR="7294" marT="729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H816 </a:t>
                      </a:r>
                      <a:endParaRPr lang="en-US" sz="8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4" marR="7294" marT="729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guilty, desolate, offend, trespass, certainly, destroy, faulty, greatly, offence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4" marR="7294" marT="7294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487164"/>
                  </a:ext>
                </a:extLst>
              </a:tr>
              <a:tr h="345502"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800" u="none" strike="noStrike">
                          <a:solidFill>
                            <a:schemeClr val="bg1"/>
                          </a:solidFill>
                          <a:effectLst/>
                        </a:rPr>
                        <a:t>אָשָׁם </a:t>
                      </a:r>
                      <a:endParaRPr lang="he-IL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4" marR="7294" marT="729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'āšām </a:t>
                      </a:r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4" marR="7294" marT="729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H817 </a:t>
                      </a:r>
                      <a:endParaRPr lang="en-US" sz="8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4" marR="7294" marT="729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trespass offering, trespass, offering for sin, sin, guiltiness</a:t>
                      </a:r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4" marR="7294" marT="7294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268095"/>
                  </a:ext>
                </a:extLst>
              </a:tr>
              <a:tr h="345502"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800" u="none" strike="noStrike">
                          <a:solidFill>
                            <a:schemeClr val="bg1"/>
                          </a:solidFill>
                          <a:effectLst/>
                        </a:rPr>
                        <a:t>אַשְׁמָה </a:t>
                      </a:r>
                      <a:endParaRPr lang="he-IL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4" marR="7294" marT="729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'ašmâ </a:t>
                      </a:r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4" marR="7294" marT="729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H819 </a:t>
                      </a:r>
                      <a:endParaRPr lang="en-US" sz="8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4" marR="7294" marT="729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trespass, sin, offend, trespass offering</a:t>
                      </a:r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4" marR="7294" marT="7294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3565733"/>
                  </a:ext>
                </a:extLst>
              </a:tr>
              <a:tr h="345502"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800" u="none" strike="noStrike">
                          <a:solidFill>
                            <a:schemeClr val="bg1"/>
                          </a:solidFill>
                          <a:effectLst/>
                        </a:rPr>
                        <a:t>חָטָא </a:t>
                      </a:r>
                      <a:endParaRPr lang="he-IL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4" marR="7294" marT="729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ḥāṭā' </a:t>
                      </a:r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4" marR="7294" marT="729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H2398 </a:t>
                      </a:r>
                      <a:endParaRPr lang="en-US" sz="8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4" marR="7294" marT="729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sin, purify, cleanse, sinner, committed, offended, blame, done, fault, harm, loss, miss, offender, purge, reconciliation, sinful, trespass</a:t>
                      </a:r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4" marR="7294" marT="7294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411398"/>
                  </a:ext>
                </a:extLst>
              </a:tr>
              <a:tr h="345502"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800" u="none" strike="noStrike">
                          <a:solidFill>
                            <a:schemeClr val="bg1"/>
                          </a:solidFill>
                          <a:effectLst/>
                        </a:rPr>
                        <a:t>מָעַל </a:t>
                      </a:r>
                      <a:endParaRPr lang="he-IL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4" marR="7294" marT="729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māʿal </a:t>
                      </a:r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4" marR="7294" marT="729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H4603 </a:t>
                      </a:r>
                      <a:endParaRPr lang="en-US" sz="8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4" marR="7294" marT="729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trespass, commit, transgress, done</a:t>
                      </a:r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4" marR="7294" marT="7294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825561"/>
                  </a:ext>
                </a:extLst>
              </a:tr>
              <a:tr h="345502"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800" u="none" strike="noStrike">
                          <a:solidFill>
                            <a:schemeClr val="bg1"/>
                          </a:solidFill>
                          <a:effectLst/>
                        </a:rPr>
                        <a:t>מַעַל </a:t>
                      </a:r>
                      <a:endParaRPr lang="he-IL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4" marR="7294" marT="729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maʿal </a:t>
                      </a:r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4" marR="7294" marT="729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H4604 </a:t>
                      </a:r>
                      <a:endParaRPr lang="en-US" sz="8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4" marR="7294" marT="729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trespass, transgression, trespassed, falsehood, grievously, sore, very</a:t>
                      </a:r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4" marR="7294" marT="7294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059101"/>
                  </a:ext>
                </a:extLst>
              </a:tr>
              <a:tr h="345502"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800" u="none" strike="noStrike">
                          <a:solidFill>
                            <a:schemeClr val="bg1"/>
                          </a:solidFill>
                          <a:effectLst/>
                        </a:rPr>
                        <a:t>פָּשַׁע </a:t>
                      </a:r>
                      <a:endParaRPr lang="he-IL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4" marR="7294" marT="729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pāšaʿ </a:t>
                      </a:r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4" marR="7294" marT="729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H6586 </a:t>
                      </a:r>
                      <a:endParaRPr lang="en-US" sz="8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4" marR="7294" marT="729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transgress, transgressor, rebelled, revolt, offended, transgression, trespassed</a:t>
                      </a:r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4" marR="7294" marT="7294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986901"/>
                  </a:ext>
                </a:extLst>
              </a:tr>
              <a:tr h="345502"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800" u="none" strike="noStrike">
                          <a:solidFill>
                            <a:schemeClr val="bg1"/>
                          </a:solidFill>
                          <a:effectLst/>
                        </a:rPr>
                        <a:t>פֶּשַׁע </a:t>
                      </a:r>
                      <a:endParaRPr lang="he-IL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4" marR="7294" marT="729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pešaʿ </a:t>
                      </a:r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4" marR="7294" marT="729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H6588 </a:t>
                      </a:r>
                      <a:endParaRPr lang="en-US" sz="8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4" marR="7294" marT="729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transgression, trespass, sin, rebellion</a:t>
                      </a:r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4" marR="7294" marT="7294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996105"/>
                  </a:ext>
                </a:extLst>
              </a:tr>
              <a:tr h="345502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800" u="none" strike="noStrike">
                          <a:solidFill>
                            <a:schemeClr val="bg1"/>
                          </a:solidFill>
                          <a:effectLst/>
                        </a:rPr>
                        <a:t>ἁμαρτάνω </a:t>
                      </a:r>
                      <a:endParaRPr lang="el-GR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4" marR="7294" marT="729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hamartanō </a:t>
                      </a:r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4" marR="7294" marT="729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G264 </a:t>
                      </a:r>
                      <a:endParaRPr lang="en-US" sz="8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4" marR="7294" marT="729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sin, trespass, offend, for your faults</a:t>
                      </a:r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4" marR="7294" marT="7294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312958"/>
                  </a:ext>
                </a:extLst>
              </a:tr>
              <a:tr h="345502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800" u="none" strike="noStrike">
                          <a:solidFill>
                            <a:schemeClr val="bg1"/>
                          </a:solidFill>
                          <a:effectLst/>
                        </a:rPr>
                        <a:t>παράπτωμα </a:t>
                      </a:r>
                      <a:endParaRPr lang="el-GR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4" marR="7294" marT="729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bg1"/>
                          </a:solidFill>
                          <a:effectLst/>
                        </a:rPr>
                        <a:t>paraptōma </a:t>
                      </a:r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4" marR="7294" marT="729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G3900 </a:t>
                      </a:r>
                      <a:endParaRPr lang="en-US" sz="800" b="1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4" marR="7294" marT="729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trespass, offence, sin, fall, fault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4" marR="7294" marT="7294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38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474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165</Words>
  <Application>Microsoft Office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Parker Oakes</dc:creator>
  <cp:lastModifiedBy>Parker Oakes</cp:lastModifiedBy>
  <cp:revision>5</cp:revision>
  <dcterms:created xsi:type="dcterms:W3CDTF">2021-05-10T17:15:10Z</dcterms:created>
  <dcterms:modified xsi:type="dcterms:W3CDTF">2021-05-10T17:59:52Z</dcterms:modified>
</cp:coreProperties>
</file>