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1010"/>
    <a:srgbClr val="081817"/>
    <a:srgbClr val="152523"/>
    <a:srgbClr val="051818"/>
    <a:srgbClr val="15BFBF"/>
    <a:srgbClr val="73245E"/>
    <a:srgbClr val="BFA51F"/>
    <a:srgbClr val="187373"/>
    <a:srgbClr val="3A2E21"/>
    <a:srgbClr val="1E1C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114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oakespar\Documents\2021-BibleStudies\studies\trespass\Book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1" u="none" strike="noStrike" kern="1200" spc="0" baseline="0">
                <a:solidFill>
                  <a:srgbClr val="301010"/>
                </a:solidFill>
                <a:latin typeface="+mn-lt"/>
                <a:ea typeface="+mn-ea"/>
                <a:cs typeface="+mn-cs"/>
              </a:defRPr>
            </a:pPr>
            <a:r>
              <a:rPr lang="en-US" sz="2200" b="1" i="1" dirty="0">
                <a:solidFill>
                  <a:srgbClr val="301010"/>
                </a:solidFill>
              </a:rPr>
              <a:t>Instances of Strongs G264 (</a:t>
            </a:r>
            <a:r>
              <a:rPr lang="en-US" sz="2200" b="1" i="1" u="none" strike="noStrike" baseline="0" dirty="0">
                <a:solidFill>
                  <a:srgbClr val="301010"/>
                </a:solidFill>
              </a:rPr>
              <a:t>hamartanō)</a:t>
            </a:r>
            <a:endParaRPr lang="en-US" sz="2200" b="1" i="1" dirty="0">
              <a:solidFill>
                <a:srgbClr val="301010"/>
              </a:solidFill>
            </a:endParaRPr>
          </a:p>
        </c:rich>
      </c:tx>
      <c:layout>
        <c:manualLayout>
          <c:xMode val="edge"/>
          <c:yMode val="edge"/>
          <c:x val="0.14017996598476326"/>
          <c:y val="9.8263542449744321E-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1" u="none" strike="noStrike" kern="1200" spc="0" baseline="0">
              <a:solidFill>
                <a:srgbClr val="301010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3.0555555555555555E-2"/>
          <c:y val="0.1926609565837899"/>
          <c:w val="0.93888888888888888"/>
          <c:h val="0.614927257940871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Sheet1!$K$1</c:f>
              <c:strCache>
                <c:ptCount val="1"/>
                <c:pt idx="0">
                  <c:v>sin</c:v>
                </c:pt>
              </c:strCache>
            </c:strRef>
          </c:tx>
          <c:spPr>
            <a:noFill/>
            <a:ln w="38100">
              <a:solidFill>
                <a:schemeClr val="tx1">
                  <a:lumMod val="65000"/>
                  <a:lumOff val="35000"/>
                </a:schemeClr>
              </a:solidFill>
            </a:ln>
            <a:effectLst/>
          </c:spPr>
          <c:invertIfNegative val="0"/>
          <c:cat>
            <c:strRef>
              <c:f>Sheet1!$J$2:$J$14</c:f>
              <c:strCache>
                <c:ptCount val="13"/>
                <c:pt idx="0">
                  <c:v>Mat</c:v>
                </c:pt>
                <c:pt idx="1">
                  <c:v>Luk</c:v>
                </c:pt>
                <c:pt idx="2">
                  <c:v>Jhn</c:v>
                </c:pt>
                <c:pt idx="3">
                  <c:v>Act</c:v>
                </c:pt>
                <c:pt idx="4">
                  <c:v>Rom</c:v>
                </c:pt>
                <c:pt idx="5">
                  <c:v>1Co</c:v>
                </c:pt>
                <c:pt idx="6">
                  <c:v>Eph</c:v>
                </c:pt>
                <c:pt idx="7">
                  <c:v>1Ti</c:v>
                </c:pt>
                <c:pt idx="8">
                  <c:v>Tit</c:v>
                </c:pt>
                <c:pt idx="9">
                  <c:v>Heb</c:v>
                </c:pt>
                <c:pt idx="10">
                  <c:v>1Pe</c:v>
                </c:pt>
                <c:pt idx="11">
                  <c:v>2Pe</c:v>
                </c:pt>
                <c:pt idx="12">
                  <c:v>1Jo</c:v>
                </c:pt>
              </c:strCache>
            </c:strRef>
          </c:cat>
          <c:val>
            <c:numRef>
              <c:f>Sheet1!$K$2:$K$14</c:f>
              <c:numCache>
                <c:formatCode>General</c:formatCode>
                <c:ptCount val="13"/>
                <c:pt idx="0">
                  <c:v>2</c:v>
                </c:pt>
                <c:pt idx="1">
                  <c:v>2</c:v>
                </c:pt>
                <c:pt idx="2">
                  <c:v>4</c:v>
                </c:pt>
                <c:pt idx="3">
                  <c:v>0</c:v>
                </c:pt>
                <c:pt idx="4">
                  <c:v>7</c:v>
                </c:pt>
                <c:pt idx="5">
                  <c:v>7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2</c:v>
                </c:pt>
                <c:pt idx="10">
                  <c:v>0</c:v>
                </c:pt>
                <c:pt idx="11">
                  <c:v>1</c:v>
                </c:pt>
                <c:pt idx="12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318-4415-B415-D7E1D795A53F}"/>
            </c:ext>
          </c:extLst>
        </c:ser>
        <c:ser>
          <c:idx val="1"/>
          <c:order val="1"/>
          <c:tx>
            <c:strRef>
              <c:f>Sheet1!$L$1</c:f>
              <c:strCache>
                <c:ptCount val="1"/>
                <c:pt idx="0">
                  <c:v>trespass</c:v>
                </c:pt>
              </c:strCache>
            </c:strRef>
          </c:tx>
          <c:spPr>
            <a:noFill/>
            <a:ln w="25400">
              <a:solidFill>
                <a:schemeClr val="bg1"/>
              </a:solidFill>
            </a:ln>
            <a:effectLst/>
          </c:spPr>
          <c:invertIfNegative val="0"/>
          <c:cat>
            <c:strRef>
              <c:f>Sheet1!$J$2:$J$14</c:f>
              <c:strCache>
                <c:ptCount val="13"/>
                <c:pt idx="0">
                  <c:v>Mat</c:v>
                </c:pt>
                <c:pt idx="1">
                  <c:v>Luk</c:v>
                </c:pt>
                <c:pt idx="2">
                  <c:v>Jhn</c:v>
                </c:pt>
                <c:pt idx="3">
                  <c:v>Act</c:v>
                </c:pt>
                <c:pt idx="4">
                  <c:v>Rom</c:v>
                </c:pt>
                <c:pt idx="5">
                  <c:v>1Co</c:v>
                </c:pt>
                <c:pt idx="6">
                  <c:v>Eph</c:v>
                </c:pt>
                <c:pt idx="7">
                  <c:v>1Ti</c:v>
                </c:pt>
                <c:pt idx="8">
                  <c:v>Tit</c:v>
                </c:pt>
                <c:pt idx="9">
                  <c:v>Heb</c:v>
                </c:pt>
                <c:pt idx="10">
                  <c:v>1Pe</c:v>
                </c:pt>
                <c:pt idx="11">
                  <c:v>2Pe</c:v>
                </c:pt>
                <c:pt idx="12">
                  <c:v>1Jo</c:v>
                </c:pt>
              </c:strCache>
            </c:strRef>
          </c:cat>
          <c:val>
            <c:numRef>
              <c:f>Sheet1!$L$2:$L$14</c:f>
              <c:numCache>
                <c:formatCode>General</c:formatCode>
                <c:ptCount val="13"/>
                <c:pt idx="0">
                  <c:v>1</c:v>
                </c:pt>
                <c:pt idx="1">
                  <c:v>2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318-4415-B415-D7E1D795A53F}"/>
            </c:ext>
          </c:extLst>
        </c:ser>
        <c:ser>
          <c:idx val="2"/>
          <c:order val="2"/>
          <c:tx>
            <c:strRef>
              <c:f>Sheet1!$M$1</c:f>
              <c:strCache>
                <c:ptCount val="1"/>
                <c:pt idx="0">
                  <c:v>offend</c:v>
                </c:pt>
              </c:strCache>
            </c:strRef>
          </c:tx>
          <c:spPr>
            <a:noFill/>
            <a:ln w="25400">
              <a:solidFill>
                <a:srgbClr val="256678"/>
              </a:solidFill>
            </a:ln>
            <a:effectLst/>
          </c:spPr>
          <c:invertIfNegative val="0"/>
          <c:cat>
            <c:strRef>
              <c:f>Sheet1!$J$2:$J$14</c:f>
              <c:strCache>
                <c:ptCount val="13"/>
                <c:pt idx="0">
                  <c:v>Mat</c:v>
                </c:pt>
                <c:pt idx="1">
                  <c:v>Luk</c:v>
                </c:pt>
                <c:pt idx="2">
                  <c:v>Jhn</c:v>
                </c:pt>
                <c:pt idx="3">
                  <c:v>Act</c:v>
                </c:pt>
                <c:pt idx="4">
                  <c:v>Rom</c:v>
                </c:pt>
                <c:pt idx="5">
                  <c:v>1Co</c:v>
                </c:pt>
                <c:pt idx="6">
                  <c:v>Eph</c:v>
                </c:pt>
                <c:pt idx="7">
                  <c:v>1Ti</c:v>
                </c:pt>
                <c:pt idx="8">
                  <c:v>Tit</c:v>
                </c:pt>
                <c:pt idx="9">
                  <c:v>Heb</c:v>
                </c:pt>
                <c:pt idx="10">
                  <c:v>1Pe</c:v>
                </c:pt>
                <c:pt idx="11">
                  <c:v>2Pe</c:v>
                </c:pt>
                <c:pt idx="12">
                  <c:v>1Jo</c:v>
                </c:pt>
              </c:strCache>
            </c:strRef>
          </c:cat>
          <c:val>
            <c:numRef>
              <c:f>Sheet1!$M$2:$M$14</c:f>
              <c:numCache>
                <c:formatCode>General</c:formatCode>
                <c:ptCount val="1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318-4415-B415-D7E1D795A53F}"/>
            </c:ext>
          </c:extLst>
        </c:ser>
        <c:ser>
          <c:idx val="3"/>
          <c:order val="3"/>
          <c:tx>
            <c:strRef>
              <c:f>Sheet1!$N$1</c:f>
              <c:strCache>
                <c:ptCount val="1"/>
                <c:pt idx="0">
                  <c:v>for your faults</c:v>
                </c:pt>
              </c:strCache>
            </c:strRef>
          </c:tx>
          <c:spPr>
            <a:noFill/>
            <a:ln w="25400">
              <a:solidFill>
                <a:srgbClr val="FFE699"/>
              </a:solidFill>
            </a:ln>
            <a:effectLst/>
          </c:spPr>
          <c:invertIfNegative val="0"/>
          <c:cat>
            <c:strRef>
              <c:f>Sheet1!$J$2:$J$14</c:f>
              <c:strCache>
                <c:ptCount val="13"/>
                <c:pt idx="0">
                  <c:v>Mat</c:v>
                </c:pt>
                <c:pt idx="1">
                  <c:v>Luk</c:v>
                </c:pt>
                <c:pt idx="2">
                  <c:v>Jhn</c:v>
                </c:pt>
                <c:pt idx="3">
                  <c:v>Act</c:v>
                </c:pt>
                <c:pt idx="4">
                  <c:v>Rom</c:v>
                </c:pt>
                <c:pt idx="5">
                  <c:v>1Co</c:v>
                </c:pt>
                <c:pt idx="6">
                  <c:v>Eph</c:v>
                </c:pt>
                <c:pt idx="7">
                  <c:v>1Ti</c:v>
                </c:pt>
                <c:pt idx="8">
                  <c:v>Tit</c:v>
                </c:pt>
                <c:pt idx="9">
                  <c:v>Heb</c:v>
                </c:pt>
                <c:pt idx="10">
                  <c:v>1Pe</c:v>
                </c:pt>
                <c:pt idx="11">
                  <c:v>2Pe</c:v>
                </c:pt>
                <c:pt idx="12">
                  <c:v>1Jo</c:v>
                </c:pt>
              </c:strCache>
            </c:strRef>
          </c:cat>
          <c:val>
            <c:numRef>
              <c:f>Sheet1!$N$2:$N$14</c:f>
              <c:numCache>
                <c:formatCode>General</c:formatCode>
                <c:ptCount val="1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1</c:v>
                </c:pt>
                <c:pt idx="11">
                  <c:v>0</c:v>
                </c:pt>
                <c:pt idx="1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318-4415-B415-D7E1D795A53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5"/>
        <c:overlap val="100"/>
        <c:axId val="1985569775"/>
        <c:axId val="1985569359"/>
      </c:barChart>
      <c:lineChart>
        <c:grouping val="standard"/>
        <c:varyColors val="0"/>
        <c:ser>
          <c:idx val="4"/>
          <c:order val="4"/>
          <c:spPr>
            <a:ln w="28575" cap="rnd">
              <a:noFill/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Sheet1!$O$2:$O$14</c:f>
              <c:numCache>
                <c:formatCode>General</c:formatCode>
                <c:ptCount val="13"/>
                <c:pt idx="0">
                  <c:v>3</c:v>
                </c:pt>
                <c:pt idx="1">
                  <c:v>4</c:v>
                </c:pt>
                <c:pt idx="2">
                  <c:v>4</c:v>
                </c:pt>
                <c:pt idx="3">
                  <c:v>1</c:v>
                </c:pt>
                <c:pt idx="4">
                  <c:v>7</c:v>
                </c:pt>
                <c:pt idx="5">
                  <c:v>7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2</c:v>
                </c:pt>
                <c:pt idx="10">
                  <c:v>1</c:v>
                </c:pt>
                <c:pt idx="11">
                  <c:v>1</c:v>
                </c:pt>
                <c:pt idx="12">
                  <c:v>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318-4415-B415-D7E1D795A53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85569775"/>
        <c:axId val="1985569359"/>
      </c:lineChart>
      <c:catAx>
        <c:axId val="198556977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5569359"/>
        <c:crosses val="autoZero"/>
        <c:auto val="1"/>
        <c:lblAlgn val="ctr"/>
        <c:lblOffset val="100"/>
        <c:noMultiLvlLbl val="0"/>
      </c:catAx>
      <c:valAx>
        <c:axId val="1985569359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985569775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b"/>
      <c:legendEntry>
        <c:idx val="4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tx1">
        <a:alpha val="0"/>
      </a:schemeClr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CD2E7-368F-41A2-A37D-C018D100E9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E85602-083F-4F9F-AB8B-C039CA6BA3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DCDF6F-9BC0-467C-9822-3F5625739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515AB-FB20-46BC-816F-90A8B343BEA7}" type="datetimeFigureOut">
              <a:rPr lang="en-US" smtClean="0"/>
              <a:t>2021-05-10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8CD790-F360-46AD-9833-20E05201B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ACEBB3-AA0C-495B-B6AC-C6F224AFF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DDE3A-A9A9-4A7B-B512-F886623A8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941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01878-2C36-46F9-AEC0-101DE28AA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9CA89A-B044-444F-ACEA-0F8BF748D7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694FCA-1859-4A95-9D42-2A27F1D8D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515AB-FB20-46BC-816F-90A8B343BEA7}" type="datetimeFigureOut">
              <a:rPr lang="en-US" smtClean="0"/>
              <a:t>2021-05-10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D4741D-5A3B-456F-A4C6-165C77BB4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627A88-C4D7-4A2C-8E24-97D1E74F1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DDE3A-A9A9-4A7B-B512-F886623A8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01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031818-93E3-49CA-ADA6-85C03F93D6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39799B-EA64-40E8-86C1-F9AC74B59D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CAB59-C749-4E60-9076-A30B871F3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515AB-FB20-46BC-816F-90A8B343BEA7}" type="datetimeFigureOut">
              <a:rPr lang="en-US" smtClean="0"/>
              <a:t>2021-05-10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FAE5CC-EB5D-4504-BA2A-F1800E4DF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3E126B-591B-414E-9A04-158911457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DDE3A-A9A9-4A7B-B512-F886623A8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927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EF205-88D3-4F2A-83FF-331F60D21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66651-7C29-41B8-A7B2-F0D29E9451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214F26-1C1C-48D2-B115-4FAFD3BC0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515AB-FB20-46BC-816F-90A8B343BEA7}" type="datetimeFigureOut">
              <a:rPr lang="en-US" smtClean="0"/>
              <a:t>2021-05-10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550E60-8255-49C7-AB08-467275E27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541C3F-A4BA-4FCA-AB4D-AF96EBF07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DDE3A-A9A9-4A7B-B512-F886623A8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389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97F38-D239-4440-89EB-A790F515A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ECCE7C-9239-495C-8D8F-C7BDD93CB6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1923EB-C8CB-4FFD-8B7C-5CFE8F338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515AB-FB20-46BC-816F-90A8B343BEA7}" type="datetimeFigureOut">
              <a:rPr lang="en-US" smtClean="0"/>
              <a:t>2021-05-10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E7C958-A983-450B-A715-665192CAB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EF4BB3-BAE2-469A-838C-6952C31D6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DDE3A-A9A9-4A7B-B512-F886623A8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549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56BF7-1AB1-43CC-9184-DECC062A3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65070B-B268-4572-BC79-67567EBCBD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C61619-7616-4FC4-918F-BF1EA1C8A3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0A81F8-16A2-4775-A734-47BBB62E9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515AB-FB20-46BC-816F-90A8B343BEA7}" type="datetimeFigureOut">
              <a:rPr lang="en-US" smtClean="0"/>
              <a:t>2021-05-10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1462CB-529A-4955-83B8-BEDFFAE61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AD51A4-841A-4143-B810-A210A3A66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DDE3A-A9A9-4A7B-B512-F886623A8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873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9AD1A-B7D9-479D-971F-B1B130345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11773A-1605-4BF0-9B7C-F1A6F3EDB4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750744-540E-414E-BA96-96D4A6C357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256261-1E72-41AB-9CBE-BC7C634923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078551-ACBB-465A-B477-2D91017F5F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08F00B-47A2-4980-A721-2E3B84C4C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515AB-FB20-46BC-816F-90A8B343BEA7}" type="datetimeFigureOut">
              <a:rPr lang="en-US" smtClean="0"/>
              <a:t>2021-05-10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884157-BF6C-411A-BFFD-0199C58D5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B8C874-9392-4B10-8D16-773B81381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DDE3A-A9A9-4A7B-B512-F886623A8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550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53665-09B2-4805-97B8-C29EBFAF4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D3732B-A5A2-4BFA-B7F5-5B17EEFA6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515AB-FB20-46BC-816F-90A8B343BEA7}" type="datetimeFigureOut">
              <a:rPr lang="en-US" smtClean="0"/>
              <a:t>2021-05-10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BE92CE-E045-432C-A2E5-322D2DAD7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164790-215A-4D54-8F32-B0BF2891C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DDE3A-A9A9-4A7B-B512-F886623A8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031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9F205E-025B-4CDA-853A-67B557702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515AB-FB20-46BC-816F-90A8B343BEA7}" type="datetimeFigureOut">
              <a:rPr lang="en-US" smtClean="0"/>
              <a:t>2021-05-10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51D707-5F66-4C60-9A29-01A3A39D3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E7661E-6AFF-4A1E-83BF-A0CBD165B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DDE3A-A9A9-4A7B-B512-F886623A8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091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D43EB-9845-491E-A5BF-4D534ECA0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DE74AB-B873-466E-A7B1-EA69AAF924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CE9B64-EACF-42CA-AFA0-A56FDC07BE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21CDEE-430E-45C2-972E-98E2A1460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515AB-FB20-46BC-816F-90A8B343BEA7}" type="datetimeFigureOut">
              <a:rPr lang="en-US" smtClean="0"/>
              <a:t>2021-05-10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040716-03DB-4D01-A421-AACFE5434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9F494F-24AA-47EE-A1F9-ECA186DA7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DDE3A-A9A9-4A7B-B512-F886623A8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815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7E351-50AD-43B1-A8BF-A93306ACE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770EC6-CA2D-4F62-8668-A2352B4116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ED96B3-5979-4567-B9B0-F47761BD21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D1CFE5-73B6-40BB-A22E-C6F7CAC7F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515AB-FB20-46BC-816F-90A8B343BEA7}" type="datetimeFigureOut">
              <a:rPr lang="en-US" smtClean="0"/>
              <a:t>2021-05-10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B59E24-BDDE-49E9-BE35-2DA884E59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6FCF5-312D-4674-935E-C8AAC9BD4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DDE3A-A9A9-4A7B-B512-F886623A8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275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333762-02B9-452B-9DA4-095B3AB80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AD47A5-6FE6-4C57-9725-1E53DFD692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CC9B1A-6D2E-49A8-BBD6-BA6BB82D04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D515AB-FB20-46BC-816F-90A8B343BEA7}" type="datetimeFigureOut">
              <a:rPr lang="en-US" smtClean="0"/>
              <a:t>2021-05-10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D395FC-9A1C-4D7A-9061-BDF8873DAE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0EC32F-9867-46F7-BFEB-4CEE159494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2DDE3A-A9A9-4A7B-B512-F886623A8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780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microsoft.com/office/2007/relationships/hdphoto" Target="../media/hdphoto1.wdp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 descr="Arrow in a bulls eye">
            <a:extLst>
              <a:ext uri="{FF2B5EF4-FFF2-40B4-BE49-F238E27FC236}">
                <a16:creationId xmlns:a16="http://schemas.microsoft.com/office/drawing/2014/main" id="{9846B27B-A31E-4CCE-B35C-17AC8BFCF3B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7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794" b="16275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FF98E81A-825F-4C82-8D06-BFED80702EA2}"/>
              </a:ext>
            </a:extLst>
          </p:cNvPr>
          <p:cNvSpPr/>
          <p:nvPr/>
        </p:nvSpPr>
        <p:spPr>
          <a:xfrm>
            <a:off x="373185" y="362476"/>
            <a:ext cx="4990398" cy="5078635"/>
          </a:xfrm>
          <a:custGeom>
            <a:avLst/>
            <a:gdLst/>
            <a:ahLst/>
            <a:cxnLst/>
            <a:rect l="l" t="t" r="r" b="b"/>
            <a:pathLst>
              <a:path w="4990398" h="5078635">
                <a:moveTo>
                  <a:pt x="3116029" y="4400052"/>
                </a:moveTo>
                <a:cubicBezTo>
                  <a:pt x="3117683" y="4405996"/>
                  <a:pt x="3119479" y="4412084"/>
                  <a:pt x="3121418" y="4418314"/>
                </a:cubicBezTo>
                <a:cubicBezTo>
                  <a:pt x="3124676" y="4412926"/>
                  <a:pt x="3129031" y="4407491"/>
                  <a:pt x="3134483" y="4402007"/>
                </a:cubicBezTo>
                <a:close/>
                <a:moveTo>
                  <a:pt x="3142684" y="4330674"/>
                </a:moveTo>
                <a:cubicBezTo>
                  <a:pt x="3142207" y="4331405"/>
                  <a:pt x="3141730" y="4332136"/>
                  <a:pt x="3141253" y="4332867"/>
                </a:cubicBezTo>
                <a:lnTo>
                  <a:pt x="3141254" y="4332867"/>
                </a:lnTo>
                <a:cubicBezTo>
                  <a:pt x="3136636" y="4339432"/>
                  <a:pt x="3129325" y="4347235"/>
                  <a:pt x="3119320" y="4356279"/>
                </a:cubicBezTo>
                <a:cubicBezTo>
                  <a:pt x="3116522" y="4359069"/>
                  <a:pt x="3113534" y="4361930"/>
                  <a:pt x="3110355" y="4364862"/>
                </a:cubicBezTo>
                <a:lnTo>
                  <a:pt x="3106684" y="4364481"/>
                </a:lnTo>
                <a:cubicBezTo>
                  <a:pt x="3106954" y="4365546"/>
                  <a:pt x="3107224" y="4366610"/>
                  <a:pt x="3107494" y="4367676"/>
                </a:cubicBezTo>
                <a:cubicBezTo>
                  <a:pt x="3108448" y="4366690"/>
                  <a:pt x="3109401" y="4365752"/>
                  <a:pt x="3110355" y="4364862"/>
                </a:cubicBezTo>
                <a:lnTo>
                  <a:pt x="3152983" y="4369345"/>
                </a:lnTo>
                <a:cubicBezTo>
                  <a:pt x="3154032" y="4373103"/>
                  <a:pt x="3155081" y="4376886"/>
                  <a:pt x="3156130" y="4380693"/>
                </a:cubicBezTo>
                <a:cubicBezTo>
                  <a:pt x="3159468" y="4377451"/>
                  <a:pt x="3162663" y="4374113"/>
                  <a:pt x="3165715" y="4370680"/>
                </a:cubicBezTo>
                <a:lnTo>
                  <a:pt x="3153031" y="4369344"/>
                </a:lnTo>
                <a:cubicBezTo>
                  <a:pt x="3149415" y="4356335"/>
                  <a:pt x="3145966" y="4343445"/>
                  <a:pt x="3142684" y="4330674"/>
                </a:cubicBezTo>
                <a:close/>
                <a:moveTo>
                  <a:pt x="3678731" y="3439870"/>
                </a:moveTo>
                <a:cubicBezTo>
                  <a:pt x="3665639" y="3461774"/>
                  <a:pt x="3651173" y="3486187"/>
                  <a:pt x="3635334" y="3513110"/>
                </a:cubicBezTo>
                <a:cubicBezTo>
                  <a:pt x="3619494" y="3540033"/>
                  <a:pt x="3601440" y="3571217"/>
                  <a:pt x="3581173" y="3606663"/>
                </a:cubicBezTo>
                <a:cubicBezTo>
                  <a:pt x="3553621" y="3654150"/>
                  <a:pt x="3518247" y="3715908"/>
                  <a:pt x="3475049" y="3791939"/>
                </a:cubicBezTo>
                <a:cubicBezTo>
                  <a:pt x="3431851" y="3867970"/>
                  <a:pt x="3379919" y="3955871"/>
                  <a:pt x="3319253" y="4055641"/>
                </a:cubicBezTo>
                <a:cubicBezTo>
                  <a:pt x="3284929" y="4111986"/>
                  <a:pt x="3248388" y="4169714"/>
                  <a:pt x="3209631" y="4228824"/>
                </a:cubicBezTo>
                <a:cubicBezTo>
                  <a:pt x="3212324" y="4249177"/>
                  <a:pt x="3215615" y="4268933"/>
                  <a:pt x="3219501" y="4288094"/>
                </a:cubicBezTo>
                <a:cubicBezTo>
                  <a:pt x="3219707" y="4288928"/>
                  <a:pt x="3219914" y="4289739"/>
                  <a:pt x="3220121" y="4290525"/>
                </a:cubicBezTo>
                <a:cubicBezTo>
                  <a:pt x="3306629" y="4156784"/>
                  <a:pt x="3387975" y="4018680"/>
                  <a:pt x="3464159" y="3876212"/>
                </a:cubicBezTo>
                <a:cubicBezTo>
                  <a:pt x="3540344" y="3733745"/>
                  <a:pt x="3611868" y="3588297"/>
                  <a:pt x="3678731" y="3439870"/>
                </a:cubicBezTo>
                <a:close/>
                <a:moveTo>
                  <a:pt x="3162091" y="2349848"/>
                </a:moveTo>
                <a:cubicBezTo>
                  <a:pt x="3117540" y="2647466"/>
                  <a:pt x="3087531" y="2946610"/>
                  <a:pt x="3072066" y="3247280"/>
                </a:cubicBezTo>
                <a:cubicBezTo>
                  <a:pt x="3064277" y="3388557"/>
                  <a:pt x="3059042" y="3530532"/>
                  <a:pt x="3056361" y="3673204"/>
                </a:cubicBezTo>
                <a:cubicBezTo>
                  <a:pt x="3053680" y="3815876"/>
                  <a:pt x="3056944" y="3957850"/>
                  <a:pt x="3066154" y="4099128"/>
                </a:cubicBezTo>
                <a:cubicBezTo>
                  <a:pt x="3067855" y="4126494"/>
                  <a:pt x="3070223" y="4153937"/>
                  <a:pt x="3073258" y="4181457"/>
                </a:cubicBezTo>
                <a:lnTo>
                  <a:pt x="3084369" y="4264252"/>
                </a:lnTo>
                <a:lnTo>
                  <a:pt x="3120798" y="4208559"/>
                </a:lnTo>
                <a:cubicBezTo>
                  <a:pt x="3115497" y="4164961"/>
                  <a:pt x="3111460" y="4121030"/>
                  <a:pt x="3108687" y="4076765"/>
                </a:cubicBezTo>
                <a:cubicBezTo>
                  <a:pt x="3100723" y="3949072"/>
                  <a:pt x="3097087" y="3823975"/>
                  <a:pt x="3097779" y="3701474"/>
                </a:cubicBezTo>
                <a:cubicBezTo>
                  <a:pt x="3098471" y="3578972"/>
                  <a:pt x="3100629" y="3461922"/>
                  <a:pt x="3104252" y="3350322"/>
                </a:cubicBezTo>
                <a:cubicBezTo>
                  <a:pt x="3109666" y="3155282"/>
                  <a:pt x="3116957" y="2982351"/>
                  <a:pt x="3126126" y="2831530"/>
                </a:cubicBezTo>
                <a:cubicBezTo>
                  <a:pt x="3135295" y="2680709"/>
                  <a:pt x="3145042" y="2545532"/>
                  <a:pt x="3155367" y="2425997"/>
                </a:cubicBezTo>
                <a:cubicBezTo>
                  <a:pt x="3157609" y="2400066"/>
                  <a:pt x="3159849" y="2374683"/>
                  <a:pt x="3162091" y="2349848"/>
                </a:cubicBezTo>
                <a:close/>
                <a:moveTo>
                  <a:pt x="1806740" y="675"/>
                </a:moveTo>
                <a:cubicBezTo>
                  <a:pt x="1821494" y="1591"/>
                  <a:pt x="1836164" y="3439"/>
                  <a:pt x="1850751" y="6217"/>
                </a:cubicBezTo>
                <a:cubicBezTo>
                  <a:pt x="1879925" y="11774"/>
                  <a:pt x="1907668" y="20544"/>
                  <a:pt x="1933981" y="32526"/>
                </a:cubicBezTo>
                <a:cubicBezTo>
                  <a:pt x="1959560" y="43588"/>
                  <a:pt x="1984265" y="58406"/>
                  <a:pt x="2008097" y="76978"/>
                </a:cubicBezTo>
                <a:cubicBezTo>
                  <a:pt x="2031929" y="95550"/>
                  <a:pt x="2052904" y="116304"/>
                  <a:pt x="2071020" y="139239"/>
                </a:cubicBezTo>
                <a:cubicBezTo>
                  <a:pt x="2089147" y="162173"/>
                  <a:pt x="2104010" y="185315"/>
                  <a:pt x="2115609" y="208665"/>
                </a:cubicBezTo>
                <a:cubicBezTo>
                  <a:pt x="2127209" y="232015"/>
                  <a:pt x="2135933" y="253584"/>
                  <a:pt x="2141781" y="273370"/>
                </a:cubicBezTo>
                <a:cubicBezTo>
                  <a:pt x="2153787" y="311210"/>
                  <a:pt x="2160196" y="350231"/>
                  <a:pt x="2161009" y="390431"/>
                </a:cubicBezTo>
                <a:cubicBezTo>
                  <a:pt x="2161822" y="430631"/>
                  <a:pt x="2155953" y="470271"/>
                  <a:pt x="2143403" y="509351"/>
                </a:cubicBezTo>
                <a:cubicBezTo>
                  <a:pt x="2140778" y="518594"/>
                  <a:pt x="2137456" y="527561"/>
                  <a:pt x="2133437" y="536250"/>
                </a:cubicBezTo>
                <a:cubicBezTo>
                  <a:pt x="2129418" y="544939"/>
                  <a:pt x="2125428" y="553536"/>
                  <a:pt x="2121468" y="562040"/>
                </a:cubicBezTo>
                <a:cubicBezTo>
                  <a:pt x="2116707" y="570052"/>
                  <a:pt x="2111877" y="578108"/>
                  <a:pt x="2106979" y="586209"/>
                </a:cubicBezTo>
                <a:cubicBezTo>
                  <a:pt x="2102081" y="594310"/>
                  <a:pt x="2097501" y="601306"/>
                  <a:pt x="2093241" y="607195"/>
                </a:cubicBezTo>
                <a:cubicBezTo>
                  <a:pt x="2075677" y="632674"/>
                  <a:pt x="2058591" y="657485"/>
                  <a:pt x="2041982" y="681628"/>
                </a:cubicBezTo>
                <a:cubicBezTo>
                  <a:pt x="2009335" y="730272"/>
                  <a:pt x="1978548" y="776174"/>
                  <a:pt x="1949621" y="819335"/>
                </a:cubicBezTo>
                <a:cubicBezTo>
                  <a:pt x="1892664" y="906260"/>
                  <a:pt x="1843838" y="982743"/>
                  <a:pt x="1803140" y="1048783"/>
                </a:cubicBezTo>
                <a:cubicBezTo>
                  <a:pt x="1781797" y="1083978"/>
                  <a:pt x="1762449" y="1115879"/>
                  <a:pt x="1745099" y="1144488"/>
                </a:cubicBezTo>
                <a:cubicBezTo>
                  <a:pt x="1727748" y="1173096"/>
                  <a:pt x="1711286" y="1200242"/>
                  <a:pt x="1695712" y="1225924"/>
                </a:cubicBezTo>
                <a:cubicBezTo>
                  <a:pt x="1689353" y="1236294"/>
                  <a:pt x="1684368" y="1244425"/>
                  <a:pt x="1680757" y="1250319"/>
                </a:cubicBezTo>
                <a:cubicBezTo>
                  <a:pt x="1677146" y="1256213"/>
                  <a:pt x="1672007" y="1264595"/>
                  <a:pt x="1665338" y="1275466"/>
                </a:cubicBezTo>
                <a:cubicBezTo>
                  <a:pt x="1654067" y="1293682"/>
                  <a:pt x="1641884" y="1313777"/>
                  <a:pt x="1628789" y="1335754"/>
                </a:cubicBezTo>
                <a:cubicBezTo>
                  <a:pt x="1615694" y="1357731"/>
                  <a:pt x="1601366" y="1382297"/>
                  <a:pt x="1585803" y="1409454"/>
                </a:cubicBezTo>
                <a:cubicBezTo>
                  <a:pt x="1531289" y="1502457"/>
                  <a:pt x="1462438" y="1633598"/>
                  <a:pt x="1379249" y="1802876"/>
                </a:cubicBezTo>
                <a:cubicBezTo>
                  <a:pt x="1296060" y="1972154"/>
                  <a:pt x="1207194" y="2187156"/>
                  <a:pt x="1112650" y="2447883"/>
                </a:cubicBezTo>
                <a:cubicBezTo>
                  <a:pt x="1087018" y="2521016"/>
                  <a:pt x="1062670" y="2594065"/>
                  <a:pt x="1039606" y="2667031"/>
                </a:cubicBezTo>
                <a:cubicBezTo>
                  <a:pt x="1016543" y="2739997"/>
                  <a:pt x="994925" y="2812094"/>
                  <a:pt x="974752" y="2883319"/>
                </a:cubicBezTo>
                <a:cubicBezTo>
                  <a:pt x="960895" y="2933164"/>
                  <a:pt x="947448" y="2983531"/>
                  <a:pt x="934413" y="3034419"/>
                </a:cubicBezTo>
                <a:cubicBezTo>
                  <a:pt x="921378" y="3085307"/>
                  <a:pt x="908933" y="3136043"/>
                  <a:pt x="897078" y="3186628"/>
                </a:cubicBezTo>
                <a:cubicBezTo>
                  <a:pt x="885627" y="3237133"/>
                  <a:pt x="874281" y="3286941"/>
                  <a:pt x="863038" y="3336052"/>
                </a:cubicBezTo>
                <a:cubicBezTo>
                  <a:pt x="851796" y="3385164"/>
                  <a:pt x="840271" y="3432373"/>
                  <a:pt x="828463" y="3477681"/>
                </a:cubicBezTo>
                <a:cubicBezTo>
                  <a:pt x="804697" y="3569781"/>
                  <a:pt x="783840" y="3659315"/>
                  <a:pt x="765891" y="3746283"/>
                </a:cubicBezTo>
                <a:cubicBezTo>
                  <a:pt x="747943" y="3833251"/>
                  <a:pt x="736312" y="3918362"/>
                  <a:pt x="731000" y="4001617"/>
                </a:cubicBezTo>
                <a:cubicBezTo>
                  <a:pt x="728529" y="4043029"/>
                  <a:pt x="728833" y="4083941"/>
                  <a:pt x="731911" y="4124352"/>
                </a:cubicBezTo>
                <a:cubicBezTo>
                  <a:pt x="734990" y="4164762"/>
                  <a:pt x="741648" y="4202670"/>
                  <a:pt x="751884" y="4238074"/>
                </a:cubicBezTo>
                <a:cubicBezTo>
                  <a:pt x="756716" y="4255542"/>
                  <a:pt x="762311" y="4270578"/>
                  <a:pt x="768669" y="4283182"/>
                </a:cubicBezTo>
                <a:cubicBezTo>
                  <a:pt x="772416" y="4289401"/>
                  <a:pt x="776580" y="4295333"/>
                  <a:pt x="781162" y="4300979"/>
                </a:cubicBezTo>
                <a:cubicBezTo>
                  <a:pt x="785743" y="4306626"/>
                  <a:pt x="791290" y="4311152"/>
                  <a:pt x="797803" y="4314557"/>
                </a:cubicBezTo>
                <a:cubicBezTo>
                  <a:pt x="811222" y="4321378"/>
                  <a:pt x="825080" y="4323245"/>
                  <a:pt x="839376" y="4320160"/>
                </a:cubicBezTo>
                <a:cubicBezTo>
                  <a:pt x="853672" y="4317074"/>
                  <a:pt x="866850" y="4311885"/>
                  <a:pt x="878911" y="4304591"/>
                </a:cubicBezTo>
                <a:cubicBezTo>
                  <a:pt x="891839" y="4297285"/>
                  <a:pt x="905892" y="4287687"/>
                  <a:pt x="921068" y="4275797"/>
                </a:cubicBezTo>
                <a:cubicBezTo>
                  <a:pt x="936244" y="4263907"/>
                  <a:pt x="950785" y="4251365"/>
                  <a:pt x="964692" y="4238170"/>
                </a:cubicBezTo>
                <a:cubicBezTo>
                  <a:pt x="992880" y="4211404"/>
                  <a:pt x="1020043" y="4182922"/>
                  <a:pt x="1046181" y="4152723"/>
                </a:cubicBezTo>
                <a:cubicBezTo>
                  <a:pt x="1098282" y="4092309"/>
                  <a:pt x="1147951" y="4028271"/>
                  <a:pt x="1195189" y="3960610"/>
                </a:cubicBezTo>
                <a:cubicBezTo>
                  <a:pt x="1219148" y="3926906"/>
                  <a:pt x="1242312" y="3892547"/>
                  <a:pt x="1264680" y="3857532"/>
                </a:cubicBezTo>
                <a:cubicBezTo>
                  <a:pt x="1287048" y="3822517"/>
                  <a:pt x="1308912" y="3786084"/>
                  <a:pt x="1330273" y="3748232"/>
                </a:cubicBezTo>
                <a:cubicBezTo>
                  <a:pt x="1373895" y="3673688"/>
                  <a:pt x="1418589" y="3597333"/>
                  <a:pt x="1464356" y="3519165"/>
                </a:cubicBezTo>
                <a:cubicBezTo>
                  <a:pt x="1556696" y="3362368"/>
                  <a:pt x="1654165" y="3197290"/>
                  <a:pt x="1756763" y="3023929"/>
                </a:cubicBezTo>
                <a:cubicBezTo>
                  <a:pt x="1859361" y="2850568"/>
                  <a:pt x="1958773" y="2669885"/>
                  <a:pt x="2054999" y="2481881"/>
                </a:cubicBezTo>
                <a:cubicBezTo>
                  <a:pt x="2113519" y="2368938"/>
                  <a:pt x="2170198" y="2256206"/>
                  <a:pt x="2225035" y="2143687"/>
                </a:cubicBezTo>
                <a:cubicBezTo>
                  <a:pt x="2279872" y="2031167"/>
                  <a:pt x="2333356" y="1917756"/>
                  <a:pt x="2385487" y="1803454"/>
                </a:cubicBezTo>
                <a:cubicBezTo>
                  <a:pt x="2437675" y="1689167"/>
                  <a:pt x="2489077" y="1572949"/>
                  <a:pt x="2539692" y="1454800"/>
                </a:cubicBezTo>
                <a:lnTo>
                  <a:pt x="2558669" y="1410312"/>
                </a:lnTo>
                <a:cubicBezTo>
                  <a:pt x="2562150" y="1402381"/>
                  <a:pt x="2564487" y="1396691"/>
                  <a:pt x="2565679" y="1393242"/>
                </a:cubicBezTo>
                <a:lnTo>
                  <a:pt x="2570351" y="1372929"/>
                </a:lnTo>
                <a:cubicBezTo>
                  <a:pt x="2577782" y="1340703"/>
                  <a:pt x="2585761" y="1308406"/>
                  <a:pt x="2594288" y="1276038"/>
                </a:cubicBezTo>
                <a:cubicBezTo>
                  <a:pt x="2611183" y="1211246"/>
                  <a:pt x="2630940" y="1146334"/>
                  <a:pt x="2653557" y="1081303"/>
                </a:cubicBezTo>
                <a:cubicBezTo>
                  <a:pt x="2671613" y="1029822"/>
                  <a:pt x="2691910" y="978961"/>
                  <a:pt x="2714448" y="928719"/>
                </a:cubicBezTo>
                <a:cubicBezTo>
                  <a:pt x="2716721" y="923887"/>
                  <a:pt x="2719041" y="919055"/>
                  <a:pt x="2721409" y="914224"/>
                </a:cubicBezTo>
                <a:cubicBezTo>
                  <a:pt x="2727513" y="898234"/>
                  <a:pt x="2734046" y="882006"/>
                  <a:pt x="2741007" y="865540"/>
                </a:cubicBezTo>
                <a:cubicBezTo>
                  <a:pt x="2744767" y="855659"/>
                  <a:pt x="2749764" y="845189"/>
                  <a:pt x="2755997" y="834129"/>
                </a:cubicBezTo>
                <a:cubicBezTo>
                  <a:pt x="2762231" y="823068"/>
                  <a:pt x="2768455" y="812050"/>
                  <a:pt x="2774671" y="801073"/>
                </a:cubicBezTo>
                <a:cubicBezTo>
                  <a:pt x="2781013" y="790057"/>
                  <a:pt x="2788320" y="779784"/>
                  <a:pt x="2796593" y="770252"/>
                </a:cubicBezTo>
                <a:cubicBezTo>
                  <a:pt x="2804866" y="760720"/>
                  <a:pt x="2812960" y="751079"/>
                  <a:pt x="2820875" y="741327"/>
                </a:cubicBezTo>
                <a:cubicBezTo>
                  <a:pt x="2856900" y="704051"/>
                  <a:pt x="2899097" y="674059"/>
                  <a:pt x="2947467" y="651350"/>
                </a:cubicBezTo>
                <a:cubicBezTo>
                  <a:pt x="2995835" y="628641"/>
                  <a:pt x="3047795" y="614003"/>
                  <a:pt x="3103346" y="607434"/>
                </a:cubicBezTo>
                <a:cubicBezTo>
                  <a:pt x="3131081" y="604853"/>
                  <a:pt x="3159426" y="604533"/>
                  <a:pt x="3188383" y="606475"/>
                </a:cubicBezTo>
                <a:cubicBezTo>
                  <a:pt x="3217338" y="608417"/>
                  <a:pt x="3246435" y="614093"/>
                  <a:pt x="3275671" y="623504"/>
                </a:cubicBezTo>
                <a:cubicBezTo>
                  <a:pt x="3290433" y="627225"/>
                  <a:pt x="3304919" y="632572"/>
                  <a:pt x="3319128" y="639542"/>
                </a:cubicBezTo>
                <a:cubicBezTo>
                  <a:pt x="3333336" y="646513"/>
                  <a:pt x="3347523" y="653802"/>
                  <a:pt x="3361691" y="661411"/>
                </a:cubicBezTo>
                <a:cubicBezTo>
                  <a:pt x="3374867" y="671006"/>
                  <a:pt x="3388031" y="680938"/>
                  <a:pt x="3401183" y="691206"/>
                </a:cubicBezTo>
                <a:cubicBezTo>
                  <a:pt x="3414336" y="701475"/>
                  <a:pt x="3426093" y="713445"/>
                  <a:pt x="3436457" y="727117"/>
                </a:cubicBezTo>
                <a:cubicBezTo>
                  <a:pt x="3448233" y="739744"/>
                  <a:pt x="3458320" y="753471"/>
                  <a:pt x="3466717" y="768297"/>
                </a:cubicBezTo>
                <a:cubicBezTo>
                  <a:pt x="3475114" y="783123"/>
                  <a:pt x="3482971" y="798387"/>
                  <a:pt x="3490290" y="814090"/>
                </a:cubicBezTo>
                <a:cubicBezTo>
                  <a:pt x="3493880" y="821864"/>
                  <a:pt x="3496689" y="829811"/>
                  <a:pt x="3498717" y="837931"/>
                </a:cubicBezTo>
                <a:cubicBezTo>
                  <a:pt x="3500746" y="846051"/>
                  <a:pt x="3502912" y="854189"/>
                  <a:pt x="3505215" y="862345"/>
                </a:cubicBezTo>
                <a:cubicBezTo>
                  <a:pt x="3507345" y="870522"/>
                  <a:pt x="3509437" y="878736"/>
                  <a:pt x="3511491" y="886985"/>
                </a:cubicBezTo>
                <a:cubicBezTo>
                  <a:pt x="3513544" y="895234"/>
                  <a:pt x="3514647" y="903375"/>
                  <a:pt x="3514799" y="911410"/>
                </a:cubicBezTo>
                <a:cubicBezTo>
                  <a:pt x="3517806" y="945690"/>
                  <a:pt x="3518753" y="976678"/>
                  <a:pt x="3517642" y="1004373"/>
                </a:cubicBezTo>
                <a:cubicBezTo>
                  <a:pt x="3516530" y="1032067"/>
                  <a:pt x="3514915" y="1059777"/>
                  <a:pt x="3512796" y="1087501"/>
                </a:cubicBezTo>
                <a:cubicBezTo>
                  <a:pt x="3503697" y="1198792"/>
                  <a:pt x="3488232" y="1310369"/>
                  <a:pt x="3466401" y="1422233"/>
                </a:cubicBezTo>
                <a:cubicBezTo>
                  <a:pt x="3444617" y="1534138"/>
                  <a:pt x="3420476" y="1646214"/>
                  <a:pt x="3393977" y="1758460"/>
                </a:cubicBezTo>
                <a:cubicBezTo>
                  <a:pt x="3367479" y="1870705"/>
                  <a:pt x="3343015" y="1984009"/>
                  <a:pt x="3320588" y="2098371"/>
                </a:cubicBezTo>
                <a:cubicBezTo>
                  <a:pt x="3299870" y="2212197"/>
                  <a:pt x="3281989" y="2330624"/>
                  <a:pt x="3266945" y="2453653"/>
                </a:cubicBezTo>
                <a:cubicBezTo>
                  <a:pt x="3251393" y="2575855"/>
                  <a:pt x="3238010" y="2701228"/>
                  <a:pt x="3226797" y="2829772"/>
                </a:cubicBezTo>
                <a:cubicBezTo>
                  <a:pt x="3216172" y="2950845"/>
                  <a:pt x="3207607" y="3075675"/>
                  <a:pt x="3201102" y="3204264"/>
                </a:cubicBezTo>
                <a:cubicBezTo>
                  <a:pt x="3194596" y="3332853"/>
                  <a:pt x="3189667" y="3463871"/>
                  <a:pt x="3186314" y="3597317"/>
                </a:cubicBezTo>
                <a:cubicBezTo>
                  <a:pt x="3182865" y="3730375"/>
                  <a:pt x="3183993" y="3864172"/>
                  <a:pt x="3189699" y="3998708"/>
                </a:cubicBezTo>
                <a:cubicBezTo>
                  <a:pt x="3191209" y="4029583"/>
                  <a:pt x="3193005" y="4060529"/>
                  <a:pt x="3195088" y="4091546"/>
                </a:cubicBezTo>
                <a:cubicBezTo>
                  <a:pt x="3330711" y="3867587"/>
                  <a:pt x="3449352" y="3647080"/>
                  <a:pt x="3551008" y="3430023"/>
                </a:cubicBezTo>
                <a:cubicBezTo>
                  <a:pt x="3652664" y="3212967"/>
                  <a:pt x="3736817" y="3020353"/>
                  <a:pt x="3803469" y="2852183"/>
                </a:cubicBezTo>
                <a:cubicBezTo>
                  <a:pt x="3891797" y="2632422"/>
                  <a:pt x="3968525" y="2432450"/>
                  <a:pt x="4033656" y="2252266"/>
                </a:cubicBezTo>
                <a:cubicBezTo>
                  <a:pt x="4098786" y="2072081"/>
                  <a:pt x="4154917" y="1909635"/>
                  <a:pt x="4202047" y="1764927"/>
                </a:cubicBezTo>
                <a:cubicBezTo>
                  <a:pt x="4224887" y="1694170"/>
                  <a:pt x="4246069" y="1628551"/>
                  <a:pt x="4265590" y="1568069"/>
                </a:cubicBezTo>
                <a:cubicBezTo>
                  <a:pt x="4285111" y="1507588"/>
                  <a:pt x="4303395" y="1450934"/>
                  <a:pt x="4320442" y="1398105"/>
                </a:cubicBezTo>
                <a:lnTo>
                  <a:pt x="4367648" y="1243042"/>
                </a:lnTo>
                <a:cubicBezTo>
                  <a:pt x="4375190" y="1217492"/>
                  <a:pt x="4382993" y="1191060"/>
                  <a:pt x="4391060" y="1163746"/>
                </a:cubicBezTo>
                <a:cubicBezTo>
                  <a:pt x="4393047" y="1157247"/>
                  <a:pt x="4395117" y="1150468"/>
                  <a:pt x="4397271" y="1143409"/>
                </a:cubicBezTo>
                <a:cubicBezTo>
                  <a:pt x="4399424" y="1136350"/>
                  <a:pt x="4401899" y="1128236"/>
                  <a:pt x="4404697" y="1119067"/>
                </a:cubicBezTo>
                <a:cubicBezTo>
                  <a:pt x="4407103" y="1110947"/>
                  <a:pt x="4408477" y="1106648"/>
                  <a:pt x="4408821" y="1106169"/>
                </a:cubicBezTo>
                <a:cubicBezTo>
                  <a:pt x="4409165" y="1105690"/>
                  <a:pt x="4409349" y="1105825"/>
                  <a:pt x="4409370" y="1106575"/>
                </a:cubicBezTo>
                <a:cubicBezTo>
                  <a:pt x="4427963" y="1032387"/>
                  <a:pt x="4443799" y="956189"/>
                  <a:pt x="4456879" y="877979"/>
                </a:cubicBezTo>
                <a:cubicBezTo>
                  <a:pt x="4469959" y="799768"/>
                  <a:pt x="4471145" y="726085"/>
                  <a:pt x="4460438" y="656929"/>
                </a:cubicBezTo>
                <a:cubicBezTo>
                  <a:pt x="4440855" y="568336"/>
                  <a:pt x="4396028" y="502960"/>
                  <a:pt x="4325955" y="460798"/>
                </a:cubicBezTo>
                <a:cubicBezTo>
                  <a:pt x="4255883" y="418637"/>
                  <a:pt x="4179645" y="384516"/>
                  <a:pt x="4097240" y="358436"/>
                </a:cubicBezTo>
                <a:cubicBezTo>
                  <a:pt x="4031170" y="326522"/>
                  <a:pt x="4011203" y="279906"/>
                  <a:pt x="4037339" y="218589"/>
                </a:cubicBezTo>
                <a:cubicBezTo>
                  <a:pt x="4063475" y="157273"/>
                  <a:pt x="4105281" y="118537"/>
                  <a:pt x="4162757" y="102381"/>
                </a:cubicBezTo>
                <a:cubicBezTo>
                  <a:pt x="4354538" y="63528"/>
                  <a:pt x="4523579" y="75433"/>
                  <a:pt x="4669877" y="138095"/>
                </a:cubicBezTo>
                <a:cubicBezTo>
                  <a:pt x="4816176" y="200758"/>
                  <a:pt x="4914683" y="334158"/>
                  <a:pt x="4965396" y="538295"/>
                </a:cubicBezTo>
                <a:cubicBezTo>
                  <a:pt x="5001846" y="732262"/>
                  <a:pt x="4998443" y="937724"/>
                  <a:pt x="4955185" y="1154680"/>
                </a:cubicBezTo>
                <a:cubicBezTo>
                  <a:pt x="4911929" y="1371636"/>
                  <a:pt x="4865456" y="1574368"/>
                  <a:pt x="4815769" y="1762876"/>
                </a:cubicBezTo>
                <a:cubicBezTo>
                  <a:pt x="4742481" y="2070277"/>
                  <a:pt x="4654363" y="2373602"/>
                  <a:pt x="4551417" y="2672849"/>
                </a:cubicBezTo>
                <a:cubicBezTo>
                  <a:pt x="4521503" y="2776081"/>
                  <a:pt x="4493307" y="2871303"/>
                  <a:pt x="4466827" y="2958515"/>
                </a:cubicBezTo>
                <a:cubicBezTo>
                  <a:pt x="4437831" y="3053947"/>
                  <a:pt x="4409840" y="3144134"/>
                  <a:pt x="4382853" y="3229077"/>
                </a:cubicBezTo>
                <a:cubicBezTo>
                  <a:pt x="4355865" y="3314019"/>
                  <a:pt x="4328196" y="3398175"/>
                  <a:pt x="4299844" y="3481544"/>
                </a:cubicBezTo>
                <a:cubicBezTo>
                  <a:pt x="4290125" y="3510784"/>
                  <a:pt x="4270685" y="3558900"/>
                  <a:pt x="4241528" y="3625893"/>
                </a:cubicBezTo>
                <a:cubicBezTo>
                  <a:pt x="4212370" y="3692885"/>
                  <a:pt x="4182505" y="3758471"/>
                  <a:pt x="4151932" y="3822650"/>
                </a:cubicBezTo>
                <a:cubicBezTo>
                  <a:pt x="4121360" y="3886829"/>
                  <a:pt x="4099092" y="3929319"/>
                  <a:pt x="4085129" y="3950120"/>
                </a:cubicBezTo>
                <a:cubicBezTo>
                  <a:pt x="4011515" y="4057286"/>
                  <a:pt x="3995192" y="4047797"/>
                  <a:pt x="4036159" y="3921653"/>
                </a:cubicBezTo>
                <a:cubicBezTo>
                  <a:pt x="4021950" y="3951733"/>
                  <a:pt x="4007645" y="3981741"/>
                  <a:pt x="3993245" y="4011678"/>
                </a:cubicBezTo>
                <a:cubicBezTo>
                  <a:pt x="3993181" y="4011805"/>
                  <a:pt x="3993118" y="4011932"/>
                  <a:pt x="3993055" y="4012059"/>
                </a:cubicBezTo>
                <a:cubicBezTo>
                  <a:pt x="3997393" y="4013696"/>
                  <a:pt x="3993579" y="4032118"/>
                  <a:pt x="3981611" y="4067323"/>
                </a:cubicBezTo>
                <a:cubicBezTo>
                  <a:pt x="3972518" y="4093851"/>
                  <a:pt x="3958207" y="4131405"/>
                  <a:pt x="3938679" y="4179985"/>
                </a:cubicBezTo>
                <a:cubicBezTo>
                  <a:pt x="3919149" y="4228566"/>
                  <a:pt x="3892453" y="4289222"/>
                  <a:pt x="3858590" y="4361954"/>
                </a:cubicBezTo>
                <a:cubicBezTo>
                  <a:pt x="3841536" y="4398277"/>
                  <a:pt x="3822263" y="4436814"/>
                  <a:pt x="3800769" y="4477566"/>
                </a:cubicBezTo>
                <a:cubicBezTo>
                  <a:pt x="3779275" y="4518317"/>
                  <a:pt x="3754744" y="4560777"/>
                  <a:pt x="3727177" y="4604944"/>
                </a:cubicBezTo>
                <a:cubicBezTo>
                  <a:pt x="3699615" y="4649137"/>
                  <a:pt x="3667825" y="4694154"/>
                  <a:pt x="3631806" y="4739992"/>
                </a:cubicBezTo>
                <a:cubicBezTo>
                  <a:pt x="3595786" y="4785831"/>
                  <a:pt x="3554114" y="4830823"/>
                  <a:pt x="3506788" y="4874970"/>
                </a:cubicBezTo>
                <a:lnTo>
                  <a:pt x="3506787" y="4874969"/>
                </a:lnTo>
                <a:cubicBezTo>
                  <a:pt x="3481877" y="4896814"/>
                  <a:pt x="3455680" y="4917961"/>
                  <a:pt x="3428195" y="4938411"/>
                </a:cubicBezTo>
                <a:cubicBezTo>
                  <a:pt x="3400710" y="4958861"/>
                  <a:pt x="3371341" y="4977576"/>
                  <a:pt x="3340089" y="4994557"/>
                </a:cubicBezTo>
                <a:cubicBezTo>
                  <a:pt x="3308847" y="5011454"/>
                  <a:pt x="3276026" y="5026214"/>
                  <a:pt x="3241625" y="5038836"/>
                </a:cubicBezTo>
                <a:cubicBezTo>
                  <a:pt x="3207224" y="5051459"/>
                  <a:pt x="3171446" y="5061272"/>
                  <a:pt x="3134292" y="5068274"/>
                </a:cubicBezTo>
                <a:cubicBezTo>
                  <a:pt x="3097128" y="5075291"/>
                  <a:pt x="3059044" y="5078745"/>
                  <a:pt x="3020038" y="5078633"/>
                </a:cubicBezTo>
                <a:cubicBezTo>
                  <a:pt x="2981033" y="5078522"/>
                  <a:pt x="2941936" y="5074226"/>
                  <a:pt x="2902745" y="5065747"/>
                </a:cubicBezTo>
                <a:cubicBezTo>
                  <a:pt x="2863492" y="5057324"/>
                  <a:pt x="2825380" y="5044321"/>
                  <a:pt x="2788409" y="5026737"/>
                </a:cubicBezTo>
                <a:cubicBezTo>
                  <a:pt x="2751438" y="5009153"/>
                  <a:pt x="2716819" y="4987459"/>
                  <a:pt x="2684551" y="4961656"/>
                </a:cubicBezTo>
                <a:cubicBezTo>
                  <a:pt x="2651881" y="4935648"/>
                  <a:pt x="2622415" y="4906592"/>
                  <a:pt x="2596153" y="4874486"/>
                </a:cubicBezTo>
                <a:cubicBezTo>
                  <a:pt x="2569891" y="4842381"/>
                  <a:pt x="2547017" y="4809212"/>
                  <a:pt x="2527532" y="4774979"/>
                </a:cubicBezTo>
                <a:cubicBezTo>
                  <a:pt x="2516424" y="4758358"/>
                  <a:pt x="2506633" y="4741128"/>
                  <a:pt x="2498159" y="4723291"/>
                </a:cubicBezTo>
                <a:cubicBezTo>
                  <a:pt x="2489686" y="4705454"/>
                  <a:pt x="2480944" y="4687748"/>
                  <a:pt x="2471935" y="4670173"/>
                </a:cubicBezTo>
                <a:cubicBezTo>
                  <a:pt x="2463729" y="4652296"/>
                  <a:pt x="2456132" y="4634216"/>
                  <a:pt x="2449142" y="4615934"/>
                </a:cubicBezTo>
                <a:cubicBezTo>
                  <a:pt x="2442153" y="4597652"/>
                  <a:pt x="2435079" y="4579429"/>
                  <a:pt x="2427923" y="4561266"/>
                </a:cubicBezTo>
                <a:cubicBezTo>
                  <a:pt x="2403111" y="4487318"/>
                  <a:pt x="2383907" y="4413074"/>
                  <a:pt x="2370311" y="4338535"/>
                </a:cubicBezTo>
                <a:cubicBezTo>
                  <a:pt x="2356715" y="4263997"/>
                  <a:pt x="2346977" y="4190266"/>
                  <a:pt x="2341093" y="4117342"/>
                </a:cubicBezTo>
                <a:cubicBezTo>
                  <a:pt x="2330455" y="3971089"/>
                  <a:pt x="2327652" y="3831210"/>
                  <a:pt x="2332683" y="3697706"/>
                </a:cubicBezTo>
                <a:cubicBezTo>
                  <a:pt x="2337715" y="3564202"/>
                  <a:pt x="2344031" y="3439713"/>
                  <a:pt x="2351631" y="3324239"/>
                </a:cubicBezTo>
                <a:cubicBezTo>
                  <a:pt x="2358546" y="3180276"/>
                  <a:pt x="2367890" y="3042481"/>
                  <a:pt x="2379663" y="2910856"/>
                </a:cubicBezTo>
                <a:cubicBezTo>
                  <a:pt x="2391435" y="2779230"/>
                  <a:pt x="2404916" y="2653261"/>
                  <a:pt x="2420103" y="2532948"/>
                </a:cubicBezTo>
                <a:cubicBezTo>
                  <a:pt x="2349845" y="2672439"/>
                  <a:pt x="2279152" y="2807305"/>
                  <a:pt x="2208024" y="2937546"/>
                </a:cubicBezTo>
                <a:cubicBezTo>
                  <a:pt x="2136895" y="3067787"/>
                  <a:pt x="2064462" y="3197002"/>
                  <a:pt x="1990723" y="3325193"/>
                </a:cubicBezTo>
                <a:cubicBezTo>
                  <a:pt x="1910916" y="3462025"/>
                  <a:pt x="1831008" y="3600504"/>
                  <a:pt x="1750999" y="3740632"/>
                </a:cubicBezTo>
                <a:cubicBezTo>
                  <a:pt x="1670990" y="3880760"/>
                  <a:pt x="1589222" y="4019347"/>
                  <a:pt x="1505697" y="4156394"/>
                </a:cubicBezTo>
                <a:cubicBezTo>
                  <a:pt x="1497916" y="4168744"/>
                  <a:pt x="1490160" y="4181093"/>
                  <a:pt x="1482428" y="4193443"/>
                </a:cubicBezTo>
                <a:cubicBezTo>
                  <a:pt x="1422348" y="4291788"/>
                  <a:pt x="1359693" y="4387821"/>
                  <a:pt x="1294463" y="4481541"/>
                </a:cubicBezTo>
                <a:cubicBezTo>
                  <a:pt x="1247259" y="4549564"/>
                  <a:pt x="1190561" y="4616312"/>
                  <a:pt x="1124368" y="4681784"/>
                </a:cubicBezTo>
                <a:cubicBezTo>
                  <a:pt x="1058175" y="4747256"/>
                  <a:pt x="985479" y="4803275"/>
                  <a:pt x="906280" y="4849841"/>
                </a:cubicBezTo>
                <a:cubicBezTo>
                  <a:pt x="905819" y="4850143"/>
                  <a:pt x="905358" y="4850445"/>
                  <a:pt x="904897" y="4850747"/>
                </a:cubicBezTo>
                <a:cubicBezTo>
                  <a:pt x="902338" y="4852097"/>
                  <a:pt x="899779" y="4853448"/>
                  <a:pt x="897220" y="4854800"/>
                </a:cubicBezTo>
                <a:cubicBezTo>
                  <a:pt x="886301" y="4860903"/>
                  <a:pt x="875286" y="4866720"/>
                  <a:pt x="864176" y="4872251"/>
                </a:cubicBezTo>
                <a:cubicBezTo>
                  <a:pt x="861458" y="4873586"/>
                  <a:pt x="858740" y="4874922"/>
                  <a:pt x="856023" y="4876257"/>
                </a:cubicBezTo>
                <a:cubicBezTo>
                  <a:pt x="847058" y="4880596"/>
                  <a:pt x="838046" y="4884744"/>
                  <a:pt x="828987" y="4888702"/>
                </a:cubicBezTo>
                <a:cubicBezTo>
                  <a:pt x="795132" y="4903944"/>
                  <a:pt x="761373" y="4916278"/>
                  <a:pt x="727709" y="4925703"/>
                </a:cubicBezTo>
                <a:cubicBezTo>
                  <a:pt x="698246" y="4932604"/>
                  <a:pt x="668816" y="4937756"/>
                  <a:pt x="639419" y="4941159"/>
                </a:cubicBezTo>
                <a:cubicBezTo>
                  <a:pt x="610022" y="4944561"/>
                  <a:pt x="580627" y="4944432"/>
                  <a:pt x="551236" y="4940771"/>
                </a:cubicBezTo>
                <a:cubicBezTo>
                  <a:pt x="437871" y="4931831"/>
                  <a:pt x="333637" y="4881812"/>
                  <a:pt x="238534" y="4790714"/>
                </a:cubicBezTo>
                <a:cubicBezTo>
                  <a:pt x="192598" y="4746178"/>
                  <a:pt x="153534" y="4692644"/>
                  <a:pt x="121343" y="4630114"/>
                </a:cubicBezTo>
                <a:cubicBezTo>
                  <a:pt x="89151" y="4567583"/>
                  <a:pt x="63367" y="4498636"/>
                  <a:pt x="43990" y="4423273"/>
                </a:cubicBezTo>
                <a:cubicBezTo>
                  <a:pt x="7028" y="4271960"/>
                  <a:pt x="-6641" y="4100192"/>
                  <a:pt x="2983" y="3907968"/>
                </a:cubicBezTo>
                <a:cubicBezTo>
                  <a:pt x="7071" y="3821285"/>
                  <a:pt x="17491" y="3716590"/>
                  <a:pt x="34245" y="3593883"/>
                </a:cubicBezTo>
                <a:cubicBezTo>
                  <a:pt x="50998" y="3471177"/>
                  <a:pt x="75306" y="3336156"/>
                  <a:pt x="107169" y="3188821"/>
                </a:cubicBezTo>
                <a:cubicBezTo>
                  <a:pt x="139421" y="3041615"/>
                  <a:pt x="178401" y="2887930"/>
                  <a:pt x="224111" y="2727767"/>
                </a:cubicBezTo>
                <a:cubicBezTo>
                  <a:pt x="269820" y="2567603"/>
                  <a:pt x="320721" y="2406028"/>
                  <a:pt x="376814" y="2243039"/>
                </a:cubicBezTo>
                <a:cubicBezTo>
                  <a:pt x="489978" y="1914022"/>
                  <a:pt x="629112" y="1582870"/>
                  <a:pt x="794214" y="1249580"/>
                </a:cubicBezTo>
                <a:cubicBezTo>
                  <a:pt x="959317" y="916290"/>
                  <a:pt x="1147301" y="594209"/>
                  <a:pt x="1358167" y="283336"/>
                </a:cubicBezTo>
                <a:cubicBezTo>
                  <a:pt x="1371894" y="262004"/>
                  <a:pt x="1387259" y="239939"/>
                  <a:pt x="1404264" y="217140"/>
                </a:cubicBezTo>
                <a:cubicBezTo>
                  <a:pt x="1421269" y="194342"/>
                  <a:pt x="1439663" y="172921"/>
                  <a:pt x="1459445" y="152877"/>
                </a:cubicBezTo>
                <a:cubicBezTo>
                  <a:pt x="1498950" y="112084"/>
                  <a:pt x="1544105" y="77800"/>
                  <a:pt x="1594911" y="50025"/>
                </a:cubicBezTo>
                <a:cubicBezTo>
                  <a:pt x="1620344" y="36331"/>
                  <a:pt x="1647140" y="25181"/>
                  <a:pt x="1675298" y="16576"/>
                </a:cubicBezTo>
                <a:cubicBezTo>
                  <a:pt x="1703455" y="7972"/>
                  <a:pt x="1732432" y="2687"/>
                  <a:pt x="1762229" y="722"/>
                </a:cubicBezTo>
                <a:cubicBezTo>
                  <a:pt x="1777149" y="-225"/>
                  <a:pt x="1791986" y="-240"/>
                  <a:pt x="1806740" y="675"/>
                </a:cubicBezTo>
                <a:close/>
              </a:path>
            </a:pathLst>
          </a:cu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252F7F93-6E5F-42E8-9CD2-7266614DC524}"/>
              </a:ext>
            </a:extLst>
          </p:cNvPr>
          <p:cNvSpPr/>
          <p:nvPr/>
        </p:nvSpPr>
        <p:spPr>
          <a:xfrm>
            <a:off x="102638" y="2166211"/>
            <a:ext cx="11912080" cy="4606305"/>
          </a:xfrm>
          <a:custGeom>
            <a:avLst/>
            <a:gdLst>
              <a:gd name="connsiteX0" fmla="*/ 0 w 11912080"/>
              <a:gd name="connsiteY0" fmla="*/ 2723093 h 4606305"/>
              <a:gd name="connsiteX1" fmla="*/ 5937846 w 11912080"/>
              <a:gd name="connsiteY1" fmla="*/ 2723093 h 4606305"/>
              <a:gd name="connsiteX2" fmla="*/ 5937846 w 11912080"/>
              <a:gd name="connsiteY2" fmla="*/ 4606305 h 4606305"/>
              <a:gd name="connsiteX3" fmla="*/ 0 w 11912080"/>
              <a:gd name="connsiteY3" fmla="*/ 4606305 h 4606305"/>
              <a:gd name="connsiteX4" fmla="*/ 0 w 11912080"/>
              <a:gd name="connsiteY4" fmla="*/ 1014598 h 4606305"/>
              <a:gd name="connsiteX5" fmla="*/ 5937846 w 11912080"/>
              <a:gd name="connsiteY5" fmla="*/ 1014598 h 4606305"/>
              <a:gd name="connsiteX6" fmla="*/ 5937846 w 11912080"/>
              <a:gd name="connsiteY6" fmla="*/ 2612055 h 4606305"/>
              <a:gd name="connsiteX7" fmla="*/ 0 w 11912080"/>
              <a:gd name="connsiteY7" fmla="*/ 2612055 h 4606305"/>
              <a:gd name="connsiteX8" fmla="*/ 6027577 w 11912080"/>
              <a:gd name="connsiteY8" fmla="*/ 0 h 4606305"/>
              <a:gd name="connsiteX9" fmla="*/ 11144347 w 11912080"/>
              <a:gd name="connsiteY9" fmla="*/ 0 h 4606305"/>
              <a:gd name="connsiteX10" fmla="*/ 11912080 w 11912080"/>
              <a:gd name="connsiteY10" fmla="*/ 767733 h 4606305"/>
              <a:gd name="connsiteX11" fmla="*/ 11912080 w 11912080"/>
              <a:gd name="connsiteY11" fmla="*/ 4606305 h 4606305"/>
              <a:gd name="connsiteX12" fmla="*/ 6027577 w 11912080"/>
              <a:gd name="connsiteY12" fmla="*/ 4606305 h 4606305"/>
              <a:gd name="connsiteX13" fmla="*/ 3883090 w 11912080"/>
              <a:gd name="connsiteY13" fmla="*/ 0 h 4606305"/>
              <a:gd name="connsiteX14" fmla="*/ 5937846 w 11912080"/>
              <a:gd name="connsiteY14" fmla="*/ 0 h 4606305"/>
              <a:gd name="connsiteX15" fmla="*/ 5937846 w 11912080"/>
              <a:gd name="connsiteY15" fmla="*/ 903560 h 4606305"/>
              <a:gd name="connsiteX16" fmla="*/ 3883090 w 11912080"/>
              <a:gd name="connsiteY16" fmla="*/ 903560 h 4606305"/>
              <a:gd name="connsiteX17" fmla="*/ 1866122 w 11912080"/>
              <a:gd name="connsiteY17" fmla="*/ 0 h 4606305"/>
              <a:gd name="connsiteX18" fmla="*/ 3795539 w 11912080"/>
              <a:gd name="connsiteY18" fmla="*/ 0 h 4606305"/>
              <a:gd name="connsiteX19" fmla="*/ 3795539 w 11912080"/>
              <a:gd name="connsiteY19" fmla="*/ 903560 h 4606305"/>
              <a:gd name="connsiteX20" fmla="*/ 1866122 w 11912080"/>
              <a:gd name="connsiteY20" fmla="*/ 903560 h 4606305"/>
              <a:gd name="connsiteX21" fmla="*/ 767733 w 11912080"/>
              <a:gd name="connsiteY21" fmla="*/ 0 h 4606305"/>
              <a:gd name="connsiteX22" fmla="*/ 1778570 w 11912080"/>
              <a:gd name="connsiteY22" fmla="*/ 0 h 4606305"/>
              <a:gd name="connsiteX23" fmla="*/ 1778570 w 11912080"/>
              <a:gd name="connsiteY23" fmla="*/ 903560 h 4606305"/>
              <a:gd name="connsiteX24" fmla="*/ 0 w 11912080"/>
              <a:gd name="connsiteY24" fmla="*/ 903560 h 4606305"/>
              <a:gd name="connsiteX25" fmla="*/ 0 w 11912080"/>
              <a:gd name="connsiteY25" fmla="*/ 767733 h 4606305"/>
              <a:gd name="connsiteX26" fmla="*/ 767733 w 11912080"/>
              <a:gd name="connsiteY26" fmla="*/ 0 h 4606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1912080" h="4606305">
                <a:moveTo>
                  <a:pt x="0" y="2723093"/>
                </a:moveTo>
                <a:lnTo>
                  <a:pt x="5937846" y="2723093"/>
                </a:lnTo>
                <a:lnTo>
                  <a:pt x="5937846" y="4606305"/>
                </a:lnTo>
                <a:lnTo>
                  <a:pt x="0" y="4606305"/>
                </a:lnTo>
                <a:close/>
                <a:moveTo>
                  <a:pt x="0" y="1014598"/>
                </a:moveTo>
                <a:lnTo>
                  <a:pt x="5937846" y="1014598"/>
                </a:lnTo>
                <a:lnTo>
                  <a:pt x="5937846" y="2612055"/>
                </a:lnTo>
                <a:lnTo>
                  <a:pt x="0" y="2612055"/>
                </a:lnTo>
                <a:close/>
                <a:moveTo>
                  <a:pt x="6027577" y="0"/>
                </a:moveTo>
                <a:lnTo>
                  <a:pt x="11144347" y="0"/>
                </a:lnTo>
                <a:cubicBezTo>
                  <a:pt x="11568354" y="0"/>
                  <a:pt x="11912080" y="343726"/>
                  <a:pt x="11912080" y="767733"/>
                </a:cubicBezTo>
                <a:lnTo>
                  <a:pt x="11912080" y="4606305"/>
                </a:lnTo>
                <a:lnTo>
                  <a:pt x="6027577" y="4606305"/>
                </a:lnTo>
                <a:close/>
                <a:moveTo>
                  <a:pt x="3883090" y="0"/>
                </a:moveTo>
                <a:lnTo>
                  <a:pt x="5937846" y="0"/>
                </a:lnTo>
                <a:lnTo>
                  <a:pt x="5937846" y="903560"/>
                </a:lnTo>
                <a:lnTo>
                  <a:pt x="3883090" y="903560"/>
                </a:lnTo>
                <a:close/>
                <a:moveTo>
                  <a:pt x="1866122" y="0"/>
                </a:moveTo>
                <a:lnTo>
                  <a:pt x="3795539" y="0"/>
                </a:lnTo>
                <a:lnTo>
                  <a:pt x="3795539" y="903560"/>
                </a:lnTo>
                <a:lnTo>
                  <a:pt x="1866122" y="903560"/>
                </a:lnTo>
                <a:close/>
                <a:moveTo>
                  <a:pt x="767733" y="0"/>
                </a:moveTo>
                <a:lnTo>
                  <a:pt x="1778570" y="0"/>
                </a:lnTo>
                <a:lnTo>
                  <a:pt x="1778570" y="903560"/>
                </a:lnTo>
                <a:lnTo>
                  <a:pt x="0" y="903560"/>
                </a:lnTo>
                <a:lnTo>
                  <a:pt x="0" y="767733"/>
                </a:lnTo>
                <a:cubicBezTo>
                  <a:pt x="0" y="343726"/>
                  <a:pt x="343726" y="0"/>
                  <a:pt x="767733" y="0"/>
                </a:cubicBezTo>
                <a:close/>
              </a:path>
            </a:pathLst>
          </a:custGeom>
          <a:gradFill>
            <a:gsLst>
              <a:gs pos="0">
                <a:srgbClr val="15BFBF">
                  <a:alpha val="40000"/>
                </a:srgbClr>
              </a:gs>
              <a:gs pos="70000">
                <a:srgbClr val="187373">
                  <a:alpha val="40000"/>
                </a:srgbClr>
              </a:gs>
              <a:gs pos="100000">
                <a:srgbClr val="BFA51F">
                  <a:alpha val="30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23E2055-5AC5-40DD-B4D3-2A46411458E5}"/>
              </a:ext>
            </a:extLst>
          </p:cNvPr>
          <p:cNvSpPr txBox="1"/>
          <p:nvPr/>
        </p:nvSpPr>
        <p:spPr>
          <a:xfrm>
            <a:off x="261256" y="2308778"/>
            <a:ext cx="1576874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200" b="1" i="1" dirty="0">
                <a:solidFill>
                  <a:srgbClr val="301010"/>
                </a:solidFill>
              </a:rPr>
              <a:t>Greek Word</a:t>
            </a:r>
          </a:p>
          <a:p>
            <a:pPr algn="ctr"/>
            <a:r>
              <a:rPr lang="el-GR" sz="1200" dirty="0">
                <a:solidFill>
                  <a:schemeClr val="bg1"/>
                </a:solidFill>
              </a:rPr>
              <a:t>ἁμαρτάνω</a:t>
            </a:r>
          </a:p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52F631B-C33C-4EF6-8D3F-B6D3F8DE09BD}"/>
              </a:ext>
            </a:extLst>
          </p:cNvPr>
          <p:cNvSpPr txBox="1"/>
          <p:nvPr/>
        </p:nvSpPr>
        <p:spPr>
          <a:xfrm>
            <a:off x="1982754" y="2310636"/>
            <a:ext cx="191277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i="1" dirty="0">
                <a:solidFill>
                  <a:srgbClr val="301010"/>
                </a:solidFill>
              </a:rPr>
              <a:t>Pronunciation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ham-</a:t>
            </a:r>
            <a:r>
              <a:rPr lang="en-US" sz="1200" dirty="0" err="1">
                <a:solidFill>
                  <a:schemeClr val="bg1"/>
                </a:solidFill>
              </a:rPr>
              <a:t>ar</a:t>
            </a:r>
            <a:r>
              <a:rPr lang="en-US" sz="1200" dirty="0">
                <a:solidFill>
                  <a:schemeClr val="bg1"/>
                </a:solidFill>
              </a:rPr>
              <a:t>-tan'-o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94A482E-2E5B-482C-B06A-2B4862E372C9}"/>
              </a:ext>
            </a:extLst>
          </p:cNvPr>
          <p:cNvSpPr txBox="1"/>
          <p:nvPr/>
        </p:nvSpPr>
        <p:spPr>
          <a:xfrm>
            <a:off x="4040154" y="2326644"/>
            <a:ext cx="191277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i="1" dirty="0">
                <a:solidFill>
                  <a:srgbClr val="301010"/>
                </a:solidFill>
              </a:rPr>
              <a:t>Part of Speech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verb</a:t>
            </a:r>
          </a:p>
        </p:txBody>
      </p:sp>
      <p:graphicFrame>
        <p:nvGraphicFramePr>
          <p:cNvPr id="27" name="Chart 26">
            <a:extLst>
              <a:ext uri="{FF2B5EF4-FFF2-40B4-BE49-F238E27FC236}">
                <a16:creationId xmlns:a16="http://schemas.microsoft.com/office/drawing/2014/main" id="{1CDABA00-F6E1-4B94-8A39-1AD56E5FEEA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03139823"/>
              </p:ext>
            </p:extLst>
          </p:nvPr>
        </p:nvGraphicFramePr>
        <p:xfrm>
          <a:off x="6239071" y="2317397"/>
          <a:ext cx="5775647" cy="37725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BC414909-4317-4CA8-AFB0-0B44A5FD9570}"/>
              </a:ext>
            </a:extLst>
          </p:cNvPr>
          <p:cNvSpPr/>
          <p:nvPr/>
        </p:nvSpPr>
        <p:spPr>
          <a:xfrm>
            <a:off x="261257" y="3312570"/>
            <a:ext cx="5632579" cy="642022"/>
          </a:xfrm>
          <a:prstGeom prst="roundRect">
            <a:avLst>
              <a:gd name="adj" fmla="val 50000"/>
            </a:avLst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49532AC-5D43-4FA0-BC28-B13CC69DE8A3}"/>
              </a:ext>
            </a:extLst>
          </p:cNvPr>
          <p:cNvSpPr txBox="1"/>
          <p:nvPr/>
        </p:nvSpPr>
        <p:spPr>
          <a:xfrm>
            <a:off x="261257" y="3388999"/>
            <a:ext cx="5745009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i="1" dirty="0">
                <a:solidFill>
                  <a:srgbClr val="301010"/>
                </a:solidFill>
              </a:rPr>
              <a:t>          Definition</a:t>
            </a:r>
          </a:p>
          <a:p>
            <a:endParaRPr lang="en-US" sz="1100" b="1" i="1" dirty="0">
              <a:solidFill>
                <a:srgbClr val="C00000"/>
              </a:solidFill>
            </a:endParaRPr>
          </a:p>
          <a:p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>
                <a:solidFill>
                  <a:schemeClr val="bg1"/>
                </a:solidFill>
              </a:rPr>
              <a:t>properly, to miss the mark (and so not share in the prize), i.e. (figuratively) to err, especially (morally) to sin:—for your faults, offend, sin, trespass.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B6E0682-4487-4D64-815B-BE9388A8A136}"/>
              </a:ext>
            </a:extLst>
          </p:cNvPr>
          <p:cNvSpPr txBox="1"/>
          <p:nvPr/>
        </p:nvSpPr>
        <p:spPr>
          <a:xfrm>
            <a:off x="261257" y="5141307"/>
            <a:ext cx="563258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i="1" dirty="0">
                <a:solidFill>
                  <a:srgbClr val="301010"/>
                </a:solidFill>
              </a:rPr>
              <a:t>           Examples</a:t>
            </a:r>
          </a:p>
          <a:p>
            <a:endParaRPr lang="en-US" sz="1200" b="1" i="1" dirty="0">
              <a:solidFill>
                <a:srgbClr val="C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bg1">
                    <a:lumMod val="75000"/>
                  </a:schemeClr>
                </a:solidFill>
              </a:rPr>
              <a:t>(Mat 18:15) 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Moreover if thy brother shall </a:t>
            </a:r>
            <a:r>
              <a:rPr lang="en-US" sz="1200" b="1" dirty="0">
                <a:solidFill>
                  <a:srgbClr val="FFE699"/>
                </a:solidFill>
              </a:rPr>
              <a:t>trespass G264 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against thee 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bg1">
                    <a:lumMod val="75000"/>
                  </a:schemeClr>
                </a:solidFill>
              </a:rPr>
              <a:t>(Act 25:8)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 While he answered for himself … have I </a:t>
            </a:r>
            <a:r>
              <a:rPr lang="en-US" sz="1200" b="1" dirty="0">
                <a:solidFill>
                  <a:srgbClr val="FFE699"/>
                </a:solidFill>
              </a:rPr>
              <a:t>offended G264 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any thing at all.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bg1">
                    <a:lumMod val="75000"/>
                  </a:schemeClr>
                </a:solidFill>
              </a:rPr>
              <a:t>(1Co 6:18)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 … he that committeth fornication </a:t>
            </a:r>
            <a:r>
              <a:rPr lang="en-US" sz="1200" b="1" dirty="0">
                <a:solidFill>
                  <a:srgbClr val="FFE699"/>
                </a:solidFill>
              </a:rPr>
              <a:t>sinneth G264 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against his own body.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bg1">
                    <a:lumMod val="75000"/>
                  </a:schemeClr>
                </a:solidFill>
              </a:rPr>
              <a:t>(1Pe 2:20)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 …when ye be buffeted </a:t>
            </a:r>
            <a:r>
              <a:rPr lang="en-US" sz="1200" b="1" dirty="0">
                <a:solidFill>
                  <a:srgbClr val="FFE699"/>
                </a:solidFill>
              </a:rPr>
              <a:t>for your faults, G264 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ye shall take it patiently …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9511F2A-DA64-4A37-A1D6-640D0EC6E2BF}"/>
              </a:ext>
            </a:extLst>
          </p:cNvPr>
          <p:cNvSpPr txBox="1"/>
          <p:nvPr/>
        </p:nvSpPr>
        <p:spPr>
          <a:xfrm>
            <a:off x="6812280" y="2670048"/>
            <a:ext cx="4517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occurs 43 times in </a:t>
            </a:r>
            <a:r>
              <a:rPr lang="en-US" sz="1200" dirty="0">
                <a:solidFill>
                  <a:schemeClr val="bg1"/>
                </a:solidFill>
                <a:effectLst/>
              </a:rPr>
              <a:t>37</a:t>
            </a:r>
            <a:r>
              <a:rPr lang="en-US" sz="1200" dirty="0">
                <a:solidFill>
                  <a:schemeClr val="bg1"/>
                </a:solidFill>
              </a:rPr>
              <a:t> verses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CD528B2-477F-4B84-8D15-AC4D71BB69DE}"/>
              </a:ext>
            </a:extLst>
          </p:cNvPr>
          <p:cNvSpPr txBox="1"/>
          <p:nvPr/>
        </p:nvSpPr>
        <p:spPr>
          <a:xfrm>
            <a:off x="6096000" y="6372406"/>
            <a:ext cx="52472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solidFill>
                  <a:schemeClr val="bg1">
                    <a:lumMod val="75000"/>
                  </a:schemeClr>
                </a:solidFill>
              </a:rPr>
              <a:t>Source: G264 - hamartanō - Strong's Greek Lexicon (KJV). Retrieved from https://www.blueletterbible.org//lang/lexicon/lexicon.cfm?Strongs=G264&amp;t=KJV</a:t>
            </a: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2D227DC9-6845-427E-A8AF-C93FECB54222}"/>
              </a:ext>
            </a:extLst>
          </p:cNvPr>
          <p:cNvSpPr/>
          <p:nvPr/>
        </p:nvSpPr>
        <p:spPr>
          <a:xfrm>
            <a:off x="5736768" y="354504"/>
            <a:ext cx="4791866" cy="1084347"/>
          </a:xfrm>
          <a:custGeom>
            <a:avLst/>
            <a:gdLst/>
            <a:ahLst/>
            <a:cxnLst/>
            <a:rect l="l" t="t" r="r" b="b"/>
            <a:pathLst>
              <a:path w="4791866" h="1084347">
                <a:moveTo>
                  <a:pt x="3881400" y="347016"/>
                </a:moveTo>
                <a:cubicBezTo>
                  <a:pt x="3855420" y="347016"/>
                  <a:pt x="3833358" y="353201"/>
                  <a:pt x="3815214" y="365573"/>
                </a:cubicBezTo>
                <a:cubicBezTo>
                  <a:pt x="3797069" y="377944"/>
                  <a:pt x="3782326" y="394233"/>
                  <a:pt x="3770986" y="414440"/>
                </a:cubicBezTo>
                <a:cubicBezTo>
                  <a:pt x="3759646" y="434646"/>
                  <a:pt x="3751398" y="457533"/>
                  <a:pt x="3746244" y="483100"/>
                </a:cubicBezTo>
                <a:cubicBezTo>
                  <a:pt x="3741089" y="508668"/>
                  <a:pt x="3738512" y="534648"/>
                  <a:pt x="3738512" y="561040"/>
                </a:cubicBezTo>
                <a:cubicBezTo>
                  <a:pt x="3738512" y="589082"/>
                  <a:pt x="3740676" y="616505"/>
                  <a:pt x="3745006" y="643309"/>
                </a:cubicBezTo>
                <a:cubicBezTo>
                  <a:pt x="3749336" y="670114"/>
                  <a:pt x="3756862" y="693929"/>
                  <a:pt x="3767584" y="714754"/>
                </a:cubicBezTo>
                <a:cubicBezTo>
                  <a:pt x="3778306" y="735579"/>
                  <a:pt x="3792533" y="752280"/>
                  <a:pt x="3810265" y="764858"/>
                </a:cubicBezTo>
                <a:cubicBezTo>
                  <a:pt x="3827998" y="777435"/>
                  <a:pt x="3850266" y="783724"/>
                  <a:pt x="3877070" y="783724"/>
                </a:cubicBezTo>
                <a:cubicBezTo>
                  <a:pt x="3890679" y="783724"/>
                  <a:pt x="3903772" y="781868"/>
                  <a:pt x="3916350" y="778157"/>
                </a:cubicBezTo>
                <a:cubicBezTo>
                  <a:pt x="3928927" y="774445"/>
                  <a:pt x="3941814" y="768260"/>
                  <a:pt x="3955010" y="759600"/>
                </a:cubicBezTo>
                <a:cubicBezTo>
                  <a:pt x="3968206" y="750940"/>
                  <a:pt x="3982021" y="739703"/>
                  <a:pt x="3996454" y="725888"/>
                </a:cubicBezTo>
                <a:cubicBezTo>
                  <a:pt x="4010887" y="712073"/>
                  <a:pt x="4026145" y="695063"/>
                  <a:pt x="4042228" y="674856"/>
                </a:cubicBezTo>
                <a:lnTo>
                  <a:pt x="4042228" y="452172"/>
                </a:lnTo>
                <a:cubicBezTo>
                  <a:pt x="4014598" y="417945"/>
                  <a:pt x="3987897" y="391862"/>
                  <a:pt x="3962123" y="373923"/>
                </a:cubicBezTo>
                <a:cubicBezTo>
                  <a:pt x="3936350" y="355985"/>
                  <a:pt x="3909442" y="347016"/>
                  <a:pt x="3881400" y="347016"/>
                </a:cubicBezTo>
                <a:close/>
                <a:moveTo>
                  <a:pt x="1338226" y="347016"/>
                </a:moveTo>
                <a:cubicBezTo>
                  <a:pt x="1312246" y="347016"/>
                  <a:pt x="1290184" y="353201"/>
                  <a:pt x="1272039" y="365573"/>
                </a:cubicBezTo>
                <a:cubicBezTo>
                  <a:pt x="1253894" y="377944"/>
                  <a:pt x="1239152" y="394233"/>
                  <a:pt x="1227811" y="414440"/>
                </a:cubicBezTo>
                <a:cubicBezTo>
                  <a:pt x="1216471" y="434646"/>
                  <a:pt x="1208223" y="457533"/>
                  <a:pt x="1203069" y="483100"/>
                </a:cubicBezTo>
                <a:cubicBezTo>
                  <a:pt x="1197914" y="508668"/>
                  <a:pt x="1195337" y="534648"/>
                  <a:pt x="1195337" y="561040"/>
                </a:cubicBezTo>
                <a:cubicBezTo>
                  <a:pt x="1195337" y="589082"/>
                  <a:pt x="1197502" y="616505"/>
                  <a:pt x="1201832" y="643309"/>
                </a:cubicBezTo>
                <a:cubicBezTo>
                  <a:pt x="1206162" y="670114"/>
                  <a:pt x="1213687" y="693929"/>
                  <a:pt x="1224409" y="714754"/>
                </a:cubicBezTo>
                <a:cubicBezTo>
                  <a:pt x="1235131" y="735579"/>
                  <a:pt x="1249358" y="752280"/>
                  <a:pt x="1267090" y="764858"/>
                </a:cubicBezTo>
                <a:cubicBezTo>
                  <a:pt x="1284823" y="777435"/>
                  <a:pt x="1307091" y="783724"/>
                  <a:pt x="1333896" y="783724"/>
                </a:cubicBezTo>
                <a:cubicBezTo>
                  <a:pt x="1347504" y="783724"/>
                  <a:pt x="1360597" y="781868"/>
                  <a:pt x="1373175" y="778157"/>
                </a:cubicBezTo>
                <a:cubicBezTo>
                  <a:pt x="1385752" y="774445"/>
                  <a:pt x="1398639" y="768260"/>
                  <a:pt x="1411835" y="759600"/>
                </a:cubicBezTo>
                <a:cubicBezTo>
                  <a:pt x="1425031" y="750940"/>
                  <a:pt x="1438846" y="739703"/>
                  <a:pt x="1453279" y="725888"/>
                </a:cubicBezTo>
                <a:cubicBezTo>
                  <a:pt x="1467712" y="712073"/>
                  <a:pt x="1482970" y="695063"/>
                  <a:pt x="1499053" y="674856"/>
                </a:cubicBezTo>
                <a:lnTo>
                  <a:pt x="1499053" y="452172"/>
                </a:lnTo>
                <a:cubicBezTo>
                  <a:pt x="1471424" y="417945"/>
                  <a:pt x="1444722" y="391862"/>
                  <a:pt x="1418949" y="373923"/>
                </a:cubicBezTo>
                <a:cubicBezTo>
                  <a:pt x="1393175" y="355985"/>
                  <a:pt x="1366267" y="347016"/>
                  <a:pt x="1338226" y="347016"/>
                </a:cubicBezTo>
                <a:close/>
                <a:moveTo>
                  <a:pt x="279911" y="344541"/>
                </a:moveTo>
                <a:cubicBezTo>
                  <a:pt x="249537" y="344541"/>
                  <a:pt x="223427" y="349902"/>
                  <a:pt x="201581" y="360624"/>
                </a:cubicBezTo>
                <a:cubicBezTo>
                  <a:pt x="179734" y="371346"/>
                  <a:pt x="161738" y="386501"/>
                  <a:pt x="147591" y="406089"/>
                </a:cubicBezTo>
                <a:cubicBezTo>
                  <a:pt x="133445" y="425677"/>
                  <a:pt x="122939" y="448873"/>
                  <a:pt x="116073" y="475678"/>
                </a:cubicBezTo>
                <a:cubicBezTo>
                  <a:pt x="109208" y="502482"/>
                  <a:pt x="105775" y="531761"/>
                  <a:pt x="105775" y="563514"/>
                </a:cubicBezTo>
                <a:cubicBezTo>
                  <a:pt x="105775" y="594030"/>
                  <a:pt x="108585" y="622690"/>
                  <a:pt x="114203" y="649495"/>
                </a:cubicBezTo>
                <a:cubicBezTo>
                  <a:pt x="119822" y="676299"/>
                  <a:pt x="129184" y="699702"/>
                  <a:pt x="142290" y="719702"/>
                </a:cubicBezTo>
                <a:cubicBezTo>
                  <a:pt x="155396" y="739703"/>
                  <a:pt x="172975" y="755579"/>
                  <a:pt x="195028" y="767332"/>
                </a:cubicBezTo>
                <a:cubicBezTo>
                  <a:pt x="217080" y="779085"/>
                  <a:pt x="244544" y="784961"/>
                  <a:pt x="277418" y="784961"/>
                </a:cubicBezTo>
                <a:cubicBezTo>
                  <a:pt x="307380" y="784961"/>
                  <a:pt x="333387" y="779600"/>
                  <a:pt x="355439" y="768878"/>
                </a:cubicBezTo>
                <a:cubicBezTo>
                  <a:pt x="377492" y="758156"/>
                  <a:pt x="395591" y="743105"/>
                  <a:pt x="409738" y="723723"/>
                </a:cubicBezTo>
                <a:cubicBezTo>
                  <a:pt x="423884" y="704341"/>
                  <a:pt x="434287" y="681248"/>
                  <a:pt x="440947" y="654443"/>
                </a:cubicBezTo>
                <a:cubicBezTo>
                  <a:pt x="447606" y="627639"/>
                  <a:pt x="450935" y="598154"/>
                  <a:pt x="450935" y="565988"/>
                </a:cubicBezTo>
                <a:cubicBezTo>
                  <a:pt x="450935" y="535885"/>
                  <a:pt x="448126" y="507431"/>
                  <a:pt x="442508" y="480626"/>
                </a:cubicBezTo>
                <a:cubicBezTo>
                  <a:pt x="436889" y="453822"/>
                  <a:pt x="427630" y="430316"/>
                  <a:pt x="414730" y="410110"/>
                </a:cubicBezTo>
                <a:cubicBezTo>
                  <a:pt x="401830" y="389903"/>
                  <a:pt x="384354" y="373923"/>
                  <a:pt x="362302" y="362171"/>
                </a:cubicBezTo>
                <a:cubicBezTo>
                  <a:pt x="340249" y="350418"/>
                  <a:pt x="312786" y="344541"/>
                  <a:pt x="279911" y="344541"/>
                </a:cubicBezTo>
                <a:close/>
                <a:moveTo>
                  <a:pt x="4311858" y="267839"/>
                </a:moveTo>
                <a:cubicBezTo>
                  <a:pt x="4324229" y="267839"/>
                  <a:pt x="4333920" y="268148"/>
                  <a:pt x="4340930" y="268767"/>
                </a:cubicBezTo>
                <a:cubicBezTo>
                  <a:pt x="4347941" y="269386"/>
                  <a:pt x="4353508" y="270520"/>
                  <a:pt x="4357632" y="272169"/>
                </a:cubicBezTo>
                <a:cubicBezTo>
                  <a:pt x="4361756" y="273819"/>
                  <a:pt x="4364746" y="276190"/>
                  <a:pt x="4366601" y="279283"/>
                </a:cubicBezTo>
                <a:cubicBezTo>
                  <a:pt x="4368456" y="282375"/>
                  <a:pt x="4370416" y="286602"/>
                  <a:pt x="4372478" y="291963"/>
                </a:cubicBezTo>
                <a:lnTo>
                  <a:pt x="4531449" y="738568"/>
                </a:lnTo>
                <a:lnTo>
                  <a:pt x="4533305" y="738568"/>
                </a:lnTo>
                <a:lnTo>
                  <a:pt x="4686710" y="289489"/>
                </a:lnTo>
                <a:cubicBezTo>
                  <a:pt x="4689184" y="281654"/>
                  <a:pt x="4692174" y="276602"/>
                  <a:pt x="4695678" y="274334"/>
                </a:cubicBezTo>
                <a:cubicBezTo>
                  <a:pt x="4699184" y="272066"/>
                  <a:pt x="4704442" y="270416"/>
                  <a:pt x="4711452" y="269386"/>
                </a:cubicBezTo>
                <a:cubicBezTo>
                  <a:pt x="4718462" y="268355"/>
                  <a:pt x="4728566" y="267839"/>
                  <a:pt x="4741762" y="267839"/>
                </a:cubicBezTo>
                <a:cubicBezTo>
                  <a:pt x="4753308" y="267839"/>
                  <a:pt x="4762793" y="268355"/>
                  <a:pt x="4770216" y="269386"/>
                </a:cubicBezTo>
                <a:cubicBezTo>
                  <a:pt x="4777638" y="270416"/>
                  <a:pt x="4783102" y="272375"/>
                  <a:pt x="4786608" y="275262"/>
                </a:cubicBezTo>
                <a:cubicBezTo>
                  <a:pt x="4790113" y="278149"/>
                  <a:pt x="4791866" y="282066"/>
                  <a:pt x="4791866" y="287015"/>
                </a:cubicBezTo>
                <a:cubicBezTo>
                  <a:pt x="4791866" y="291963"/>
                  <a:pt x="4790628" y="298149"/>
                  <a:pt x="4788154" y="305572"/>
                </a:cubicBezTo>
                <a:lnTo>
                  <a:pt x="4588357" y="859189"/>
                </a:lnTo>
                <a:lnTo>
                  <a:pt x="4514129" y="1063935"/>
                </a:lnTo>
                <a:cubicBezTo>
                  <a:pt x="4511655" y="1070533"/>
                  <a:pt x="4505366" y="1075584"/>
                  <a:pt x="4495263" y="1079090"/>
                </a:cubicBezTo>
                <a:cubicBezTo>
                  <a:pt x="4485160" y="1082595"/>
                  <a:pt x="4469798" y="1084347"/>
                  <a:pt x="4449180" y="1084347"/>
                </a:cubicBezTo>
                <a:cubicBezTo>
                  <a:pt x="4438458" y="1084347"/>
                  <a:pt x="4429798" y="1083832"/>
                  <a:pt x="4423200" y="1082801"/>
                </a:cubicBezTo>
                <a:cubicBezTo>
                  <a:pt x="4416602" y="1081770"/>
                  <a:pt x="4411550" y="1080017"/>
                  <a:pt x="4408045" y="1077543"/>
                </a:cubicBezTo>
                <a:cubicBezTo>
                  <a:pt x="4404540" y="1075069"/>
                  <a:pt x="4402581" y="1071770"/>
                  <a:pt x="4402168" y="1067646"/>
                </a:cubicBezTo>
                <a:cubicBezTo>
                  <a:pt x="4401756" y="1063522"/>
                  <a:pt x="4402787" y="1058574"/>
                  <a:pt x="4405262" y="1052801"/>
                </a:cubicBezTo>
                <a:lnTo>
                  <a:pt x="4481964" y="859189"/>
                </a:lnTo>
                <a:cubicBezTo>
                  <a:pt x="4478252" y="857539"/>
                  <a:pt x="4474747" y="854859"/>
                  <a:pt x="4471448" y="851148"/>
                </a:cubicBezTo>
                <a:cubicBezTo>
                  <a:pt x="4468149" y="847436"/>
                  <a:pt x="4465881" y="843519"/>
                  <a:pt x="4464644" y="839395"/>
                </a:cubicBezTo>
                <a:lnTo>
                  <a:pt x="4266084" y="307427"/>
                </a:lnTo>
                <a:cubicBezTo>
                  <a:pt x="4262784" y="298767"/>
                  <a:pt x="4261136" y="291963"/>
                  <a:pt x="4261136" y="287015"/>
                </a:cubicBezTo>
                <a:cubicBezTo>
                  <a:pt x="4261136" y="282066"/>
                  <a:pt x="4262784" y="278149"/>
                  <a:pt x="4266084" y="275262"/>
                </a:cubicBezTo>
                <a:cubicBezTo>
                  <a:pt x="4269383" y="272375"/>
                  <a:pt x="4274744" y="270416"/>
                  <a:pt x="4282166" y="269386"/>
                </a:cubicBezTo>
                <a:cubicBezTo>
                  <a:pt x="4289590" y="268355"/>
                  <a:pt x="4299486" y="267839"/>
                  <a:pt x="4311858" y="267839"/>
                </a:cubicBezTo>
                <a:close/>
                <a:moveTo>
                  <a:pt x="3049493" y="267839"/>
                </a:moveTo>
                <a:cubicBezTo>
                  <a:pt x="3059390" y="267839"/>
                  <a:pt x="3067638" y="268148"/>
                  <a:pt x="3074236" y="268767"/>
                </a:cubicBezTo>
                <a:cubicBezTo>
                  <a:pt x="3080834" y="269386"/>
                  <a:pt x="3086091" y="270623"/>
                  <a:pt x="3090009" y="272478"/>
                </a:cubicBezTo>
                <a:cubicBezTo>
                  <a:pt x="3093927" y="274334"/>
                  <a:pt x="3096710" y="276396"/>
                  <a:pt x="3098360" y="278664"/>
                </a:cubicBezTo>
                <a:cubicBezTo>
                  <a:pt x="3100010" y="280932"/>
                  <a:pt x="3100834" y="283716"/>
                  <a:pt x="3100834" y="287015"/>
                </a:cubicBezTo>
                <a:lnTo>
                  <a:pt x="3100834" y="611144"/>
                </a:lnTo>
                <a:cubicBezTo>
                  <a:pt x="3100834" y="643722"/>
                  <a:pt x="3103205" y="669805"/>
                  <a:pt x="3107948" y="689392"/>
                </a:cubicBezTo>
                <a:cubicBezTo>
                  <a:pt x="3112690" y="708980"/>
                  <a:pt x="3119906" y="725682"/>
                  <a:pt x="3129598" y="739496"/>
                </a:cubicBezTo>
                <a:cubicBezTo>
                  <a:pt x="3139288" y="753311"/>
                  <a:pt x="3151556" y="764033"/>
                  <a:pt x="3166402" y="771662"/>
                </a:cubicBezTo>
                <a:cubicBezTo>
                  <a:pt x="3181248" y="779291"/>
                  <a:pt x="3198568" y="783105"/>
                  <a:pt x="3218362" y="783105"/>
                </a:cubicBezTo>
                <a:cubicBezTo>
                  <a:pt x="3243929" y="783105"/>
                  <a:pt x="3269394" y="774033"/>
                  <a:pt x="3294755" y="755888"/>
                </a:cubicBezTo>
                <a:cubicBezTo>
                  <a:pt x="3320116" y="737744"/>
                  <a:pt x="3347024" y="711145"/>
                  <a:pt x="3375478" y="676093"/>
                </a:cubicBezTo>
                <a:lnTo>
                  <a:pt x="3375478" y="287015"/>
                </a:lnTo>
                <a:cubicBezTo>
                  <a:pt x="3375478" y="283716"/>
                  <a:pt x="3376200" y="280932"/>
                  <a:pt x="3377643" y="278664"/>
                </a:cubicBezTo>
                <a:cubicBezTo>
                  <a:pt x="3379086" y="276396"/>
                  <a:pt x="3381870" y="274334"/>
                  <a:pt x="3385994" y="272478"/>
                </a:cubicBezTo>
                <a:cubicBezTo>
                  <a:pt x="3390117" y="270623"/>
                  <a:pt x="3395375" y="269386"/>
                  <a:pt x="3401767" y="268767"/>
                </a:cubicBezTo>
                <a:cubicBezTo>
                  <a:pt x="3408158" y="268148"/>
                  <a:pt x="3416509" y="267839"/>
                  <a:pt x="3426819" y="267839"/>
                </a:cubicBezTo>
                <a:cubicBezTo>
                  <a:pt x="3436716" y="267839"/>
                  <a:pt x="3444963" y="268148"/>
                  <a:pt x="3451562" y="268767"/>
                </a:cubicBezTo>
                <a:cubicBezTo>
                  <a:pt x="3458160" y="269386"/>
                  <a:pt x="3463314" y="270623"/>
                  <a:pt x="3467026" y="272478"/>
                </a:cubicBezTo>
                <a:cubicBezTo>
                  <a:pt x="3470737" y="274334"/>
                  <a:pt x="3473520" y="276396"/>
                  <a:pt x="3475376" y="278664"/>
                </a:cubicBezTo>
                <a:cubicBezTo>
                  <a:pt x="3477232" y="280932"/>
                  <a:pt x="3478160" y="283716"/>
                  <a:pt x="3478160" y="287015"/>
                </a:cubicBezTo>
                <a:lnTo>
                  <a:pt x="3478160" y="843725"/>
                </a:lnTo>
                <a:cubicBezTo>
                  <a:pt x="3478160" y="847024"/>
                  <a:pt x="3477438" y="849807"/>
                  <a:pt x="3475995" y="852076"/>
                </a:cubicBezTo>
                <a:cubicBezTo>
                  <a:pt x="3474552" y="854344"/>
                  <a:pt x="3471974" y="856302"/>
                  <a:pt x="3468263" y="857952"/>
                </a:cubicBezTo>
                <a:cubicBezTo>
                  <a:pt x="3464552" y="859601"/>
                  <a:pt x="3459706" y="860839"/>
                  <a:pt x="3453726" y="861663"/>
                </a:cubicBezTo>
                <a:cubicBezTo>
                  <a:pt x="3447747" y="862488"/>
                  <a:pt x="3440427" y="862900"/>
                  <a:pt x="3431767" y="862900"/>
                </a:cubicBezTo>
                <a:cubicBezTo>
                  <a:pt x="3422283" y="862900"/>
                  <a:pt x="3414551" y="862488"/>
                  <a:pt x="3408571" y="861663"/>
                </a:cubicBezTo>
                <a:cubicBezTo>
                  <a:pt x="3402592" y="860839"/>
                  <a:pt x="3397849" y="859601"/>
                  <a:pt x="3394344" y="857952"/>
                </a:cubicBezTo>
                <a:cubicBezTo>
                  <a:pt x="3390839" y="856302"/>
                  <a:pt x="3388468" y="854344"/>
                  <a:pt x="3387230" y="852076"/>
                </a:cubicBezTo>
                <a:cubicBezTo>
                  <a:pt x="3385994" y="849807"/>
                  <a:pt x="3385375" y="847024"/>
                  <a:pt x="3385375" y="843725"/>
                </a:cubicBezTo>
                <a:lnTo>
                  <a:pt x="3385375" y="770115"/>
                </a:lnTo>
                <a:cubicBezTo>
                  <a:pt x="3353622" y="805168"/>
                  <a:pt x="3322281" y="830735"/>
                  <a:pt x="3291353" y="846818"/>
                </a:cubicBezTo>
                <a:cubicBezTo>
                  <a:pt x="3260424" y="862900"/>
                  <a:pt x="3229084" y="870942"/>
                  <a:pt x="3197330" y="870942"/>
                </a:cubicBezTo>
                <a:cubicBezTo>
                  <a:pt x="3160216" y="870942"/>
                  <a:pt x="3128979" y="864756"/>
                  <a:pt x="3103618" y="852385"/>
                </a:cubicBezTo>
                <a:cubicBezTo>
                  <a:pt x="3078256" y="840014"/>
                  <a:pt x="3057740" y="823209"/>
                  <a:pt x="3042070" y="801972"/>
                </a:cubicBezTo>
                <a:cubicBezTo>
                  <a:pt x="3026400" y="780734"/>
                  <a:pt x="3015162" y="755991"/>
                  <a:pt x="3008358" y="727744"/>
                </a:cubicBezTo>
                <a:cubicBezTo>
                  <a:pt x="3001554" y="699496"/>
                  <a:pt x="2998152" y="665165"/>
                  <a:pt x="2998152" y="624752"/>
                </a:cubicBezTo>
                <a:lnTo>
                  <a:pt x="2998152" y="287015"/>
                </a:lnTo>
                <a:cubicBezTo>
                  <a:pt x="2998152" y="283716"/>
                  <a:pt x="2998874" y="280932"/>
                  <a:pt x="3000317" y="278664"/>
                </a:cubicBezTo>
                <a:cubicBezTo>
                  <a:pt x="3001760" y="276396"/>
                  <a:pt x="3004544" y="274334"/>
                  <a:pt x="3008668" y="272478"/>
                </a:cubicBezTo>
                <a:cubicBezTo>
                  <a:pt x="3012792" y="270623"/>
                  <a:pt x="3018152" y="269386"/>
                  <a:pt x="3024750" y="268767"/>
                </a:cubicBezTo>
                <a:cubicBezTo>
                  <a:pt x="3031348" y="268148"/>
                  <a:pt x="3039596" y="267839"/>
                  <a:pt x="3049493" y="267839"/>
                </a:cubicBezTo>
                <a:close/>
                <a:moveTo>
                  <a:pt x="2258807" y="259179"/>
                </a:moveTo>
                <a:cubicBezTo>
                  <a:pt x="2273652" y="259179"/>
                  <a:pt x="2288498" y="260416"/>
                  <a:pt x="2303343" y="262891"/>
                </a:cubicBezTo>
                <a:cubicBezTo>
                  <a:pt x="2318189" y="265365"/>
                  <a:pt x="2331591" y="268458"/>
                  <a:pt x="2343550" y="272169"/>
                </a:cubicBezTo>
                <a:cubicBezTo>
                  <a:pt x="2355509" y="275880"/>
                  <a:pt x="2365715" y="279901"/>
                  <a:pt x="2374169" y="284231"/>
                </a:cubicBezTo>
                <a:cubicBezTo>
                  <a:pt x="2382623" y="288561"/>
                  <a:pt x="2389015" y="292376"/>
                  <a:pt x="2393345" y="295675"/>
                </a:cubicBezTo>
                <a:cubicBezTo>
                  <a:pt x="2397675" y="298974"/>
                  <a:pt x="2400562" y="301860"/>
                  <a:pt x="2402005" y="304335"/>
                </a:cubicBezTo>
                <a:cubicBezTo>
                  <a:pt x="2403448" y="306809"/>
                  <a:pt x="2404479" y="309592"/>
                  <a:pt x="2405098" y="312685"/>
                </a:cubicBezTo>
                <a:cubicBezTo>
                  <a:pt x="2405716" y="315778"/>
                  <a:pt x="2406335" y="319593"/>
                  <a:pt x="2406953" y="324129"/>
                </a:cubicBezTo>
                <a:cubicBezTo>
                  <a:pt x="2407572" y="328665"/>
                  <a:pt x="2407881" y="334232"/>
                  <a:pt x="2407881" y="340830"/>
                </a:cubicBezTo>
                <a:cubicBezTo>
                  <a:pt x="2407881" y="347840"/>
                  <a:pt x="2407572" y="353923"/>
                  <a:pt x="2406953" y="359078"/>
                </a:cubicBezTo>
                <a:cubicBezTo>
                  <a:pt x="2406335" y="364232"/>
                  <a:pt x="2405304" y="368459"/>
                  <a:pt x="2403860" y="371758"/>
                </a:cubicBezTo>
                <a:cubicBezTo>
                  <a:pt x="2402417" y="375057"/>
                  <a:pt x="2400664" y="377429"/>
                  <a:pt x="2398603" y="378872"/>
                </a:cubicBezTo>
                <a:cubicBezTo>
                  <a:pt x="2396541" y="380315"/>
                  <a:pt x="2394273" y="381037"/>
                  <a:pt x="2391798" y="381037"/>
                </a:cubicBezTo>
                <a:cubicBezTo>
                  <a:pt x="2388087" y="381037"/>
                  <a:pt x="2382726" y="378769"/>
                  <a:pt x="2375716" y="374233"/>
                </a:cubicBezTo>
                <a:cubicBezTo>
                  <a:pt x="2368705" y="369697"/>
                  <a:pt x="2359633" y="364851"/>
                  <a:pt x="2348499" y="359696"/>
                </a:cubicBezTo>
                <a:cubicBezTo>
                  <a:pt x="2337365" y="354542"/>
                  <a:pt x="2324271" y="349696"/>
                  <a:pt x="2309220" y="345160"/>
                </a:cubicBezTo>
                <a:cubicBezTo>
                  <a:pt x="2294168" y="340624"/>
                  <a:pt x="2276951" y="338356"/>
                  <a:pt x="2257569" y="338356"/>
                </a:cubicBezTo>
                <a:cubicBezTo>
                  <a:pt x="2240250" y="338356"/>
                  <a:pt x="2224991" y="340315"/>
                  <a:pt x="2211795" y="344232"/>
                </a:cubicBezTo>
                <a:cubicBezTo>
                  <a:pt x="2198599" y="348150"/>
                  <a:pt x="2187774" y="353717"/>
                  <a:pt x="2179321" y="360933"/>
                </a:cubicBezTo>
                <a:cubicBezTo>
                  <a:pt x="2170867" y="368150"/>
                  <a:pt x="2164475" y="376707"/>
                  <a:pt x="2160145" y="386604"/>
                </a:cubicBezTo>
                <a:cubicBezTo>
                  <a:pt x="2155815" y="396501"/>
                  <a:pt x="2153650" y="407223"/>
                  <a:pt x="2153650" y="418769"/>
                </a:cubicBezTo>
                <a:cubicBezTo>
                  <a:pt x="2153650" y="434852"/>
                  <a:pt x="2157774" y="448358"/>
                  <a:pt x="2166021" y="459286"/>
                </a:cubicBezTo>
                <a:cubicBezTo>
                  <a:pt x="2174269" y="470214"/>
                  <a:pt x="2184991" y="479801"/>
                  <a:pt x="2198187" y="488049"/>
                </a:cubicBezTo>
                <a:cubicBezTo>
                  <a:pt x="2211383" y="496297"/>
                  <a:pt x="2226435" y="503719"/>
                  <a:pt x="2243342" y="510317"/>
                </a:cubicBezTo>
                <a:cubicBezTo>
                  <a:pt x="2260250" y="516915"/>
                  <a:pt x="2277467" y="523720"/>
                  <a:pt x="2294993" y="530730"/>
                </a:cubicBezTo>
                <a:cubicBezTo>
                  <a:pt x="2312519" y="537741"/>
                  <a:pt x="2329839" y="545576"/>
                  <a:pt x="2346952" y="554236"/>
                </a:cubicBezTo>
                <a:cubicBezTo>
                  <a:pt x="2364066" y="562896"/>
                  <a:pt x="2379221" y="573411"/>
                  <a:pt x="2392417" y="585783"/>
                </a:cubicBezTo>
                <a:cubicBezTo>
                  <a:pt x="2405613" y="598154"/>
                  <a:pt x="2416232" y="612999"/>
                  <a:pt x="2424273" y="630319"/>
                </a:cubicBezTo>
                <a:cubicBezTo>
                  <a:pt x="2432315" y="647639"/>
                  <a:pt x="2436335" y="668258"/>
                  <a:pt x="2436335" y="692176"/>
                </a:cubicBezTo>
                <a:cubicBezTo>
                  <a:pt x="2436335" y="720630"/>
                  <a:pt x="2431077" y="745991"/>
                  <a:pt x="2420562" y="768260"/>
                </a:cubicBezTo>
                <a:cubicBezTo>
                  <a:pt x="2410046" y="790528"/>
                  <a:pt x="2395097" y="809291"/>
                  <a:pt x="2375716" y="824549"/>
                </a:cubicBezTo>
                <a:cubicBezTo>
                  <a:pt x="2356334" y="839807"/>
                  <a:pt x="2333241" y="851354"/>
                  <a:pt x="2306436" y="859189"/>
                </a:cubicBezTo>
                <a:cubicBezTo>
                  <a:pt x="2279632" y="867024"/>
                  <a:pt x="2250147" y="870942"/>
                  <a:pt x="2217981" y="870942"/>
                </a:cubicBezTo>
                <a:cubicBezTo>
                  <a:pt x="2198187" y="870942"/>
                  <a:pt x="2179321" y="869395"/>
                  <a:pt x="2161382" y="866303"/>
                </a:cubicBezTo>
                <a:cubicBezTo>
                  <a:pt x="2143444" y="863210"/>
                  <a:pt x="2127361" y="859292"/>
                  <a:pt x="2113134" y="854550"/>
                </a:cubicBezTo>
                <a:cubicBezTo>
                  <a:pt x="2098907" y="849807"/>
                  <a:pt x="2086845" y="844859"/>
                  <a:pt x="2076948" y="839704"/>
                </a:cubicBezTo>
                <a:cubicBezTo>
                  <a:pt x="2067051" y="834549"/>
                  <a:pt x="2059834" y="829910"/>
                  <a:pt x="2055298" y="825786"/>
                </a:cubicBezTo>
                <a:cubicBezTo>
                  <a:pt x="2050762" y="821663"/>
                  <a:pt x="2047463" y="815889"/>
                  <a:pt x="2045401" y="808467"/>
                </a:cubicBezTo>
                <a:cubicBezTo>
                  <a:pt x="2043339" y="801044"/>
                  <a:pt x="2042308" y="790940"/>
                  <a:pt x="2042308" y="778157"/>
                </a:cubicBezTo>
                <a:cubicBezTo>
                  <a:pt x="2042308" y="770322"/>
                  <a:pt x="2042720" y="763724"/>
                  <a:pt x="2043545" y="758363"/>
                </a:cubicBezTo>
                <a:cubicBezTo>
                  <a:pt x="2044370" y="753002"/>
                  <a:pt x="2045401" y="748672"/>
                  <a:pt x="2046638" y="745373"/>
                </a:cubicBezTo>
                <a:cubicBezTo>
                  <a:pt x="2047875" y="742074"/>
                  <a:pt x="2049628" y="739703"/>
                  <a:pt x="2051896" y="738259"/>
                </a:cubicBezTo>
                <a:cubicBezTo>
                  <a:pt x="2054164" y="736816"/>
                  <a:pt x="2056741" y="736094"/>
                  <a:pt x="2059628" y="736094"/>
                </a:cubicBezTo>
                <a:cubicBezTo>
                  <a:pt x="2064164" y="736094"/>
                  <a:pt x="2070865" y="738878"/>
                  <a:pt x="2079731" y="744445"/>
                </a:cubicBezTo>
                <a:cubicBezTo>
                  <a:pt x="2088597" y="750012"/>
                  <a:pt x="2099526" y="756095"/>
                  <a:pt x="2112515" y="762693"/>
                </a:cubicBezTo>
                <a:cubicBezTo>
                  <a:pt x="2125505" y="769291"/>
                  <a:pt x="2140866" y="775373"/>
                  <a:pt x="2158599" y="780940"/>
                </a:cubicBezTo>
                <a:cubicBezTo>
                  <a:pt x="2176331" y="786507"/>
                  <a:pt x="2196744" y="789291"/>
                  <a:pt x="2219837" y="789291"/>
                </a:cubicBezTo>
                <a:cubicBezTo>
                  <a:pt x="2237157" y="789291"/>
                  <a:pt x="2252827" y="787435"/>
                  <a:pt x="2266848" y="783724"/>
                </a:cubicBezTo>
                <a:cubicBezTo>
                  <a:pt x="2280869" y="780013"/>
                  <a:pt x="2293034" y="774548"/>
                  <a:pt x="2303343" y="767332"/>
                </a:cubicBezTo>
                <a:cubicBezTo>
                  <a:pt x="2313653" y="760115"/>
                  <a:pt x="2321591" y="750940"/>
                  <a:pt x="2327158" y="739806"/>
                </a:cubicBezTo>
                <a:cubicBezTo>
                  <a:pt x="2332725" y="728671"/>
                  <a:pt x="2335509" y="715475"/>
                  <a:pt x="2335509" y="700217"/>
                </a:cubicBezTo>
                <a:cubicBezTo>
                  <a:pt x="2335509" y="684547"/>
                  <a:pt x="2331488" y="671351"/>
                  <a:pt x="2323447" y="660629"/>
                </a:cubicBezTo>
                <a:cubicBezTo>
                  <a:pt x="2315405" y="649907"/>
                  <a:pt x="2304787" y="640423"/>
                  <a:pt x="2291591" y="632175"/>
                </a:cubicBezTo>
                <a:cubicBezTo>
                  <a:pt x="2278394" y="623927"/>
                  <a:pt x="2263549" y="616608"/>
                  <a:pt x="2247054" y="610216"/>
                </a:cubicBezTo>
                <a:cubicBezTo>
                  <a:pt x="2230559" y="603824"/>
                  <a:pt x="2213548" y="597123"/>
                  <a:pt x="2196022" y="590113"/>
                </a:cubicBezTo>
                <a:cubicBezTo>
                  <a:pt x="2178496" y="583102"/>
                  <a:pt x="2161382" y="575164"/>
                  <a:pt x="2144681" y="566298"/>
                </a:cubicBezTo>
                <a:cubicBezTo>
                  <a:pt x="2127980" y="557432"/>
                  <a:pt x="2113031" y="546607"/>
                  <a:pt x="2099835" y="533823"/>
                </a:cubicBezTo>
                <a:cubicBezTo>
                  <a:pt x="2086639" y="521039"/>
                  <a:pt x="2076020" y="505781"/>
                  <a:pt x="2067979" y="488049"/>
                </a:cubicBezTo>
                <a:cubicBezTo>
                  <a:pt x="2059937" y="470317"/>
                  <a:pt x="2055917" y="449079"/>
                  <a:pt x="2055917" y="424337"/>
                </a:cubicBezTo>
                <a:cubicBezTo>
                  <a:pt x="2055917" y="402481"/>
                  <a:pt x="2060143" y="381552"/>
                  <a:pt x="2068597" y="361552"/>
                </a:cubicBezTo>
                <a:cubicBezTo>
                  <a:pt x="2077051" y="341552"/>
                  <a:pt x="2089732" y="324026"/>
                  <a:pt x="2106639" y="308974"/>
                </a:cubicBezTo>
                <a:cubicBezTo>
                  <a:pt x="2123547" y="293922"/>
                  <a:pt x="2144681" y="281860"/>
                  <a:pt x="2170042" y="272788"/>
                </a:cubicBezTo>
                <a:cubicBezTo>
                  <a:pt x="2195403" y="263715"/>
                  <a:pt x="2224991" y="259179"/>
                  <a:pt x="2258807" y="259179"/>
                </a:cubicBezTo>
                <a:close/>
                <a:moveTo>
                  <a:pt x="950054" y="259179"/>
                </a:moveTo>
                <a:cubicBezTo>
                  <a:pt x="955415" y="259179"/>
                  <a:pt x="961497" y="259489"/>
                  <a:pt x="968302" y="260107"/>
                </a:cubicBezTo>
                <a:cubicBezTo>
                  <a:pt x="975106" y="260726"/>
                  <a:pt x="982219" y="261860"/>
                  <a:pt x="989642" y="263509"/>
                </a:cubicBezTo>
                <a:cubicBezTo>
                  <a:pt x="997065" y="265159"/>
                  <a:pt x="1003766" y="267014"/>
                  <a:pt x="1009746" y="269076"/>
                </a:cubicBezTo>
                <a:cubicBezTo>
                  <a:pt x="1015725" y="271138"/>
                  <a:pt x="1019952" y="273200"/>
                  <a:pt x="1022426" y="275262"/>
                </a:cubicBezTo>
                <a:cubicBezTo>
                  <a:pt x="1024900" y="277324"/>
                  <a:pt x="1026550" y="279283"/>
                  <a:pt x="1027375" y="281138"/>
                </a:cubicBezTo>
                <a:cubicBezTo>
                  <a:pt x="1028199" y="282994"/>
                  <a:pt x="1028921" y="285365"/>
                  <a:pt x="1029540" y="288252"/>
                </a:cubicBezTo>
                <a:cubicBezTo>
                  <a:pt x="1030158" y="291138"/>
                  <a:pt x="1030571" y="295365"/>
                  <a:pt x="1030777" y="300932"/>
                </a:cubicBezTo>
                <a:cubicBezTo>
                  <a:pt x="1030983" y="306500"/>
                  <a:pt x="1031086" y="314026"/>
                  <a:pt x="1031086" y="323510"/>
                </a:cubicBezTo>
                <a:cubicBezTo>
                  <a:pt x="1031086" y="332583"/>
                  <a:pt x="1030880" y="340211"/>
                  <a:pt x="1030468" y="346397"/>
                </a:cubicBezTo>
                <a:cubicBezTo>
                  <a:pt x="1030055" y="352583"/>
                  <a:pt x="1029230" y="357428"/>
                  <a:pt x="1027993" y="360933"/>
                </a:cubicBezTo>
                <a:cubicBezTo>
                  <a:pt x="1026756" y="364439"/>
                  <a:pt x="1025210" y="367119"/>
                  <a:pt x="1023354" y="368975"/>
                </a:cubicBezTo>
                <a:cubicBezTo>
                  <a:pt x="1021498" y="370831"/>
                  <a:pt x="1018921" y="371758"/>
                  <a:pt x="1015622" y="371758"/>
                </a:cubicBezTo>
                <a:cubicBezTo>
                  <a:pt x="1012323" y="371758"/>
                  <a:pt x="1008302" y="370831"/>
                  <a:pt x="1003560" y="368975"/>
                </a:cubicBezTo>
                <a:cubicBezTo>
                  <a:pt x="998817" y="367119"/>
                  <a:pt x="993457" y="365263"/>
                  <a:pt x="987477" y="363408"/>
                </a:cubicBezTo>
                <a:cubicBezTo>
                  <a:pt x="981498" y="361552"/>
                  <a:pt x="974797" y="359799"/>
                  <a:pt x="967374" y="358150"/>
                </a:cubicBezTo>
                <a:cubicBezTo>
                  <a:pt x="959951" y="356500"/>
                  <a:pt x="951910" y="355676"/>
                  <a:pt x="943250" y="355676"/>
                </a:cubicBezTo>
                <a:cubicBezTo>
                  <a:pt x="932940" y="355676"/>
                  <a:pt x="922837" y="357738"/>
                  <a:pt x="912940" y="361861"/>
                </a:cubicBezTo>
                <a:cubicBezTo>
                  <a:pt x="903043" y="365985"/>
                  <a:pt x="892630" y="372789"/>
                  <a:pt x="881702" y="382274"/>
                </a:cubicBezTo>
                <a:cubicBezTo>
                  <a:pt x="870774" y="391759"/>
                  <a:pt x="859331" y="404336"/>
                  <a:pt x="847372" y="420007"/>
                </a:cubicBezTo>
                <a:cubicBezTo>
                  <a:pt x="835413" y="435677"/>
                  <a:pt x="822217" y="454853"/>
                  <a:pt x="807783" y="477533"/>
                </a:cubicBezTo>
                <a:lnTo>
                  <a:pt x="807783" y="843725"/>
                </a:lnTo>
                <a:cubicBezTo>
                  <a:pt x="807783" y="847024"/>
                  <a:pt x="806959" y="849807"/>
                  <a:pt x="805309" y="852076"/>
                </a:cubicBezTo>
                <a:cubicBezTo>
                  <a:pt x="803660" y="854344"/>
                  <a:pt x="800979" y="856302"/>
                  <a:pt x="797268" y="857952"/>
                </a:cubicBezTo>
                <a:cubicBezTo>
                  <a:pt x="793556" y="859601"/>
                  <a:pt x="788402" y="860839"/>
                  <a:pt x="781804" y="861663"/>
                </a:cubicBezTo>
                <a:cubicBezTo>
                  <a:pt x="775206" y="862488"/>
                  <a:pt x="766752" y="862900"/>
                  <a:pt x="756442" y="862900"/>
                </a:cubicBezTo>
                <a:cubicBezTo>
                  <a:pt x="746545" y="862900"/>
                  <a:pt x="738298" y="862488"/>
                  <a:pt x="731700" y="861663"/>
                </a:cubicBezTo>
                <a:cubicBezTo>
                  <a:pt x="725102" y="860839"/>
                  <a:pt x="719844" y="859601"/>
                  <a:pt x="715926" y="857952"/>
                </a:cubicBezTo>
                <a:cubicBezTo>
                  <a:pt x="712009" y="856302"/>
                  <a:pt x="709328" y="854344"/>
                  <a:pt x="707885" y="852076"/>
                </a:cubicBezTo>
                <a:cubicBezTo>
                  <a:pt x="706442" y="849807"/>
                  <a:pt x="705720" y="847024"/>
                  <a:pt x="705720" y="843725"/>
                </a:cubicBezTo>
                <a:lnTo>
                  <a:pt x="705720" y="287015"/>
                </a:lnTo>
                <a:cubicBezTo>
                  <a:pt x="705720" y="283716"/>
                  <a:pt x="706339" y="280932"/>
                  <a:pt x="707576" y="278664"/>
                </a:cubicBezTo>
                <a:cubicBezTo>
                  <a:pt x="708813" y="276396"/>
                  <a:pt x="711287" y="274334"/>
                  <a:pt x="714998" y="272478"/>
                </a:cubicBezTo>
                <a:cubicBezTo>
                  <a:pt x="718710" y="270623"/>
                  <a:pt x="723452" y="269386"/>
                  <a:pt x="729225" y="268767"/>
                </a:cubicBezTo>
                <a:cubicBezTo>
                  <a:pt x="734999" y="268148"/>
                  <a:pt x="742628" y="267839"/>
                  <a:pt x="752112" y="267839"/>
                </a:cubicBezTo>
                <a:cubicBezTo>
                  <a:pt x="761185" y="267839"/>
                  <a:pt x="768711" y="268148"/>
                  <a:pt x="774690" y="268767"/>
                </a:cubicBezTo>
                <a:cubicBezTo>
                  <a:pt x="780670" y="269386"/>
                  <a:pt x="785309" y="270623"/>
                  <a:pt x="788608" y="272478"/>
                </a:cubicBezTo>
                <a:cubicBezTo>
                  <a:pt x="791907" y="274334"/>
                  <a:pt x="794278" y="276396"/>
                  <a:pt x="795721" y="278664"/>
                </a:cubicBezTo>
                <a:cubicBezTo>
                  <a:pt x="797165" y="280932"/>
                  <a:pt x="797886" y="283716"/>
                  <a:pt x="797886" y="287015"/>
                </a:cubicBezTo>
                <a:lnTo>
                  <a:pt x="797886" y="368047"/>
                </a:lnTo>
                <a:cubicBezTo>
                  <a:pt x="813144" y="345779"/>
                  <a:pt x="827475" y="327634"/>
                  <a:pt x="840877" y="313613"/>
                </a:cubicBezTo>
                <a:cubicBezTo>
                  <a:pt x="854279" y="299592"/>
                  <a:pt x="866960" y="288561"/>
                  <a:pt x="878919" y="280520"/>
                </a:cubicBezTo>
                <a:cubicBezTo>
                  <a:pt x="890878" y="272478"/>
                  <a:pt x="902733" y="266911"/>
                  <a:pt x="914486" y="263818"/>
                </a:cubicBezTo>
                <a:cubicBezTo>
                  <a:pt x="926239" y="260726"/>
                  <a:pt x="938095" y="259179"/>
                  <a:pt x="950054" y="259179"/>
                </a:cubicBezTo>
                <a:close/>
                <a:moveTo>
                  <a:pt x="283922" y="259179"/>
                </a:moveTo>
                <a:cubicBezTo>
                  <a:pt x="329696" y="259179"/>
                  <a:pt x="369594" y="265983"/>
                  <a:pt x="403615" y="279592"/>
                </a:cubicBezTo>
                <a:cubicBezTo>
                  <a:pt x="437636" y="293200"/>
                  <a:pt x="465987" y="312995"/>
                  <a:pt x="488668" y="338974"/>
                </a:cubicBezTo>
                <a:cubicBezTo>
                  <a:pt x="511349" y="364954"/>
                  <a:pt x="528359" y="396501"/>
                  <a:pt x="539700" y="433615"/>
                </a:cubicBezTo>
                <a:cubicBezTo>
                  <a:pt x="551040" y="470729"/>
                  <a:pt x="556710" y="512585"/>
                  <a:pt x="556710" y="559184"/>
                </a:cubicBezTo>
                <a:cubicBezTo>
                  <a:pt x="556710" y="604546"/>
                  <a:pt x="550731" y="646299"/>
                  <a:pt x="538772" y="684444"/>
                </a:cubicBezTo>
                <a:cubicBezTo>
                  <a:pt x="526813" y="722589"/>
                  <a:pt x="508978" y="755476"/>
                  <a:pt x="485266" y="783105"/>
                </a:cubicBezTo>
                <a:cubicBezTo>
                  <a:pt x="461554" y="810735"/>
                  <a:pt x="431863" y="832281"/>
                  <a:pt x="396192" y="847746"/>
                </a:cubicBezTo>
                <a:cubicBezTo>
                  <a:pt x="360522" y="863210"/>
                  <a:pt x="319181" y="870942"/>
                  <a:pt x="272170" y="870942"/>
                </a:cubicBezTo>
                <a:cubicBezTo>
                  <a:pt x="226396" y="870942"/>
                  <a:pt x="186498" y="864138"/>
                  <a:pt x="152477" y="850529"/>
                </a:cubicBezTo>
                <a:cubicBezTo>
                  <a:pt x="118456" y="836921"/>
                  <a:pt x="90105" y="817127"/>
                  <a:pt x="67424" y="791147"/>
                </a:cubicBezTo>
                <a:cubicBezTo>
                  <a:pt x="44743" y="765167"/>
                  <a:pt x="27836" y="733620"/>
                  <a:pt x="16702" y="696506"/>
                </a:cubicBezTo>
                <a:cubicBezTo>
                  <a:pt x="5567" y="659392"/>
                  <a:pt x="0" y="617329"/>
                  <a:pt x="0" y="570318"/>
                </a:cubicBezTo>
                <a:cubicBezTo>
                  <a:pt x="0" y="524957"/>
                  <a:pt x="5877" y="483204"/>
                  <a:pt x="17629" y="445059"/>
                </a:cubicBezTo>
                <a:cubicBezTo>
                  <a:pt x="29382" y="406914"/>
                  <a:pt x="47114" y="374027"/>
                  <a:pt x="70826" y="346397"/>
                </a:cubicBezTo>
                <a:cubicBezTo>
                  <a:pt x="94538" y="318768"/>
                  <a:pt x="124126" y="297324"/>
                  <a:pt x="159591" y="282066"/>
                </a:cubicBezTo>
                <a:cubicBezTo>
                  <a:pt x="195055" y="266808"/>
                  <a:pt x="236499" y="259179"/>
                  <a:pt x="283922" y="259179"/>
                </a:cubicBezTo>
                <a:close/>
                <a:moveTo>
                  <a:pt x="2647467" y="118764"/>
                </a:moveTo>
                <a:cubicBezTo>
                  <a:pt x="2657776" y="118764"/>
                  <a:pt x="2666230" y="119177"/>
                  <a:pt x="2672828" y="120002"/>
                </a:cubicBezTo>
                <a:cubicBezTo>
                  <a:pt x="2679426" y="120826"/>
                  <a:pt x="2684581" y="122167"/>
                  <a:pt x="2688292" y="124022"/>
                </a:cubicBezTo>
                <a:cubicBezTo>
                  <a:pt x="2692003" y="125878"/>
                  <a:pt x="2694684" y="128043"/>
                  <a:pt x="2696333" y="130517"/>
                </a:cubicBezTo>
                <a:cubicBezTo>
                  <a:pt x="2697983" y="132992"/>
                  <a:pt x="2698808" y="135672"/>
                  <a:pt x="2698808" y="138559"/>
                </a:cubicBezTo>
                <a:lnTo>
                  <a:pt x="2698808" y="270932"/>
                </a:lnTo>
                <a:lnTo>
                  <a:pt x="2841696" y="270932"/>
                </a:lnTo>
                <a:cubicBezTo>
                  <a:pt x="2844995" y="270932"/>
                  <a:pt x="2847882" y="271654"/>
                  <a:pt x="2850356" y="273097"/>
                </a:cubicBezTo>
                <a:cubicBezTo>
                  <a:pt x="2852830" y="274540"/>
                  <a:pt x="2854996" y="277014"/>
                  <a:pt x="2856851" y="280520"/>
                </a:cubicBezTo>
                <a:cubicBezTo>
                  <a:pt x="2858707" y="284025"/>
                  <a:pt x="2860047" y="288458"/>
                  <a:pt x="2860872" y="293819"/>
                </a:cubicBezTo>
                <a:cubicBezTo>
                  <a:pt x="2861696" y="299180"/>
                  <a:pt x="2862109" y="305778"/>
                  <a:pt x="2862109" y="313613"/>
                </a:cubicBezTo>
                <a:cubicBezTo>
                  <a:pt x="2862109" y="328459"/>
                  <a:pt x="2860254" y="339181"/>
                  <a:pt x="2856542" y="345779"/>
                </a:cubicBezTo>
                <a:cubicBezTo>
                  <a:pt x="2852830" y="352377"/>
                  <a:pt x="2847882" y="355676"/>
                  <a:pt x="2841696" y="355676"/>
                </a:cubicBezTo>
                <a:lnTo>
                  <a:pt x="2698808" y="355676"/>
                </a:lnTo>
                <a:lnTo>
                  <a:pt x="2698808" y="666196"/>
                </a:lnTo>
                <a:cubicBezTo>
                  <a:pt x="2698808" y="704547"/>
                  <a:pt x="2704478" y="733517"/>
                  <a:pt x="2715818" y="753105"/>
                </a:cubicBezTo>
                <a:cubicBezTo>
                  <a:pt x="2727158" y="772693"/>
                  <a:pt x="2747468" y="782487"/>
                  <a:pt x="2776747" y="782487"/>
                </a:cubicBezTo>
                <a:cubicBezTo>
                  <a:pt x="2786232" y="782487"/>
                  <a:pt x="2794685" y="781559"/>
                  <a:pt x="2802108" y="779703"/>
                </a:cubicBezTo>
                <a:cubicBezTo>
                  <a:pt x="2809531" y="777848"/>
                  <a:pt x="2816129" y="775889"/>
                  <a:pt x="2821902" y="773827"/>
                </a:cubicBezTo>
                <a:cubicBezTo>
                  <a:pt x="2827676" y="771765"/>
                  <a:pt x="2832624" y="769806"/>
                  <a:pt x="2836748" y="767950"/>
                </a:cubicBezTo>
                <a:cubicBezTo>
                  <a:pt x="2840872" y="766095"/>
                  <a:pt x="2844583" y="765167"/>
                  <a:pt x="2847882" y="765167"/>
                </a:cubicBezTo>
                <a:cubicBezTo>
                  <a:pt x="2849944" y="765167"/>
                  <a:pt x="2851903" y="765682"/>
                  <a:pt x="2853758" y="766713"/>
                </a:cubicBezTo>
                <a:cubicBezTo>
                  <a:pt x="2855614" y="767744"/>
                  <a:pt x="2857057" y="769703"/>
                  <a:pt x="2858088" y="772590"/>
                </a:cubicBezTo>
                <a:cubicBezTo>
                  <a:pt x="2859120" y="775476"/>
                  <a:pt x="2860047" y="779394"/>
                  <a:pt x="2860872" y="784342"/>
                </a:cubicBezTo>
                <a:cubicBezTo>
                  <a:pt x="2861696" y="789291"/>
                  <a:pt x="2862109" y="795477"/>
                  <a:pt x="2862109" y="802900"/>
                </a:cubicBezTo>
                <a:cubicBezTo>
                  <a:pt x="2862109" y="814858"/>
                  <a:pt x="2861284" y="824343"/>
                  <a:pt x="2859635" y="831354"/>
                </a:cubicBezTo>
                <a:cubicBezTo>
                  <a:pt x="2857985" y="838364"/>
                  <a:pt x="2855511" y="843519"/>
                  <a:pt x="2852212" y="846818"/>
                </a:cubicBezTo>
                <a:cubicBezTo>
                  <a:pt x="2848913" y="850117"/>
                  <a:pt x="2843964" y="853210"/>
                  <a:pt x="2837366" y="856096"/>
                </a:cubicBezTo>
                <a:cubicBezTo>
                  <a:pt x="2830768" y="858983"/>
                  <a:pt x="2823242" y="861354"/>
                  <a:pt x="2814789" y="863210"/>
                </a:cubicBezTo>
                <a:cubicBezTo>
                  <a:pt x="2806335" y="865065"/>
                  <a:pt x="2797366" y="866612"/>
                  <a:pt x="2787881" y="867849"/>
                </a:cubicBezTo>
                <a:cubicBezTo>
                  <a:pt x="2778396" y="869086"/>
                  <a:pt x="2768912" y="869705"/>
                  <a:pt x="2759427" y="869705"/>
                </a:cubicBezTo>
                <a:cubicBezTo>
                  <a:pt x="2730560" y="869705"/>
                  <a:pt x="2705818" y="865890"/>
                  <a:pt x="2685199" y="858261"/>
                </a:cubicBezTo>
                <a:cubicBezTo>
                  <a:pt x="2664580" y="850632"/>
                  <a:pt x="2647673" y="839086"/>
                  <a:pt x="2634477" y="823621"/>
                </a:cubicBezTo>
                <a:cubicBezTo>
                  <a:pt x="2621281" y="808157"/>
                  <a:pt x="2611693" y="788569"/>
                  <a:pt x="2605713" y="764858"/>
                </a:cubicBezTo>
                <a:cubicBezTo>
                  <a:pt x="2599734" y="741146"/>
                  <a:pt x="2596744" y="713207"/>
                  <a:pt x="2596744" y="681042"/>
                </a:cubicBezTo>
                <a:lnTo>
                  <a:pt x="2596744" y="355676"/>
                </a:lnTo>
                <a:lnTo>
                  <a:pt x="2518805" y="355676"/>
                </a:lnTo>
                <a:cubicBezTo>
                  <a:pt x="2512619" y="355676"/>
                  <a:pt x="2507670" y="352377"/>
                  <a:pt x="2503959" y="345779"/>
                </a:cubicBezTo>
                <a:cubicBezTo>
                  <a:pt x="2500248" y="339181"/>
                  <a:pt x="2498392" y="328459"/>
                  <a:pt x="2498392" y="313613"/>
                </a:cubicBezTo>
                <a:cubicBezTo>
                  <a:pt x="2498392" y="305778"/>
                  <a:pt x="2498907" y="299180"/>
                  <a:pt x="2499938" y="293819"/>
                </a:cubicBezTo>
                <a:cubicBezTo>
                  <a:pt x="2500969" y="288458"/>
                  <a:pt x="2502309" y="284025"/>
                  <a:pt x="2503959" y="280520"/>
                </a:cubicBezTo>
                <a:cubicBezTo>
                  <a:pt x="2505609" y="277014"/>
                  <a:pt x="2507774" y="274540"/>
                  <a:pt x="2510454" y="273097"/>
                </a:cubicBezTo>
                <a:cubicBezTo>
                  <a:pt x="2513134" y="271654"/>
                  <a:pt x="2516124" y="270932"/>
                  <a:pt x="2519423" y="270932"/>
                </a:cubicBezTo>
                <a:lnTo>
                  <a:pt x="2596744" y="270932"/>
                </a:lnTo>
                <a:lnTo>
                  <a:pt x="2596744" y="138559"/>
                </a:lnTo>
                <a:cubicBezTo>
                  <a:pt x="2596744" y="135672"/>
                  <a:pt x="2597466" y="132992"/>
                  <a:pt x="2598909" y="130517"/>
                </a:cubicBezTo>
                <a:cubicBezTo>
                  <a:pt x="2600352" y="128043"/>
                  <a:pt x="2603033" y="125878"/>
                  <a:pt x="2606950" y="124022"/>
                </a:cubicBezTo>
                <a:cubicBezTo>
                  <a:pt x="2610868" y="122167"/>
                  <a:pt x="2616126" y="120826"/>
                  <a:pt x="2622724" y="120002"/>
                </a:cubicBezTo>
                <a:cubicBezTo>
                  <a:pt x="2629322" y="119177"/>
                  <a:pt x="2637569" y="118764"/>
                  <a:pt x="2647467" y="118764"/>
                </a:cubicBezTo>
                <a:close/>
                <a:moveTo>
                  <a:pt x="4092950" y="0"/>
                </a:moveTo>
                <a:cubicBezTo>
                  <a:pt x="4103260" y="0"/>
                  <a:pt x="4111714" y="515"/>
                  <a:pt x="4118312" y="1546"/>
                </a:cubicBezTo>
                <a:cubicBezTo>
                  <a:pt x="4124910" y="2577"/>
                  <a:pt x="4130064" y="3814"/>
                  <a:pt x="4133776" y="5257"/>
                </a:cubicBezTo>
                <a:cubicBezTo>
                  <a:pt x="4137487" y="6701"/>
                  <a:pt x="4140270" y="8763"/>
                  <a:pt x="4142126" y="11443"/>
                </a:cubicBezTo>
                <a:cubicBezTo>
                  <a:pt x="4143982" y="14124"/>
                  <a:pt x="4144910" y="16907"/>
                  <a:pt x="4144910" y="19794"/>
                </a:cubicBezTo>
                <a:lnTo>
                  <a:pt x="4144910" y="843725"/>
                </a:lnTo>
                <a:cubicBezTo>
                  <a:pt x="4144910" y="847024"/>
                  <a:pt x="4144188" y="849911"/>
                  <a:pt x="4142745" y="852385"/>
                </a:cubicBezTo>
                <a:cubicBezTo>
                  <a:pt x="4141302" y="854859"/>
                  <a:pt x="4138828" y="856818"/>
                  <a:pt x="4135322" y="858261"/>
                </a:cubicBezTo>
                <a:cubicBezTo>
                  <a:pt x="4131817" y="859704"/>
                  <a:pt x="4127178" y="860839"/>
                  <a:pt x="4121404" y="861663"/>
                </a:cubicBezTo>
                <a:cubicBezTo>
                  <a:pt x="4115631" y="862488"/>
                  <a:pt x="4108620" y="862900"/>
                  <a:pt x="4100373" y="862900"/>
                </a:cubicBezTo>
                <a:cubicBezTo>
                  <a:pt x="4091713" y="862900"/>
                  <a:pt x="4084496" y="862488"/>
                  <a:pt x="4078723" y="861663"/>
                </a:cubicBezTo>
                <a:cubicBezTo>
                  <a:pt x="4072950" y="860839"/>
                  <a:pt x="4068208" y="859704"/>
                  <a:pt x="4064496" y="858261"/>
                </a:cubicBezTo>
                <a:cubicBezTo>
                  <a:pt x="4060785" y="856818"/>
                  <a:pt x="4058104" y="854859"/>
                  <a:pt x="4056455" y="852385"/>
                </a:cubicBezTo>
                <a:cubicBezTo>
                  <a:pt x="4054805" y="849911"/>
                  <a:pt x="4053980" y="847024"/>
                  <a:pt x="4053980" y="843725"/>
                </a:cubicBezTo>
                <a:lnTo>
                  <a:pt x="4053980" y="770115"/>
                </a:lnTo>
                <a:cubicBezTo>
                  <a:pt x="4024702" y="801869"/>
                  <a:pt x="3994289" y="826611"/>
                  <a:pt x="3962742" y="844343"/>
                </a:cubicBezTo>
                <a:cubicBezTo>
                  <a:pt x="3931195" y="862076"/>
                  <a:pt x="3896658" y="870942"/>
                  <a:pt x="3859132" y="870942"/>
                </a:cubicBezTo>
                <a:cubicBezTo>
                  <a:pt x="3818306" y="870942"/>
                  <a:pt x="3783461" y="863004"/>
                  <a:pt x="3754594" y="847127"/>
                </a:cubicBezTo>
                <a:cubicBezTo>
                  <a:pt x="3725728" y="831250"/>
                  <a:pt x="3702325" y="809807"/>
                  <a:pt x="3684387" y="782796"/>
                </a:cubicBezTo>
                <a:cubicBezTo>
                  <a:pt x="3666448" y="755785"/>
                  <a:pt x="3653355" y="724032"/>
                  <a:pt x="3645108" y="687537"/>
                </a:cubicBezTo>
                <a:cubicBezTo>
                  <a:pt x="3636860" y="651041"/>
                  <a:pt x="3632736" y="612587"/>
                  <a:pt x="3632736" y="572174"/>
                </a:cubicBezTo>
                <a:cubicBezTo>
                  <a:pt x="3632736" y="524338"/>
                  <a:pt x="3637891" y="481142"/>
                  <a:pt x="3648201" y="442584"/>
                </a:cubicBezTo>
                <a:cubicBezTo>
                  <a:pt x="3658510" y="404027"/>
                  <a:pt x="3673768" y="371140"/>
                  <a:pt x="3693974" y="343923"/>
                </a:cubicBezTo>
                <a:cubicBezTo>
                  <a:pt x="3714181" y="316706"/>
                  <a:pt x="3739233" y="295778"/>
                  <a:pt x="3769130" y="281138"/>
                </a:cubicBezTo>
                <a:cubicBezTo>
                  <a:pt x="3799028" y="266499"/>
                  <a:pt x="3833565" y="259179"/>
                  <a:pt x="3872740" y="259179"/>
                </a:cubicBezTo>
                <a:cubicBezTo>
                  <a:pt x="3905318" y="259179"/>
                  <a:pt x="3935112" y="266293"/>
                  <a:pt x="3962123" y="280520"/>
                </a:cubicBezTo>
                <a:cubicBezTo>
                  <a:pt x="3989134" y="294747"/>
                  <a:pt x="4015836" y="315675"/>
                  <a:pt x="4042228" y="343304"/>
                </a:cubicBezTo>
                <a:lnTo>
                  <a:pt x="4042228" y="19794"/>
                </a:lnTo>
                <a:cubicBezTo>
                  <a:pt x="4042228" y="16907"/>
                  <a:pt x="4042950" y="14124"/>
                  <a:pt x="4044393" y="11443"/>
                </a:cubicBezTo>
                <a:cubicBezTo>
                  <a:pt x="4045836" y="8763"/>
                  <a:pt x="4048620" y="6701"/>
                  <a:pt x="4052744" y="5257"/>
                </a:cubicBezTo>
                <a:cubicBezTo>
                  <a:pt x="4056868" y="3814"/>
                  <a:pt x="4062125" y="2577"/>
                  <a:pt x="4068517" y="1546"/>
                </a:cubicBezTo>
                <a:cubicBezTo>
                  <a:pt x="4074908" y="515"/>
                  <a:pt x="4083053" y="0"/>
                  <a:pt x="4092950" y="0"/>
                </a:cubicBezTo>
                <a:close/>
                <a:moveTo>
                  <a:pt x="1549775" y="0"/>
                </a:moveTo>
                <a:cubicBezTo>
                  <a:pt x="1560085" y="0"/>
                  <a:pt x="1568539" y="515"/>
                  <a:pt x="1575137" y="1546"/>
                </a:cubicBezTo>
                <a:cubicBezTo>
                  <a:pt x="1581735" y="2577"/>
                  <a:pt x="1586889" y="3814"/>
                  <a:pt x="1590601" y="5257"/>
                </a:cubicBezTo>
                <a:cubicBezTo>
                  <a:pt x="1594312" y="6701"/>
                  <a:pt x="1597096" y="8763"/>
                  <a:pt x="1598952" y="11443"/>
                </a:cubicBezTo>
                <a:cubicBezTo>
                  <a:pt x="1600807" y="14124"/>
                  <a:pt x="1601735" y="16907"/>
                  <a:pt x="1601735" y="19794"/>
                </a:cubicBezTo>
                <a:lnTo>
                  <a:pt x="1601735" y="843725"/>
                </a:lnTo>
                <a:cubicBezTo>
                  <a:pt x="1601735" y="847024"/>
                  <a:pt x="1601013" y="849911"/>
                  <a:pt x="1599570" y="852385"/>
                </a:cubicBezTo>
                <a:cubicBezTo>
                  <a:pt x="1598127" y="854859"/>
                  <a:pt x="1595652" y="856818"/>
                  <a:pt x="1592147" y="858261"/>
                </a:cubicBezTo>
                <a:cubicBezTo>
                  <a:pt x="1588642" y="859704"/>
                  <a:pt x="1584003" y="860839"/>
                  <a:pt x="1578230" y="861663"/>
                </a:cubicBezTo>
                <a:cubicBezTo>
                  <a:pt x="1572456" y="862488"/>
                  <a:pt x="1565446" y="862900"/>
                  <a:pt x="1557198" y="862900"/>
                </a:cubicBezTo>
                <a:cubicBezTo>
                  <a:pt x="1548538" y="862900"/>
                  <a:pt x="1541322" y="862488"/>
                  <a:pt x="1535548" y="861663"/>
                </a:cubicBezTo>
                <a:cubicBezTo>
                  <a:pt x="1529775" y="860839"/>
                  <a:pt x="1525033" y="859704"/>
                  <a:pt x="1521321" y="858261"/>
                </a:cubicBezTo>
                <a:cubicBezTo>
                  <a:pt x="1517610" y="856818"/>
                  <a:pt x="1514929" y="854859"/>
                  <a:pt x="1513280" y="852385"/>
                </a:cubicBezTo>
                <a:cubicBezTo>
                  <a:pt x="1511631" y="849911"/>
                  <a:pt x="1510806" y="847024"/>
                  <a:pt x="1510806" y="843725"/>
                </a:cubicBezTo>
                <a:lnTo>
                  <a:pt x="1510806" y="770115"/>
                </a:lnTo>
                <a:cubicBezTo>
                  <a:pt x="1481527" y="801869"/>
                  <a:pt x="1451114" y="826611"/>
                  <a:pt x="1419567" y="844343"/>
                </a:cubicBezTo>
                <a:cubicBezTo>
                  <a:pt x="1388020" y="862076"/>
                  <a:pt x="1353483" y="870942"/>
                  <a:pt x="1315957" y="870942"/>
                </a:cubicBezTo>
                <a:cubicBezTo>
                  <a:pt x="1275132" y="870942"/>
                  <a:pt x="1240286" y="863004"/>
                  <a:pt x="1211419" y="847127"/>
                </a:cubicBezTo>
                <a:cubicBezTo>
                  <a:pt x="1182553" y="831250"/>
                  <a:pt x="1159150" y="809807"/>
                  <a:pt x="1141212" y="782796"/>
                </a:cubicBezTo>
                <a:cubicBezTo>
                  <a:pt x="1123274" y="755785"/>
                  <a:pt x="1110180" y="724032"/>
                  <a:pt x="1101933" y="687537"/>
                </a:cubicBezTo>
                <a:cubicBezTo>
                  <a:pt x="1093685" y="651041"/>
                  <a:pt x="1089562" y="612587"/>
                  <a:pt x="1089562" y="572174"/>
                </a:cubicBezTo>
                <a:cubicBezTo>
                  <a:pt x="1089562" y="524338"/>
                  <a:pt x="1094716" y="481142"/>
                  <a:pt x="1105026" y="442584"/>
                </a:cubicBezTo>
                <a:cubicBezTo>
                  <a:pt x="1115335" y="404027"/>
                  <a:pt x="1130593" y="371140"/>
                  <a:pt x="1150800" y="343923"/>
                </a:cubicBezTo>
                <a:cubicBezTo>
                  <a:pt x="1171006" y="316706"/>
                  <a:pt x="1196058" y="295778"/>
                  <a:pt x="1225956" y="281138"/>
                </a:cubicBezTo>
                <a:cubicBezTo>
                  <a:pt x="1255853" y="266499"/>
                  <a:pt x="1290390" y="259179"/>
                  <a:pt x="1329566" y="259179"/>
                </a:cubicBezTo>
                <a:cubicBezTo>
                  <a:pt x="1362143" y="259179"/>
                  <a:pt x="1391938" y="266293"/>
                  <a:pt x="1418949" y="280520"/>
                </a:cubicBezTo>
                <a:cubicBezTo>
                  <a:pt x="1445959" y="294747"/>
                  <a:pt x="1472661" y="315675"/>
                  <a:pt x="1499053" y="343304"/>
                </a:cubicBezTo>
                <a:lnTo>
                  <a:pt x="1499053" y="19794"/>
                </a:lnTo>
                <a:cubicBezTo>
                  <a:pt x="1499053" y="16907"/>
                  <a:pt x="1499775" y="14124"/>
                  <a:pt x="1501218" y="11443"/>
                </a:cubicBezTo>
                <a:cubicBezTo>
                  <a:pt x="1502661" y="8763"/>
                  <a:pt x="1505445" y="6701"/>
                  <a:pt x="1509569" y="5257"/>
                </a:cubicBezTo>
                <a:cubicBezTo>
                  <a:pt x="1513692" y="3814"/>
                  <a:pt x="1518950" y="2577"/>
                  <a:pt x="1525342" y="1546"/>
                </a:cubicBezTo>
                <a:cubicBezTo>
                  <a:pt x="1531734" y="515"/>
                  <a:pt x="1539878" y="0"/>
                  <a:pt x="1549775" y="0"/>
                </a:cubicBez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Graphic 2" descr="Open book outline">
            <a:extLst>
              <a:ext uri="{FF2B5EF4-FFF2-40B4-BE49-F238E27FC236}">
                <a16:creationId xmlns:a16="http://schemas.microsoft.com/office/drawing/2014/main" id="{31526432-2513-4A02-9956-1831835870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1262" y="5109780"/>
            <a:ext cx="502920" cy="502920"/>
          </a:xfrm>
          <a:prstGeom prst="rect">
            <a:avLst/>
          </a:prstGeom>
        </p:spPr>
      </p:pic>
      <p:pic>
        <p:nvPicPr>
          <p:cNvPr id="5" name="Graphic 4" descr="Lights On with solid fill">
            <a:extLst>
              <a:ext uri="{FF2B5EF4-FFF2-40B4-BE49-F238E27FC236}">
                <a16:creationId xmlns:a16="http://schemas.microsoft.com/office/drawing/2014/main" id="{AE3057D4-6BD0-450F-B57A-355FFD3982C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91262" y="3381258"/>
            <a:ext cx="502920" cy="502920"/>
          </a:xfrm>
          <a:prstGeom prst="rect">
            <a:avLst/>
          </a:prstGeom>
        </p:spPr>
      </p:pic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664A470-3B28-4BBB-B874-DEADAA7FF645}"/>
              </a:ext>
            </a:extLst>
          </p:cNvPr>
          <p:cNvSpPr/>
          <p:nvPr/>
        </p:nvSpPr>
        <p:spPr>
          <a:xfrm>
            <a:off x="261257" y="5015328"/>
            <a:ext cx="5632579" cy="642022"/>
          </a:xfrm>
          <a:prstGeom prst="roundRect">
            <a:avLst>
              <a:gd name="adj" fmla="val 50000"/>
            </a:avLst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8F2C00-9CA2-4264-926E-3AEF1685B8AB}"/>
              </a:ext>
            </a:extLst>
          </p:cNvPr>
          <p:cNvSpPr txBox="1"/>
          <p:nvPr/>
        </p:nvSpPr>
        <p:spPr>
          <a:xfrm>
            <a:off x="5534477" y="1447666"/>
            <a:ext cx="463479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i="1" dirty="0">
                <a:solidFill>
                  <a:schemeClr val="bg1">
                    <a:lumMod val="75000"/>
                  </a:schemeClr>
                </a:solidFill>
              </a:rPr>
              <a:t>hamartanō (strongs: G264)</a:t>
            </a:r>
            <a:endParaRPr lang="en-US" sz="2200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ACECC80-3DD7-48AE-BA6E-DD58E492233A}"/>
              </a:ext>
            </a:extLst>
          </p:cNvPr>
          <p:cNvCxnSpPr>
            <a:cxnSpLocks/>
          </p:cNvCxnSpPr>
          <p:nvPr/>
        </p:nvCxnSpPr>
        <p:spPr>
          <a:xfrm>
            <a:off x="5893836" y="1371600"/>
            <a:ext cx="3993114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58828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182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Parker Oakes</dc:creator>
  <cp:lastModifiedBy>Parker Oakes</cp:lastModifiedBy>
  <cp:revision>16</cp:revision>
  <dcterms:created xsi:type="dcterms:W3CDTF">2021-05-10T18:13:28Z</dcterms:created>
  <dcterms:modified xsi:type="dcterms:W3CDTF">2021-05-10T20:50:11Z</dcterms:modified>
</cp:coreProperties>
</file>